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av" ContentType="audio/x-wav"/>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heme/theme2.xml" ContentType="application/vnd.openxmlformats-officedocument.them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1.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2.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notesSlides/notesSlide3.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4.xml" ContentType="application/vnd.openxmlformats-officedocument.presentationml.notesSlide+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notesSlides/notesSlide5.xml" ContentType="application/vnd.openxmlformats-officedocument.presentationml.notesSlide+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0"/>
  </p:notesMasterIdLst>
  <p:sldIdLst>
    <p:sldId id="417" r:id="rId2"/>
    <p:sldId id="420" r:id="rId3"/>
    <p:sldId id="493" r:id="rId4"/>
    <p:sldId id="592" r:id="rId5"/>
    <p:sldId id="593" r:id="rId6"/>
    <p:sldId id="594" r:id="rId7"/>
    <p:sldId id="595" r:id="rId8"/>
    <p:sldId id="596" r:id="rId9"/>
    <p:sldId id="597" r:id="rId10"/>
    <p:sldId id="598" r:id="rId11"/>
    <p:sldId id="599" r:id="rId12"/>
    <p:sldId id="600" r:id="rId13"/>
    <p:sldId id="601" r:id="rId14"/>
    <p:sldId id="602" r:id="rId15"/>
    <p:sldId id="603" r:id="rId16"/>
    <p:sldId id="604" r:id="rId17"/>
    <p:sldId id="605" r:id="rId18"/>
    <p:sldId id="606" r:id="rId19"/>
    <p:sldId id="620" r:id="rId20"/>
    <p:sldId id="621" r:id="rId21"/>
    <p:sldId id="607" r:id="rId22"/>
    <p:sldId id="623" r:id="rId23"/>
    <p:sldId id="624" r:id="rId24"/>
    <p:sldId id="625" r:id="rId25"/>
    <p:sldId id="626" r:id="rId26"/>
    <p:sldId id="627" r:id="rId27"/>
    <p:sldId id="628" r:id="rId28"/>
    <p:sldId id="629" r:id="rId29"/>
    <p:sldId id="630" r:id="rId30"/>
    <p:sldId id="631" r:id="rId31"/>
    <p:sldId id="632" r:id="rId32"/>
    <p:sldId id="633" r:id="rId33"/>
    <p:sldId id="634" r:id="rId34"/>
    <p:sldId id="635" r:id="rId35"/>
    <p:sldId id="636" r:id="rId36"/>
    <p:sldId id="637" r:id="rId37"/>
    <p:sldId id="638" r:id="rId38"/>
    <p:sldId id="639" r:id="rId39"/>
    <p:sldId id="640" r:id="rId40"/>
    <p:sldId id="641" r:id="rId41"/>
    <p:sldId id="642" r:id="rId42"/>
    <p:sldId id="643" r:id="rId43"/>
    <p:sldId id="644" r:id="rId44"/>
    <p:sldId id="645" r:id="rId45"/>
    <p:sldId id="646" r:id="rId46"/>
    <p:sldId id="647" r:id="rId47"/>
    <p:sldId id="648" r:id="rId48"/>
    <p:sldId id="649" r:id="rId49"/>
    <p:sldId id="650" r:id="rId50"/>
    <p:sldId id="651" r:id="rId51"/>
    <p:sldId id="652" r:id="rId52"/>
    <p:sldId id="653" r:id="rId53"/>
    <p:sldId id="654" r:id="rId54"/>
    <p:sldId id="655" r:id="rId55"/>
    <p:sldId id="656" r:id="rId56"/>
    <p:sldId id="657" r:id="rId57"/>
    <p:sldId id="658" r:id="rId58"/>
    <p:sldId id="659" r:id="rId59"/>
    <p:sldId id="660" r:id="rId60"/>
    <p:sldId id="661" r:id="rId61"/>
    <p:sldId id="662" r:id="rId62"/>
    <p:sldId id="663" r:id="rId63"/>
    <p:sldId id="664" r:id="rId64"/>
    <p:sldId id="665" r:id="rId65"/>
    <p:sldId id="666" r:id="rId66"/>
    <p:sldId id="667" r:id="rId67"/>
    <p:sldId id="668" r:id="rId68"/>
    <p:sldId id="669" r:id="rId69"/>
    <p:sldId id="670" r:id="rId70"/>
    <p:sldId id="671" r:id="rId71"/>
    <p:sldId id="672" r:id="rId72"/>
    <p:sldId id="673" r:id="rId73"/>
    <p:sldId id="674" r:id="rId74"/>
    <p:sldId id="675" r:id="rId75"/>
    <p:sldId id="676" r:id="rId76"/>
    <p:sldId id="677" r:id="rId77"/>
    <p:sldId id="678" r:id="rId78"/>
    <p:sldId id="679" r:id="rId79"/>
    <p:sldId id="680" r:id="rId80"/>
    <p:sldId id="681" r:id="rId81"/>
    <p:sldId id="682" r:id="rId82"/>
    <p:sldId id="683" r:id="rId83"/>
    <p:sldId id="684" r:id="rId84"/>
    <p:sldId id="685" r:id="rId85"/>
    <p:sldId id="686" r:id="rId86"/>
    <p:sldId id="687" r:id="rId87"/>
    <p:sldId id="688" r:id="rId88"/>
    <p:sldId id="689" r:id="rId89"/>
    <p:sldId id="690" r:id="rId90"/>
    <p:sldId id="691" r:id="rId91"/>
    <p:sldId id="692" r:id="rId92"/>
    <p:sldId id="693" r:id="rId93"/>
    <p:sldId id="694" r:id="rId94"/>
    <p:sldId id="695" r:id="rId95"/>
    <p:sldId id="696" r:id="rId96"/>
    <p:sldId id="697" r:id="rId97"/>
    <p:sldId id="698" r:id="rId98"/>
    <p:sldId id="700" r:id="rId99"/>
    <p:sldId id="701" r:id="rId100"/>
    <p:sldId id="702" r:id="rId101"/>
    <p:sldId id="703" r:id="rId102"/>
    <p:sldId id="704" r:id="rId103"/>
    <p:sldId id="705" r:id="rId104"/>
    <p:sldId id="706" r:id="rId105"/>
    <p:sldId id="707" r:id="rId106"/>
    <p:sldId id="708" r:id="rId107"/>
    <p:sldId id="709" r:id="rId108"/>
    <p:sldId id="710" r:id="rId10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88F4D"/>
    <a:srgbClr val="0B3774"/>
    <a:srgbClr val="4E753B"/>
    <a:srgbClr val="BD934E"/>
    <a:srgbClr val="2E4523"/>
    <a:srgbClr val="DCDCDC"/>
    <a:srgbClr val="06275E"/>
    <a:srgbClr val="FFFFFF"/>
    <a:srgbClr val="F0F0F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69" autoAdjust="0"/>
    <p:restoredTop sz="94660"/>
  </p:normalViewPr>
  <p:slideViewPr>
    <p:cSldViewPr snapToGrid="0">
      <p:cViewPr varScale="1">
        <p:scale>
          <a:sx n="82" d="100"/>
          <a:sy n="82" d="100"/>
        </p:scale>
        <p:origin x="120" y="1656"/>
      </p:cViewPr>
      <p:guideLst/>
    </p:cSldViewPr>
  </p:slideViewPr>
  <p:notesTextViewPr>
    <p:cViewPr>
      <p:scale>
        <a:sx n="3" d="2"/>
        <a:sy n="3" d="2"/>
      </p:scale>
      <p:origin x="0" y="0"/>
    </p:cViewPr>
  </p:notesTextViewPr>
  <p:sorterViewPr>
    <p:cViewPr varScale="1">
      <p:scale>
        <a:sx n="100" d="100"/>
        <a:sy n="100" d="100"/>
      </p:scale>
      <p:origin x="0" y="-2190"/>
    </p:cViewPr>
  </p:sorter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2023/3/6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633084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643951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678207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3142740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1.jpeg"/><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slideMaster" Target="../slideMasters/slideMaster1.xml"/><Relationship Id="rId5" Type="http://schemas.openxmlformats.org/officeDocument/2006/relationships/tags" Target="../tags/tag46.xml"/><Relationship Id="rId4" Type="http://schemas.openxmlformats.org/officeDocument/2006/relationships/tags" Target="../tags/tag45.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5" Type="http://schemas.openxmlformats.org/officeDocument/2006/relationships/slideMaster" Target="../slideMasters/slideMaster1.xml"/><Relationship Id="rId4" Type="http://schemas.openxmlformats.org/officeDocument/2006/relationships/tags" Target="../tags/tag50.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slideMaster" Target="../slideMasters/slideMaster1.xml"/><Relationship Id="rId5" Type="http://schemas.openxmlformats.org/officeDocument/2006/relationships/tags" Target="../tags/tag55.xml"/><Relationship Id="rId4" Type="http://schemas.openxmlformats.org/officeDocument/2006/relationships/tags" Target="../tags/tag54.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2.jpe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0.xml"/><Relationship Id="rId7" Type="http://schemas.openxmlformats.org/officeDocument/2006/relationships/slideMaster" Target="../slideMasters/slideMaster1.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s>
</file>

<file path=ppt/slideLayouts/_rels/slideLayout7.xml.rels><?xml version="1.0" encoding="UTF-8" standalone="yes"?>
<Relationships xmlns="http://schemas.openxmlformats.org/package/2006/relationships"><Relationship Id="rId8" Type="http://schemas.openxmlformats.org/officeDocument/2006/relationships/tags" Target="../tags/tag31.xml"/><Relationship Id="rId3" Type="http://schemas.openxmlformats.org/officeDocument/2006/relationships/tags" Target="../tags/tag26.xml"/><Relationship Id="rId7" Type="http://schemas.openxmlformats.org/officeDocument/2006/relationships/tags" Target="../tags/tag30.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9"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slideMaster" Target="../slideMasters/slideMaster1.xml"/><Relationship Id="rId4" Type="http://schemas.openxmlformats.org/officeDocument/2006/relationships/tags" Target="../tags/tag35.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38.xml"/><Relationship Id="rId7"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1"/>
            </p:custDataLst>
          </p:nvPr>
        </p:nvSpPr>
        <p:spPr/>
        <p:txBody>
          <a:bodyPr/>
          <a:lstStyle/>
          <a:p>
            <a:fld id="{760FBDFE-C587-4B4C-A407-44438C67B59E}" type="datetimeFigureOut">
              <a:rPr lang="zh-CN" altLang="en-US" smtClean="0"/>
              <a:t>2023/3/6</a:t>
            </a:fld>
            <a:endParaRPr lang="zh-CN" altLang="en-US"/>
          </a:p>
        </p:txBody>
      </p:sp>
      <p:sp>
        <p:nvSpPr>
          <p:cNvPr id="17" name="页脚占位符 16"/>
          <p:cNvSpPr>
            <a:spLocks noGrp="1"/>
          </p:cNvSpPr>
          <p:nvPr>
            <p:ph type="ftr" sz="quarter" idx="11"/>
            <p:custDataLst>
              <p:tags r:id="rId2"/>
            </p:custDataLst>
          </p:nvPr>
        </p:nvSpPr>
        <p:spPr/>
        <p:txBody>
          <a:bodyPr/>
          <a:lstStyle/>
          <a:p>
            <a:endParaRPr lang="zh-CN" altLang="en-US" dirty="0"/>
          </a:p>
        </p:txBody>
      </p:sp>
      <p:sp>
        <p:nvSpPr>
          <p:cNvPr id="18" name="灯片编号占位符 17"/>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dirty="0"/>
          </a:p>
        </p:txBody>
      </p:sp>
      <p:pic>
        <p:nvPicPr>
          <p:cNvPr id="5" name="图片 4" descr="ppt_画板 1 副本 2"/>
          <p:cNvPicPr>
            <a:picLocks noChangeAspect="1"/>
          </p:cNvPicPr>
          <p:nvPr userDrawn="1"/>
        </p:nvPicPr>
        <p:blipFill>
          <a:blip r:embed="rId5"/>
          <a:stretch>
            <a:fillRect/>
          </a:stretch>
        </p:blipFill>
        <p:spPr>
          <a:xfrm>
            <a:off x="-635" y="-1905"/>
            <a:ext cx="12192635" cy="685990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2023/3/6</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2023/3/6</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2023/3/6</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2023/3/6</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pic>
        <p:nvPicPr>
          <p:cNvPr id="5" name="图片 4" descr="ppt_画板 1 副本"/>
          <p:cNvPicPr>
            <a:picLocks noChangeAspect="1"/>
          </p:cNvPicPr>
          <p:nvPr userDrawn="1"/>
        </p:nvPicPr>
        <p:blipFill>
          <a:blip r:embed="rId5"/>
          <a:stretch>
            <a:fillRect/>
          </a:stretch>
        </p:blipFill>
        <p:spPr>
          <a:xfrm>
            <a:off x="0" y="0"/>
            <a:ext cx="12202160" cy="685863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C1932C91-A42B-4C7E-A3A1-CB8C4BA9AD66}"/>
              </a:ext>
            </a:extLst>
          </p:cNvPr>
          <p:cNvGrpSpPr/>
          <p:nvPr userDrawn="1"/>
        </p:nvGrpSpPr>
        <p:grpSpPr>
          <a:xfrm>
            <a:off x="-6350" y="5576887"/>
            <a:ext cx="12192000" cy="1281113"/>
            <a:chOff x="-6350" y="3575050"/>
            <a:chExt cx="12192000" cy="1281113"/>
          </a:xfrm>
          <a:gradFill>
            <a:gsLst>
              <a:gs pos="11000">
                <a:srgbClr val="BD934E">
                  <a:alpha val="0"/>
                </a:srgbClr>
              </a:gs>
              <a:gs pos="100000">
                <a:srgbClr val="BD934E">
                  <a:alpha val="30000"/>
                </a:srgbClr>
              </a:gs>
            </a:gsLst>
            <a:lin ang="5400000" scaled="0"/>
          </a:gradFill>
        </p:grpSpPr>
        <p:grpSp>
          <p:nvGrpSpPr>
            <p:cNvPr id="13" name="Group 205">
              <a:extLst>
                <a:ext uri="{FF2B5EF4-FFF2-40B4-BE49-F238E27FC236}">
                  <a16:creationId xmlns:a16="http://schemas.microsoft.com/office/drawing/2014/main" id="{E7582DE0-9EAE-422E-A9BE-20787B421F5E}"/>
                </a:ext>
              </a:extLst>
            </p:cNvPr>
            <p:cNvGrpSpPr>
              <a:grpSpLocks/>
            </p:cNvGrpSpPr>
            <p:nvPr userDrawn="1"/>
          </p:nvGrpSpPr>
          <p:grpSpPr bwMode="auto">
            <a:xfrm>
              <a:off x="4810125" y="4400550"/>
              <a:ext cx="4105275" cy="433388"/>
              <a:chOff x="3030" y="2772"/>
              <a:chExt cx="2586" cy="273"/>
            </a:xfrm>
            <a:grpFill/>
          </p:grpSpPr>
          <p:sp>
            <p:nvSpPr>
              <p:cNvPr id="116" name="Line 5">
                <a:extLst>
                  <a:ext uri="{FF2B5EF4-FFF2-40B4-BE49-F238E27FC236}">
                    <a16:creationId xmlns:a16="http://schemas.microsoft.com/office/drawing/2014/main" id="{BB494F25-26E9-4508-8EE1-DF5041E24797}"/>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7" name="Freeform 6">
                <a:extLst>
                  <a:ext uri="{FF2B5EF4-FFF2-40B4-BE49-F238E27FC236}">
                    <a16:creationId xmlns:a16="http://schemas.microsoft.com/office/drawing/2014/main" id="{275C9FAD-3803-4076-988A-F337B0DECB67}"/>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7">
                <a:extLst>
                  <a:ext uri="{FF2B5EF4-FFF2-40B4-BE49-F238E27FC236}">
                    <a16:creationId xmlns:a16="http://schemas.microsoft.com/office/drawing/2014/main" id="{086533F8-6592-4328-8849-B9457B352760}"/>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8">
                <a:extLst>
                  <a:ext uri="{FF2B5EF4-FFF2-40B4-BE49-F238E27FC236}">
                    <a16:creationId xmlns:a16="http://schemas.microsoft.com/office/drawing/2014/main" id="{FC805199-E870-4307-92F3-09D8A0A95F86}"/>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9">
                <a:extLst>
                  <a:ext uri="{FF2B5EF4-FFF2-40B4-BE49-F238E27FC236}">
                    <a16:creationId xmlns:a16="http://schemas.microsoft.com/office/drawing/2014/main" id="{1D6727D1-B7B1-4854-B6B5-96C34330B5CE}"/>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0">
                <a:extLst>
                  <a:ext uri="{FF2B5EF4-FFF2-40B4-BE49-F238E27FC236}">
                    <a16:creationId xmlns:a16="http://schemas.microsoft.com/office/drawing/2014/main" id="{14F5568D-BF21-4347-8E9B-D376D270FB28}"/>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1">
                <a:extLst>
                  <a:ext uri="{FF2B5EF4-FFF2-40B4-BE49-F238E27FC236}">
                    <a16:creationId xmlns:a16="http://schemas.microsoft.com/office/drawing/2014/main" id="{D2FD2A74-6207-431A-AC44-0703FB4E74A8}"/>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2">
                <a:extLst>
                  <a:ext uri="{FF2B5EF4-FFF2-40B4-BE49-F238E27FC236}">
                    <a16:creationId xmlns:a16="http://schemas.microsoft.com/office/drawing/2014/main" id="{A644DF79-4F0D-4CD4-AD5E-AA070C008128}"/>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3">
                <a:extLst>
                  <a:ext uri="{FF2B5EF4-FFF2-40B4-BE49-F238E27FC236}">
                    <a16:creationId xmlns:a16="http://schemas.microsoft.com/office/drawing/2014/main" id="{8EB8467A-39D6-44CA-9501-636D79BC3A57}"/>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4">
                <a:extLst>
                  <a:ext uri="{FF2B5EF4-FFF2-40B4-BE49-F238E27FC236}">
                    <a16:creationId xmlns:a16="http://schemas.microsoft.com/office/drawing/2014/main" id="{590D30EB-7432-4DD7-A4C6-49520311F71F}"/>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5">
                <a:extLst>
                  <a:ext uri="{FF2B5EF4-FFF2-40B4-BE49-F238E27FC236}">
                    <a16:creationId xmlns:a16="http://schemas.microsoft.com/office/drawing/2014/main" id="{8B9BEAAD-2A87-4883-B7E1-220EE5477034}"/>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6">
                <a:extLst>
                  <a:ext uri="{FF2B5EF4-FFF2-40B4-BE49-F238E27FC236}">
                    <a16:creationId xmlns:a16="http://schemas.microsoft.com/office/drawing/2014/main" id="{DCB0004A-2076-4C32-B0AE-BF2AE43D1C93}"/>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7">
                <a:extLst>
                  <a:ext uri="{FF2B5EF4-FFF2-40B4-BE49-F238E27FC236}">
                    <a16:creationId xmlns:a16="http://schemas.microsoft.com/office/drawing/2014/main" id="{E4797545-E059-42AE-9433-2AE0F004C033}"/>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8">
                <a:extLst>
                  <a:ext uri="{FF2B5EF4-FFF2-40B4-BE49-F238E27FC236}">
                    <a16:creationId xmlns:a16="http://schemas.microsoft.com/office/drawing/2014/main" id="{9A5B4A04-B3C7-44A3-BD83-FE74F935143F}"/>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9">
                <a:extLst>
                  <a:ext uri="{FF2B5EF4-FFF2-40B4-BE49-F238E27FC236}">
                    <a16:creationId xmlns:a16="http://schemas.microsoft.com/office/drawing/2014/main" id="{FF7A6409-DB4E-41EF-B7C5-C9FF82EE159F}"/>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20">
                <a:extLst>
                  <a:ext uri="{FF2B5EF4-FFF2-40B4-BE49-F238E27FC236}">
                    <a16:creationId xmlns:a16="http://schemas.microsoft.com/office/drawing/2014/main" id="{2AD4953A-691A-4584-A5E0-77B37C28B798}"/>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21">
                <a:extLst>
                  <a:ext uri="{FF2B5EF4-FFF2-40B4-BE49-F238E27FC236}">
                    <a16:creationId xmlns:a16="http://schemas.microsoft.com/office/drawing/2014/main" id="{B0206ACC-7A14-4AF5-A2B6-488BD5192682}"/>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22">
                <a:extLst>
                  <a:ext uri="{FF2B5EF4-FFF2-40B4-BE49-F238E27FC236}">
                    <a16:creationId xmlns:a16="http://schemas.microsoft.com/office/drawing/2014/main" id="{7CC2CDF5-5FD3-4D20-8017-5490680D25F3}"/>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23">
                <a:extLst>
                  <a:ext uri="{FF2B5EF4-FFF2-40B4-BE49-F238E27FC236}">
                    <a16:creationId xmlns:a16="http://schemas.microsoft.com/office/drawing/2014/main" id="{6D512666-9F89-48BB-9672-D46514C0DD6A}"/>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24">
                <a:extLst>
                  <a:ext uri="{FF2B5EF4-FFF2-40B4-BE49-F238E27FC236}">
                    <a16:creationId xmlns:a16="http://schemas.microsoft.com/office/drawing/2014/main" id="{10DB8614-731B-4CBC-981E-1E78304E6EEE}"/>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5">
                <a:extLst>
                  <a:ext uri="{FF2B5EF4-FFF2-40B4-BE49-F238E27FC236}">
                    <a16:creationId xmlns:a16="http://schemas.microsoft.com/office/drawing/2014/main" id="{44DEFC8F-019A-422A-AD4B-520301BE4FBA}"/>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6">
                <a:extLst>
                  <a:ext uri="{FF2B5EF4-FFF2-40B4-BE49-F238E27FC236}">
                    <a16:creationId xmlns:a16="http://schemas.microsoft.com/office/drawing/2014/main" id="{72BD3252-52FA-464E-8373-56D5D5043DF1}"/>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7">
                <a:extLst>
                  <a:ext uri="{FF2B5EF4-FFF2-40B4-BE49-F238E27FC236}">
                    <a16:creationId xmlns:a16="http://schemas.microsoft.com/office/drawing/2014/main" id="{62EA03D6-8839-41A0-9E72-65D0705283A9}"/>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8">
                <a:extLst>
                  <a:ext uri="{FF2B5EF4-FFF2-40B4-BE49-F238E27FC236}">
                    <a16:creationId xmlns:a16="http://schemas.microsoft.com/office/drawing/2014/main" id="{2F627BB7-4027-49DF-86BC-A4441FFCDE28}"/>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29">
                <a:extLst>
                  <a:ext uri="{FF2B5EF4-FFF2-40B4-BE49-F238E27FC236}">
                    <a16:creationId xmlns:a16="http://schemas.microsoft.com/office/drawing/2014/main" id="{C86323FC-D273-4CB9-95DC-E6019A622C62}"/>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30">
                <a:extLst>
                  <a:ext uri="{FF2B5EF4-FFF2-40B4-BE49-F238E27FC236}">
                    <a16:creationId xmlns:a16="http://schemas.microsoft.com/office/drawing/2014/main" id="{B0089F41-9618-4A6F-A45B-BE3B99A59980}"/>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31">
                <a:extLst>
                  <a:ext uri="{FF2B5EF4-FFF2-40B4-BE49-F238E27FC236}">
                    <a16:creationId xmlns:a16="http://schemas.microsoft.com/office/drawing/2014/main" id="{47F19A9E-2D6B-438B-87C2-043E64D62807}"/>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32">
                <a:extLst>
                  <a:ext uri="{FF2B5EF4-FFF2-40B4-BE49-F238E27FC236}">
                    <a16:creationId xmlns:a16="http://schemas.microsoft.com/office/drawing/2014/main" id="{BE418E82-0B1E-4731-93D5-1D390FF9E5B3}"/>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33">
                <a:extLst>
                  <a:ext uri="{FF2B5EF4-FFF2-40B4-BE49-F238E27FC236}">
                    <a16:creationId xmlns:a16="http://schemas.microsoft.com/office/drawing/2014/main" id="{1F31C897-3696-4EA2-9A6A-62CBB75D4E27}"/>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34">
                <a:extLst>
                  <a:ext uri="{FF2B5EF4-FFF2-40B4-BE49-F238E27FC236}">
                    <a16:creationId xmlns:a16="http://schemas.microsoft.com/office/drawing/2014/main" id="{23ED87F8-06E6-42DC-A618-2E1E75C075CB}"/>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35">
                <a:extLst>
                  <a:ext uri="{FF2B5EF4-FFF2-40B4-BE49-F238E27FC236}">
                    <a16:creationId xmlns:a16="http://schemas.microsoft.com/office/drawing/2014/main" id="{49DFFB44-AD38-4F6D-966D-23BD57D63C8D}"/>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36">
                <a:extLst>
                  <a:ext uri="{FF2B5EF4-FFF2-40B4-BE49-F238E27FC236}">
                    <a16:creationId xmlns:a16="http://schemas.microsoft.com/office/drawing/2014/main" id="{E96AC8C5-0BD3-4FFD-B661-51CEF52471A9}"/>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37">
                <a:extLst>
                  <a:ext uri="{FF2B5EF4-FFF2-40B4-BE49-F238E27FC236}">
                    <a16:creationId xmlns:a16="http://schemas.microsoft.com/office/drawing/2014/main" id="{494F5F2E-36C0-482F-B324-F270BB8F8298}"/>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38">
                <a:extLst>
                  <a:ext uri="{FF2B5EF4-FFF2-40B4-BE49-F238E27FC236}">
                    <a16:creationId xmlns:a16="http://schemas.microsoft.com/office/drawing/2014/main" id="{5FC2F052-6B51-4699-BD08-0D9D6175AEED}"/>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39">
                <a:extLst>
                  <a:ext uri="{FF2B5EF4-FFF2-40B4-BE49-F238E27FC236}">
                    <a16:creationId xmlns:a16="http://schemas.microsoft.com/office/drawing/2014/main" id="{BC239C09-F5B0-4A41-BB64-2D74C25D064E}"/>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40">
                <a:extLst>
                  <a:ext uri="{FF2B5EF4-FFF2-40B4-BE49-F238E27FC236}">
                    <a16:creationId xmlns:a16="http://schemas.microsoft.com/office/drawing/2014/main" id="{EA998CB8-C43A-421E-A6F0-3D758CECD5AF}"/>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1">
                <a:extLst>
                  <a:ext uri="{FF2B5EF4-FFF2-40B4-BE49-F238E27FC236}">
                    <a16:creationId xmlns:a16="http://schemas.microsoft.com/office/drawing/2014/main" id="{EB113A8A-2133-455A-A4A2-B2822298CE54}"/>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2">
                <a:extLst>
                  <a:ext uri="{FF2B5EF4-FFF2-40B4-BE49-F238E27FC236}">
                    <a16:creationId xmlns:a16="http://schemas.microsoft.com/office/drawing/2014/main" id="{3311364D-DECB-41FF-89AF-6DBAD958C71D}"/>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3">
                <a:extLst>
                  <a:ext uri="{FF2B5EF4-FFF2-40B4-BE49-F238E27FC236}">
                    <a16:creationId xmlns:a16="http://schemas.microsoft.com/office/drawing/2014/main" id="{27B2E33F-99DC-48C5-8E3D-5B92969864B5}"/>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4">
                <a:extLst>
                  <a:ext uri="{FF2B5EF4-FFF2-40B4-BE49-F238E27FC236}">
                    <a16:creationId xmlns:a16="http://schemas.microsoft.com/office/drawing/2014/main" id="{6EBED0A3-54CC-4C47-AD61-9B49E630549B}"/>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5">
                <a:extLst>
                  <a:ext uri="{FF2B5EF4-FFF2-40B4-BE49-F238E27FC236}">
                    <a16:creationId xmlns:a16="http://schemas.microsoft.com/office/drawing/2014/main" id="{C2CEA2B8-6881-4345-930C-E62C05C1BED9}"/>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6">
                <a:extLst>
                  <a:ext uri="{FF2B5EF4-FFF2-40B4-BE49-F238E27FC236}">
                    <a16:creationId xmlns:a16="http://schemas.microsoft.com/office/drawing/2014/main" id="{B010F83A-4C76-4B41-9204-CC38CFE6A45B}"/>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7">
                <a:extLst>
                  <a:ext uri="{FF2B5EF4-FFF2-40B4-BE49-F238E27FC236}">
                    <a16:creationId xmlns:a16="http://schemas.microsoft.com/office/drawing/2014/main" id="{7105C5B4-EF01-46FE-A2FE-EBD2B3371266}"/>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8">
                <a:extLst>
                  <a:ext uri="{FF2B5EF4-FFF2-40B4-BE49-F238E27FC236}">
                    <a16:creationId xmlns:a16="http://schemas.microsoft.com/office/drawing/2014/main" id="{13E53B90-C3F8-4838-AEDF-03ED8E6686C1}"/>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9">
                <a:extLst>
                  <a:ext uri="{FF2B5EF4-FFF2-40B4-BE49-F238E27FC236}">
                    <a16:creationId xmlns:a16="http://schemas.microsoft.com/office/drawing/2014/main" id="{A9220A21-EFCD-4DD7-950A-DCE914BEB225}"/>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50">
                <a:extLst>
                  <a:ext uri="{FF2B5EF4-FFF2-40B4-BE49-F238E27FC236}">
                    <a16:creationId xmlns:a16="http://schemas.microsoft.com/office/drawing/2014/main" id="{60524879-D419-4900-8E99-57097B85B889}"/>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51">
                <a:extLst>
                  <a:ext uri="{FF2B5EF4-FFF2-40B4-BE49-F238E27FC236}">
                    <a16:creationId xmlns:a16="http://schemas.microsoft.com/office/drawing/2014/main" id="{59517FED-F952-45CE-A4BF-C179E0817E35}"/>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52">
                <a:extLst>
                  <a:ext uri="{FF2B5EF4-FFF2-40B4-BE49-F238E27FC236}">
                    <a16:creationId xmlns:a16="http://schemas.microsoft.com/office/drawing/2014/main" id="{1089E72B-5E0B-4A7B-B1D5-63DBF2800A00}"/>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53">
                <a:extLst>
                  <a:ext uri="{FF2B5EF4-FFF2-40B4-BE49-F238E27FC236}">
                    <a16:creationId xmlns:a16="http://schemas.microsoft.com/office/drawing/2014/main" id="{E6B1FA15-05BC-42A4-A8E3-EC007BB85AEB}"/>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54">
                <a:extLst>
                  <a:ext uri="{FF2B5EF4-FFF2-40B4-BE49-F238E27FC236}">
                    <a16:creationId xmlns:a16="http://schemas.microsoft.com/office/drawing/2014/main" id="{3FA95DF3-D777-45CE-B945-F9B69373F76B}"/>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55">
                <a:extLst>
                  <a:ext uri="{FF2B5EF4-FFF2-40B4-BE49-F238E27FC236}">
                    <a16:creationId xmlns:a16="http://schemas.microsoft.com/office/drawing/2014/main" id="{3867F6B6-DE9E-4ABD-BBFD-2995B4FE40B8}"/>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56">
                <a:extLst>
                  <a:ext uri="{FF2B5EF4-FFF2-40B4-BE49-F238E27FC236}">
                    <a16:creationId xmlns:a16="http://schemas.microsoft.com/office/drawing/2014/main" id="{3271F19E-3C70-4436-882F-32CBC8A712DA}"/>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57">
                <a:extLst>
                  <a:ext uri="{FF2B5EF4-FFF2-40B4-BE49-F238E27FC236}">
                    <a16:creationId xmlns:a16="http://schemas.microsoft.com/office/drawing/2014/main" id="{9F904329-A103-4376-B05C-ABA55C2432CA}"/>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58">
                <a:extLst>
                  <a:ext uri="{FF2B5EF4-FFF2-40B4-BE49-F238E27FC236}">
                    <a16:creationId xmlns:a16="http://schemas.microsoft.com/office/drawing/2014/main" id="{C030A4A6-EE88-42FA-917F-3042043EA71E}"/>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59">
                <a:extLst>
                  <a:ext uri="{FF2B5EF4-FFF2-40B4-BE49-F238E27FC236}">
                    <a16:creationId xmlns:a16="http://schemas.microsoft.com/office/drawing/2014/main" id="{0B5C4106-7855-4ED0-BE06-583DA99E6AA6}"/>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60">
                <a:extLst>
                  <a:ext uri="{FF2B5EF4-FFF2-40B4-BE49-F238E27FC236}">
                    <a16:creationId xmlns:a16="http://schemas.microsoft.com/office/drawing/2014/main" id="{96083783-CB18-492E-9548-7CB5B64A9DFB}"/>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61">
                <a:extLst>
                  <a:ext uri="{FF2B5EF4-FFF2-40B4-BE49-F238E27FC236}">
                    <a16:creationId xmlns:a16="http://schemas.microsoft.com/office/drawing/2014/main" id="{5114EA78-B6C8-47F8-9F10-11EA180525AF}"/>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62">
                <a:extLst>
                  <a:ext uri="{FF2B5EF4-FFF2-40B4-BE49-F238E27FC236}">
                    <a16:creationId xmlns:a16="http://schemas.microsoft.com/office/drawing/2014/main" id="{3658D842-8770-4721-B0E7-7ABC52F071CA}"/>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63">
                <a:extLst>
                  <a:ext uri="{FF2B5EF4-FFF2-40B4-BE49-F238E27FC236}">
                    <a16:creationId xmlns:a16="http://schemas.microsoft.com/office/drawing/2014/main" id="{26601BF5-528D-404B-9A2E-C9B65D2BB44E}"/>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64">
                <a:extLst>
                  <a:ext uri="{FF2B5EF4-FFF2-40B4-BE49-F238E27FC236}">
                    <a16:creationId xmlns:a16="http://schemas.microsoft.com/office/drawing/2014/main" id="{9B37E15D-3CEB-4C62-9F95-CBD41A0D20BC}"/>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65">
                <a:extLst>
                  <a:ext uri="{FF2B5EF4-FFF2-40B4-BE49-F238E27FC236}">
                    <a16:creationId xmlns:a16="http://schemas.microsoft.com/office/drawing/2014/main" id="{2C73B311-9234-48B7-97B6-FD11AF762579}"/>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66">
                <a:extLst>
                  <a:ext uri="{FF2B5EF4-FFF2-40B4-BE49-F238E27FC236}">
                    <a16:creationId xmlns:a16="http://schemas.microsoft.com/office/drawing/2014/main" id="{7D674787-544F-4BCD-87DC-4CAC6DEECE68}"/>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67">
                <a:extLst>
                  <a:ext uri="{FF2B5EF4-FFF2-40B4-BE49-F238E27FC236}">
                    <a16:creationId xmlns:a16="http://schemas.microsoft.com/office/drawing/2014/main" id="{E793B859-7190-4361-9E55-0E591235291B}"/>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68">
                <a:extLst>
                  <a:ext uri="{FF2B5EF4-FFF2-40B4-BE49-F238E27FC236}">
                    <a16:creationId xmlns:a16="http://schemas.microsoft.com/office/drawing/2014/main" id="{E678F3B0-C263-43BB-81BA-2934D5E0ACA4}"/>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69">
                <a:extLst>
                  <a:ext uri="{FF2B5EF4-FFF2-40B4-BE49-F238E27FC236}">
                    <a16:creationId xmlns:a16="http://schemas.microsoft.com/office/drawing/2014/main" id="{BAFE7EFE-6FA6-40DE-9A17-D3D6569DA030}"/>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70">
                <a:extLst>
                  <a:ext uri="{FF2B5EF4-FFF2-40B4-BE49-F238E27FC236}">
                    <a16:creationId xmlns:a16="http://schemas.microsoft.com/office/drawing/2014/main" id="{ACBF030C-0757-49C1-A319-4A8E33DF4670}"/>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71">
                <a:extLst>
                  <a:ext uri="{FF2B5EF4-FFF2-40B4-BE49-F238E27FC236}">
                    <a16:creationId xmlns:a16="http://schemas.microsoft.com/office/drawing/2014/main" id="{FEF03FC2-5C19-452D-8092-019B570088B2}"/>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72">
                <a:extLst>
                  <a:ext uri="{FF2B5EF4-FFF2-40B4-BE49-F238E27FC236}">
                    <a16:creationId xmlns:a16="http://schemas.microsoft.com/office/drawing/2014/main" id="{D63FC52E-B9C3-4D75-B38A-7739FB42D590}"/>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73">
                <a:extLst>
                  <a:ext uri="{FF2B5EF4-FFF2-40B4-BE49-F238E27FC236}">
                    <a16:creationId xmlns:a16="http://schemas.microsoft.com/office/drawing/2014/main" id="{D7CB10BA-089D-48C0-827C-84D82785505D}"/>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74">
                <a:extLst>
                  <a:ext uri="{FF2B5EF4-FFF2-40B4-BE49-F238E27FC236}">
                    <a16:creationId xmlns:a16="http://schemas.microsoft.com/office/drawing/2014/main" id="{6E43E1FD-C11B-487F-87AE-1649615E996B}"/>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75">
                <a:extLst>
                  <a:ext uri="{FF2B5EF4-FFF2-40B4-BE49-F238E27FC236}">
                    <a16:creationId xmlns:a16="http://schemas.microsoft.com/office/drawing/2014/main" id="{47E3CC1A-1579-453E-ADD4-B212AB28AD3A}"/>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76">
                <a:extLst>
                  <a:ext uri="{FF2B5EF4-FFF2-40B4-BE49-F238E27FC236}">
                    <a16:creationId xmlns:a16="http://schemas.microsoft.com/office/drawing/2014/main" id="{9E65A64A-C034-449D-85EB-5CF2C3F7B6D7}"/>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77">
                <a:extLst>
                  <a:ext uri="{FF2B5EF4-FFF2-40B4-BE49-F238E27FC236}">
                    <a16:creationId xmlns:a16="http://schemas.microsoft.com/office/drawing/2014/main" id="{37081C14-1529-449A-9A33-DD25B2579032}"/>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78">
                <a:extLst>
                  <a:ext uri="{FF2B5EF4-FFF2-40B4-BE49-F238E27FC236}">
                    <a16:creationId xmlns:a16="http://schemas.microsoft.com/office/drawing/2014/main" id="{2DF22376-3028-4003-A3D6-B655D9279345}"/>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79">
                <a:extLst>
                  <a:ext uri="{FF2B5EF4-FFF2-40B4-BE49-F238E27FC236}">
                    <a16:creationId xmlns:a16="http://schemas.microsoft.com/office/drawing/2014/main" id="{05914E16-D362-4107-A991-BF53E5EF4A22}"/>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80">
                <a:extLst>
                  <a:ext uri="{FF2B5EF4-FFF2-40B4-BE49-F238E27FC236}">
                    <a16:creationId xmlns:a16="http://schemas.microsoft.com/office/drawing/2014/main" id="{568EBAAF-078D-48A6-BFE1-CE47EBFB5495}"/>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81">
                <a:extLst>
                  <a:ext uri="{FF2B5EF4-FFF2-40B4-BE49-F238E27FC236}">
                    <a16:creationId xmlns:a16="http://schemas.microsoft.com/office/drawing/2014/main" id="{DE380E9F-F0A2-455D-A197-CE32A0A6EC81}"/>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82">
                <a:extLst>
                  <a:ext uri="{FF2B5EF4-FFF2-40B4-BE49-F238E27FC236}">
                    <a16:creationId xmlns:a16="http://schemas.microsoft.com/office/drawing/2014/main" id="{1A327D68-DAEC-415E-8D60-C1F7DA8BD369}"/>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83">
                <a:extLst>
                  <a:ext uri="{FF2B5EF4-FFF2-40B4-BE49-F238E27FC236}">
                    <a16:creationId xmlns:a16="http://schemas.microsoft.com/office/drawing/2014/main" id="{B577BE6F-2D0D-41EA-BADF-45B63D58B857}"/>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84">
                <a:extLst>
                  <a:ext uri="{FF2B5EF4-FFF2-40B4-BE49-F238E27FC236}">
                    <a16:creationId xmlns:a16="http://schemas.microsoft.com/office/drawing/2014/main" id="{12B70600-CDAC-4A19-9854-BBBD99C80AF0}"/>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85">
                <a:extLst>
                  <a:ext uri="{FF2B5EF4-FFF2-40B4-BE49-F238E27FC236}">
                    <a16:creationId xmlns:a16="http://schemas.microsoft.com/office/drawing/2014/main" id="{B47A8187-8256-4535-BFEC-C22004D4B173}"/>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86">
                <a:extLst>
                  <a:ext uri="{FF2B5EF4-FFF2-40B4-BE49-F238E27FC236}">
                    <a16:creationId xmlns:a16="http://schemas.microsoft.com/office/drawing/2014/main" id="{627219FD-3F22-4FBD-AAF3-68B71ECF4E1D}"/>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87">
                <a:extLst>
                  <a:ext uri="{FF2B5EF4-FFF2-40B4-BE49-F238E27FC236}">
                    <a16:creationId xmlns:a16="http://schemas.microsoft.com/office/drawing/2014/main" id="{D1C36E9D-39BF-4462-BF55-43899A5B9830}"/>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88">
                <a:extLst>
                  <a:ext uri="{FF2B5EF4-FFF2-40B4-BE49-F238E27FC236}">
                    <a16:creationId xmlns:a16="http://schemas.microsoft.com/office/drawing/2014/main" id="{21AA8A84-462B-409D-A9C7-D6E01B4BCE4F}"/>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89">
                <a:extLst>
                  <a:ext uri="{FF2B5EF4-FFF2-40B4-BE49-F238E27FC236}">
                    <a16:creationId xmlns:a16="http://schemas.microsoft.com/office/drawing/2014/main" id="{B3320CF2-8A2E-4E92-8A15-7BE7A55BAD4D}"/>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90">
                <a:extLst>
                  <a:ext uri="{FF2B5EF4-FFF2-40B4-BE49-F238E27FC236}">
                    <a16:creationId xmlns:a16="http://schemas.microsoft.com/office/drawing/2014/main" id="{35588BDD-84FF-4561-B833-2D9A366A5E4B}"/>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91">
                <a:extLst>
                  <a:ext uri="{FF2B5EF4-FFF2-40B4-BE49-F238E27FC236}">
                    <a16:creationId xmlns:a16="http://schemas.microsoft.com/office/drawing/2014/main" id="{54CE5210-E036-4A10-B912-28861B922A0E}"/>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92">
                <a:extLst>
                  <a:ext uri="{FF2B5EF4-FFF2-40B4-BE49-F238E27FC236}">
                    <a16:creationId xmlns:a16="http://schemas.microsoft.com/office/drawing/2014/main" id="{E0FD424B-38D2-4BFD-A70B-A18F77DE3863}"/>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93">
                <a:extLst>
                  <a:ext uri="{FF2B5EF4-FFF2-40B4-BE49-F238E27FC236}">
                    <a16:creationId xmlns:a16="http://schemas.microsoft.com/office/drawing/2014/main" id="{A5D170F8-5454-455A-BA20-FDA6EE00775D}"/>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94">
                <a:extLst>
                  <a:ext uri="{FF2B5EF4-FFF2-40B4-BE49-F238E27FC236}">
                    <a16:creationId xmlns:a16="http://schemas.microsoft.com/office/drawing/2014/main" id="{5EEBF361-DEB5-4CA4-94AA-E2090C5511A6}"/>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95">
                <a:extLst>
                  <a:ext uri="{FF2B5EF4-FFF2-40B4-BE49-F238E27FC236}">
                    <a16:creationId xmlns:a16="http://schemas.microsoft.com/office/drawing/2014/main" id="{38100B1B-723B-4CA6-8F8C-4763437C8173}"/>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96">
                <a:extLst>
                  <a:ext uri="{FF2B5EF4-FFF2-40B4-BE49-F238E27FC236}">
                    <a16:creationId xmlns:a16="http://schemas.microsoft.com/office/drawing/2014/main" id="{DD202096-00B6-46FB-AAA3-3789996D0013}"/>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97">
                <a:extLst>
                  <a:ext uri="{FF2B5EF4-FFF2-40B4-BE49-F238E27FC236}">
                    <a16:creationId xmlns:a16="http://schemas.microsoft.com/office/drawing/2014/main" id="{4B205A23-1748-4331-8482-10947EA120B7}"/>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98">
                <a:extLst>
                  <a:ext uri="{FF2B5EF4-FFF2-40B4-BE49-F238E27FC236}">
                    <a16:creationId xmlns:a16="http://schemas.microsoft.com/office/drawing/2014/main" id="{7929C4E0-39F1-4247-8BE9-9C54C90FC4AD}"/>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99">
                <a:extLst>
                  <a:ext uri="{FF2B5EF4-FFF2-40B4-BE49-F238E27FC236}">
                    <a16:creationId xmlns:a16="http://schemas.microsoft.com/office/drawing/2014/main" id="{037E5E45-594A-4E96-9CC8-872F1118A6B9}"/>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100">
                <a:extLst>
                  <a:ext uri="{FF2B5EF4-FFF2-40B4-BE49-F238E27FC236}">
                    <a16:creationId xmlns:a16="http://schemas.microsoft.com/office/drawing/2014/main" id="{E986DAB7-9B0F-4DAE-A243-B88153C90420}"/>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101">
                <a:extLst>
                  <a:ext uri="{FF2B5EF4-FFF2-40B4-BE49-F238E27FC236}">
                    <a16:creationId xmlns:a16="http://schemas.microsoft.com/office/drawing/2014/main" id="{BEB0B7C2-2F5B-4B9C-897A-4A51B8512054}"/>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102">
                <a:extLst>
                  <a:ext uri="{FF2B5EF4-FFF2-40B4-BE49-F238E27FC236}">
                    <a16:creationId xmlns:a16="http://schemas.microsoft.com/office/drawing/2014/main" id="{96E28580-433C-40A0-80EC-E6BAF5450E67}"/>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103">
                <a:extLst>
                  <a:ext uri="{FF2B5EF4-FFF2-40B4-BE49-F238E27FC236}">
                    <a16:creationId xmlns:a16="http://schemas.microsoft.com/office/drawing/2014/main" id="{3291B3CA-E4BC-40AC-A0A1-E1125ADDCB4B}"/>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04">
                <a:extLst>
                  <a:ext uri="{FF2B5EF4-FFF2-40B4-BE49-F238E27FC236}">
                    <a16:creationId xmlns:a16="http://schemas.microsoft.com/office/drawing/2014/main" id="{0E3A748F-0BEE-4B15-81B1-D1A55041BE50}"/>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05">
                <a:extLst>
                  <a:ext uri="{FF2B5EF4-FFF2-40B4-BE49-F238E27FC236}">
                    <a16:creationId xmlns:a16="http://schemas.microsoft.com/office/drawing/2014/main" id="{C7B6C1FA-5839-4F05-AA71-3B0CA96D6524}"/>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06">
                <a:extLst>
                  <a:ext uri="{FF2B5EF4-FFF2-40B4-BE49-F238E27FC236}">
                    <a16:creationId xmlns:a16="http://schemas.microsoft.com/office/drawing/2014/main" id="{AF18AEF3-9185-454F-B49E-87B90FC02129}"/>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107">
                <a:extLst>
                  <a:ext uri="{FF2B5EF4-FFF2-40B4-BE49-F238E27FC236}">
                    <a16:creationId xmlns:a16="http://schemas.microsoft.com/office/drawing/2014/main" id="{1CD8C5AB-FF5F-4AEA-BB32-FC9E5BBFD762}"/>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108">
                <a:extLst>
                  <a:ext uri="{FF2B5EF4-FFF2-40B4-BE49-F238E27FC236}">
                    <a16:creationId xmlns:a16="http://schemas.microsoft.com/office/drawing/2014/main" id="{26B398A2-C7FD-4986-82C0-7464FB012D9A}"/>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109">
                <a:extLst>
                  <a:ext uri="{FF2B5EF4-FFF2-40B4-BE49-F238E27FC236}">
                    <a16:creationId xmlns:a16="http://schemas.microsoft.com/office/drawing/2014/main" id="{EAA15AF1-512E-43BB-B19D-93416AE60595}"/>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110">
                <a:extLst>
                  <a:ext uri="{FF2B5EF4-FFF2-40B4-BE49-F238E27FC236}">
                    <a16:creationId xmlns:a16="http://schemas.microsoft.com/office/drawing/2014/main" id="{D474BA6D-20C0-449F-95A6-F356E52B50CC}"/>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111">
                <a:extLst>
                  <a:ext uri="{FF2B5EF4-FFF2-40B4-BE49-F238E27FC236}">
                    <a16:creationId xmlns:a16="http://schemas.microsoft.com/office/drawing/2014/main" id="{39825743-4626-4E66-A129-CC8152132B87}"/>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112">
                <a:extLst>
                  <a:ext uri="{FF2B5EF4-FFF2-40B4-BE49-F238E27FC236}">
                    <a16:creationId xmlns:a16="http://schemas.microsoft.com/office/drawing/2014/main" id="{76E63148-341F-4844-95C1-881B7273E931}"/>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13">
                <a:extLst>
                  <a:ext uri="{FF2B5EF4-FFF2-40B4-BE49-F238E27FC236}">
                    <a16:creationId xmlns:a16="http://schemas.microsoft.com/office/drawing/2014/main" id="{9DF00BF6-90B8-4A67-BB37-717AFA6E9523}"/>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14">
                <a:extLst>
                  <a:ext uri="{FF2B5EF4-FFF2-40B4-BE49-F238E27FC236}">
                    <a16:creationId xmlns:a16="http://schemas.microsoft.com/office/drawing/2014/main" id="{E6D41F55-4752-46FD-8A29-324FDA2FADEF}"/>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15">
                <a:extLst>
                  <a:ext uri="{FF2B5EF4-FFF2-40B4-BE49-F238E27FC236}">
                    <a16:creationId xmlns:a16="http://schemas.microsoft.com/office/drawing/2014/main" id="{1F5E3E08-6212-4479-BEB1-B02AECE4FAC4}"/>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16">
                <a:extLst>
                  <a:ext uri="{FF2B5EF4-FFF2-40B4-BE49-F238E27FC236}">
                    <a16:creationId xmlns:a16="http://schemas.microsoft.com/office/drawing/2014/main" id="{3961D6BA-3763-46AD-8573-5E05A05EC243}"/>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17">
                <a:extLst>
                  <a:ext uri="{FF2B5EF4-FFF2-40B4-BE49-F238E27FC236}">
                    <a16:creationId xmlns:a16="http://schemas.microsoft.com/office/drawing/2014/main" id="{9F3B156B-E2C3-4199-8717-492E6FFBF0E1}"/>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18">
                <a:extLst>
                  <a:ext uri="{FF2B5EF4-FFF2-40B4-BE49-F238E27FC236}">
                    <a16:creationId xmlns:a16="http://schemas.microsoft.com/office/drawing/2014/main" id="{A1066EDA-DCEF-46CD-A310-3BFF10FD8CD6}"/>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19">
                <a:extLst>
                  <a:ext uri="{FF2B5EF4-FFF2-40B4-BE49-F238E27FC236}">
                    <a16:creationId xmlns:a16="http://schemas.microsoft.com/office/drawing/2014/main" id="{A75B6D2A-DD24-4240-8CBB-A7C3F05588F6}"/>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20">
                <a:extLst>
                  <a:ext uri="{FF2B5EF4-FFF2-40B4-BE49-F238E27FC236}">
                    <a16:creationId xmlns:a16="http://schemas.microsoft.com/office/drawing/2014/main" id="{E2A702B9-FED8-41A4-9CCF-CF58C9B91735}"/>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21">
                <a:extLst>
                  <a:ext uri="{FF2B5EF4-FFF2-40B4-BE49-F238E27FC236}">
                    <a16:creationId xmlns:a16="http://schemas.microsoft.com/office/drawing/2014/main" id="{9638C70D-63C6-4CC4-A26A-21BEC747921B}"/>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22">
                <a:extLst>
                  <a:ext uri="{FF2B5EF4-FFF2-40B4-BE49-F238E27FC236}">
                    <a16:creationId xmlns:a16="http://schemas.microsoft.com/office/drawing/2014/main" id="{3B1BE410-5F58-4135-987A-5C10E4C31269}"/>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23">
                <a:extLst>
                  <a:ext uri="{FF2B5EF4-FFF2-40B4-BE49-F238E27FC236}">
                    <a16:creationId xmlns:a16="http://schemas.microsoft.com/office/drawing/2014/main" id="{34F8D4ED-BDDD-4B0C-B71C-33E2F30F8AC3}"/>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24">
                <a:extLst>
                  <a:ext uri="{FF2B5EF4-FFF2-40B4-BE49-F238E27FC236}">
                    <a16:creationId xmlns:a16="http://schemas.microsoft.com/office/drawing/2014/main" id="{20B654EC-B97A-46AB-9131-D57F9AF279C4}"/>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25">
                <a:extLst>
                  <a:ext uri="{FF2B5EF4-FFF2-40B4-BE49-F238E27FC236}">
                    <a16:creationId xmlns:a16="http://schemas.microsoft.com/office/drawing/2014/main" id="{D90B934D-713D-43E4-B6AB-CEAFB1096677}"/>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26">
                <a:extLst>
                  <a:ext uri="{FF2B5EF4-FFF2-40B4-BE49-F238E27FC236}">
                    <a16:creationId xmlns:a16="http://schemas.microsoft.com/office/drawing/2014/main" id="{CE46A52D-68DE-4AF0-A881-BF2C0585390D}"/>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27">
                <a:extLst>
                  <a:ext uri="{FF2B5EF4-FFF2-40B4-BE49-F238E27FC236}">
                    <a16:creationId xmlns:a16="http://schemas.microsoft.com/office/drawing/2014/main" id="{A798D8E1-C4C2-429E-A395-F5C3843D22E6}"/>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28">
                <a:extLst>
                  <a:ext uri="{FF2B5EF4-FFF2-40B4-BE49-F238E27FC236}">
                    <a16:creationId xmlns:a16="http://schemas.microsoft.com/office/drawing/2014/main" id="{94337CC9-DBFF-4A45-A7DD-1ADFA10222A1}"/>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29">
                <a:extLst>
                  <a:ext uri="{FF2B5EF4-FFF2-40B4-BE49-F238E27FC236}">
                    <a16:creationId xmlns:a16="http://schemas.microsoft.com/office/drawing/2014/main" id="{469CB0B6-C3EC-4616-9F33-1F99D0AACE58}"/>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30">
                <a:extLst>
                  <a:ext uri="{FF2B5EF4-FFF2-40B4-BE49-F238E27FC236}">
                    <a16:creationId xmlns:a16="http://schemas.microsoft.com/office/drawing/2014/main" id="{A8E8F95E-F4F0-4BE5-98FE-66A4338300E1}"/>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31">
                <a:extLst>
                  <a:ext uri="{FF2B5EF4-FFF2-40B4-BE49-F238E27FC236}">
                    <a16:creationId xmlns:a16="http://schemas.microsoft.com/office/drawing/2014/main" id="{26701608-D28B-4654-8690-C5B1383FECE4}"/>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32">
                <a:extLst>
                  <a:ext uri="{FF2B5EF4-FFF2-40B4-BE49-F238E27FC236}">
                    <a16:creationId xmlns:a16="http://schemas.microsoft.com/office/drawing/2014/main" id="{5D0C9194-4680-4C99-808A-D19B2933C7AC}"/>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33">
                <a:extLst>
                  <a:ext uri="{FF2B5EF4-FFF2-40B4-BE49-F238E27FC236}">
                    <a16:creationId xmlns:a16="http://schemas.microsoft.com/office/drawing/2014/main" id="{1C7D02B7-DA26-4B32-99C9-52397236DD2C}"/>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34">
                <a:extLst>
                  <a:ext uri="{FF2B5EF4-FFF2-40B4-BE49-F238E27FC236}">
                    <a16:creationId xmlns:a16="http://schemas.microsoft.com/office/drawing/2014/main" id="{710756F7-67C3-47DF-95F0-1CB4A4F06E11}"/>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35">
                <a:extLst>
                  <a:ext uri="{FF2B5EF4-FFF2-40B4-BE49-F238E27FC236}">
                    <a16:creationId xmlns:a16="http://schemas.microsoft.com/office/drawing/2014/main" id="{030268F7-2F34-456C-8B85-81571FBE50EA}"/>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36">
                <a:extLst>
                  <a:ext uri="{FF2B5EF4-FFF2-40B4-BE49-F238E27FC236}">
                    <a16:creationId xmlns:a16="http://schemas.microsoft.com/office/drawing/2014/main" id="{CB1F7944-9B39-4AE4-8559-5832D31213C2}"/>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37">
                <a:extLst>
                  <a:ext uri="{FF2B5EF4-FFF2-40B4-BE49-F238E27FC236}">
                    <a16:creationId xmlns:a16="http://schemas.microsoft.com/office/drawing/2014/main" id="{FB8EA182-9711-451E-953F-B95027E541F5}"/>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38">
                <a:extLst>
                  <a:ext uri="{FF2B5EF4-FFF2-40B4-BE49-F238E27FC236}">
                    <a16:creationId xmlns:a16="http://schemas.microsoft.com/office/drawing/2014/main" id="{50DEA0EE-01D7-4304-BDC2-C245987DBB00}"/>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39">
                <a:extLst>
                  <a:ext uri="{FF2B5EF4-FFF2-40B4-BE49-F238E27FC236}">
                    <a16:creationId xmlns:a16="http://schemas.microsoft.com/office/drawing/2014/main" id="{B0DC9C71-D41B-4A80-8B88-1692BA1ABCBE}"/>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40">
                <a:extLst>
                  <a:ext uri="{FF2B5EF4-FFF2-40B4-BE49-F238E27FC236}">
                    <a16:creationId xmlns:a16="http://schemas.microsoft.com/office/drawing/2014/main" id="{1ADFE766-6EBC-45A0-92D0-B1639BD514A7}"/>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41">
                <a:extLst>
                  <a:ext uri="{FF2B5EF4-FFF2-40B4-BE49-F238E27FC236}">
                    <a16:creationId xmlns:a16="http://schemas.microsoft.com/office/drawing/2014/main" id="{8CE7F51F-5767-4DDC-B68C-CB42BB637FBE}"/>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142">
                <a:extLst>
                  <a:ext uri="{FF2B5EF4-FFF2-40B4-BE49-F238E27FC236}">
                    <a16:creationId xmlns:a16="http://schemas.microsoft.com/office/drawing/2014/main" id="{99E40C21-3569-4A29-99F2-4E461BA8459C}"/>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143">
                <a:extLst>
                  <a:ext uri="{FF2B5EF4-FFF2-40B4-BE49-F238E27FC236}">
                    <a16:creationId xmlns:a16="http://schemas.microsoft.com/office/drawing/2014/main" id="{5ED7FD0F-3A06-4AF6-BD4C-45F9A23682C2}"/>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144">
                <a:extLst>
                  <a:ext uri="{FF2B5EF4-FFF2-40B4-BE49-F238E27FC236}">
                    <a16:creationId xmlns:a16="http://schemas.microsoft.com/office/drawing/2014/main" id="{C9C55822-0114-4D60-B562-92E9C6FDC332}"/>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45">
                <a:extLst>
                  <a:ext uri="{FF2B5EF4-FFF2-40B4-BE49-F238E27FC236}">
                    <a16:creationId xmlns:a16="http://schemas.microsoft.com/office/drawing/2014/main" id="{0E562EEA-40B4-4328-916B-FFD754564683}"/>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46">
                <a:extLst>
                  <a:ext uri="{FF2B5EF4-FFF2-40B4-BE49-F238E27FC236}">
                    <a16:creationId xmlns:a16="http://schemas.microsoft.com/office/drawing/2014/main" id="{F04C3603-3CCB-46C3-B402-FC0549C16137}"/>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47">
                <a:extLst>
                  <a:ext uri="{FF2B5EF4-FFF2-40B4-BE49-F238E27FC236}">
                    <a16:creationId xmlns:a16="http://schemas.microsoft.com/office/drawing/2014/main" id="{76F3BCF2-B227-4997-B41D-C90B935333CC}"/>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48">
                <a:extLst>
                  <a:ext uri="{FF2B5EF4-FFF2-40B4-BE49-F238E27FC236}">
                    <a16:creationId xmlns:a16="http://schemas.microsoft.com/office/drawing/2014/main" id="{81C159A0-FE2E-48A5-B8BA-4D0D92CD4D63}"/>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149">
                <a:extLst>
                  <a:ext uri="{FF2B5EF4-FFF2-40B4-BE49-F238E27FC236}">
                    <a16:creationId xmlns:a16="http://schemas.microsoft.com/office/drawing/2014/main" id="{922886A1-6C7C-4CCE-8253-34E190758A17}"/>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50">
                <a:extLst>
                  <a:ext uri="{FF2B5EF4-FFF2-40B4-BE49-F238E27FC236}">
                    <a16:creationId xmlns:a16="http://schemas.microsoft.com/office/drawing/2014/main" id="{8DD75A7A-7696-4CC8-87F1-E959F142EA7E}"/>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51">
                <a:extLst>
                  <a:ext uri="{FF2B5EF4-FFF2-40B4-BE49-F238E27FC236}">
                    <a16:creationId xmlns:a16="http://schemas.microsoft.com/office/drawing/2014/main" id="{46D07B79-76B1-43A3-B5ED-13FDEF527946}"/>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152">
                <a:extLst>
                  <a:ext uri="{FF2B5EF4-FFF2-40B4-BE49-F238E27FC236}">
                    <a16:creationId xmlns:a16="http://schemas.microsoft.com/office/drawing/2014/main" id="{5D5BDC36-BFD2-41B3-9D3C-538BC54371BF}"/>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53">
                <a:extLst>
                  <a:ext uri="{FF2B5EF4-FFF2-40B4-BE49-F238E27FC236}">
                    <a16:creationId xmlns:a16="http://schemas.microsoft.com/office/drawing/2014/main" id="{67224EB4-582B-476A-A4B5-A1B630CC8926}"/>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54">
                <a:extLst>
                  <a:ext uri="{FF2B5EF4-FFF2-40B4-BE49-F238E27FC236}">
                    <a16:creationId xmlns:a16="http://schemas.microsoft.com/office/drawing/2014/main" id="{683F886C-8EBD-434A-B0DB-9306284B40CC}"/>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55">
                <a:extLst>
                  <a:ext uri="{FF2B5EF4-FFF2-40B4-BE49-F238E27FC236}">
                    <a16:creationId xmlns:a16="http://schemas.microsoft.com/office/drawing/2014/main" id="{80D19D1C-3008-48D7-A256-9F0A1B94F9FD}"/>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56">
                <a:extLst>
                  <a:ext uri="{FF2B5EF4-FFF2-40B4-BE49-F238E27FC236}">
                    <a16:creationId xmlns:a16="http://schemas.microsoft.com/office/drawing/2014/main" id="{B0A181EE-0682-46FC-BFF8-70DD7CA9435C}"/>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57">
                <a:extLst>
                  <a:ext uri="{FF2B5EF4-FFF2-40B4-BE49-F238E27FC236}">
                    <a16:creationId xmlns:a16="http://schemas.microsoft.com/office/drawing/2014/main" id="{D2CDCA4D-0F0D-4B0C-B66B-5D39148F9722}"/>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58">
                <a:extLst>
                  <a:ext uri="{FF2B5EF4-FFF2-40B4-BE49-F238E27FC236}">
                    <a16:creationId xmlns:a16="http://schemas.microsoft.com/office/drawing/2014/main" id="{90B64FD5-7064-4AB8-8366-E55CE5A36F35}"/>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59">
                <a:extLst>
                  <a:ext uri="{FF2B5EF4-FFF2-40B4-BE49-F238E27FC236}">
                    <a16:creationId xmlns:a16="http://schemas.microsoft.com/office/drawing/2014/main" id="{0DD280A3-4713-4AA6-91F5-504C9FC58744}"/>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60">
                <a:extLst>
                  <a:ext uri="{FF2B5EF4-FFF2-40B4-BE49-F238E27FC236}">
                    <a16:creationId xmlns:a16="http://schemas.microsoft.com/office/drawing/2014/main" id="{0CFBBAF7-043D-48F1-82CE-D336D8EF3901}"/>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61">
                <a:extLst>
                  <a:ext uri="{FF2B5EF4-FFF2-40B4-BE49-F238E27FC236}">
                    <a16:creationId xmlns:a16="http://schemas.microsoft.com/office/drawing/2014/main" id="{F59317BD-489D-49AF-AE18-A9BC1A104E62}"/>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62">
                <a:extLst>
                  <a:ext uri="{FF2B5EF4-FFF2-40B4-BE49-F238E27FC236}">
                    <a16:creationId xmlns:a16="http://schemas.microsoft.com/office/drawing/2014/main" id="{817C877C-D863-4DFE-9F4F-D4B56646C793}"/>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63">
                <a:extLst>
                  <a:ext uri="{FF2B5EF4-FFF2-40B4-BE49-F238E27FC236}">
                    <a16:creationId xmlns:a16="http://schemas.microsoft.com/office/drawing/2014/main" id="{D47D5336-3BDE-4F90-84B3-8F7DB04C2F7C}"/>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64">
                <a:extLst>
                  <a:ext uri="{FF2B5EF4-FFF2-40B4-BE49-F238E27FC236}">
                    <a16:creationId xmlns:a16="http://schemas.microsoft.com/office/drawing/2014/main" id="{760B0334-DB87-49FB-B0BE-917A873AE968}"/>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65">
                <a:extLst>
                  <a:ext uri="{FF2B5EF4-FFF2-40B4-BE49-F238E27FC236}">
                    <a16:creationId xmlns:a16="http://schemas.microsoft.com/office/drawing/2014/main" id="{EE013F09-5479-4E42-989A-09750346E7AC}"/>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66">
                <a:extLst>
                  <a:ext uri="{FF2B5EF4-FFF2-40B4-BE49-F238E27FC236}">
                    <a16:creationId xmlns:a16="http://schemas.microsoft.com/office/drawing/2014/main" id="{CD8BDCBF-980D-4686-AFA3-07DE51E26667}"/>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67">
                <a:extLst>
                  <a:ext uri="{FF2B5EF4-FFF2-40B4-BE49-F238E27FC236}">
                    <a16:creationId xmlns:a16="http://schemas.microsoft.com/office/drawing/2014/main" id="{03F4CF09-E2ED-401F-99AA-5BC741CF25C5}"/>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68">
                <a:extLst>
                  <a:ext uri="{FF2B5EF4-FFF2-40B4-BE49-F238E27FC236}">
                    <a16:creationId xmlns:a16="http://schemas.microsoft.com/office/drawing/2014/main" id="{C0C05583-EB81-4B3C-A2C4-B474F9EA36C6}"/>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69">
                <a:extLst>
                  <a:ext uri="{FF2B5EF4-FFF2-40B4-BE49-F238E27FC236}">
                    <a16:creationId xmlns:a16="http://schemas.microsoft.com/office/drawing/2014/main" id="{FD4BF185-2E28-487C-AB89-78DFFCFEBBBA}"/>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70">
                <a:extLst>
                  <a:ext uri="{FF2B5EF4-FFF2-40B4-BE49-F238E27FC236}">
                    <a16:creationId xmlns:a16="http://schemas.microsoft.com/office/drawing/2014/main" id="{86CE10F9-CB01-4752-B9FC-49CB0C1950F5}"/>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71">
                <a:extLst>
                  <a:ext uri="{FF2B5EF4-FFF2-40B4-BE49-F238E27FC236}">
                    <a16:creationId xmlns:a16="http://schemas.microsoft.com/office/drawing/2014/main" id="{2CDCE47F-38FC-465D-9F7A-8A8506ED15ED}"/>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72">
                <a:extLst>
                  <a:ext uri="{FF2B5EF4-FFF2-40B4-BE49-F238E27FC236}">
                    <a16:creationId xmlns:a16="http://schemas.microsoft.com/office/drawing/2014/main" id="{1E2DC017-FB00-41D6-86CA-36D38D1C29DE}"/>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73">
                <a:extLst>
                  <a:ext uri="{FF2B5EF4-FFF2-40B4-BE49-F238E27FC236}">
                    <a16:creationId xmlns:a16="http://schemas.microsoft.com/office/drawing/2014/main" id="{BA33201B-1444-4592-AABC-10EA84B7F57D}"/>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74">
                <a:extLst>
                  <a:ext uri="{FF2B5EF4-FFF2-40B4-BE49-F238E27FC236}">
                    <a16:creationId xmlns:a16="http://schemas.microsoft.com/office/drawing/2014/main" id="{E314E508-B0CE-4F28-A961-EAE08659695F}"/>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75">
                <a:extLst>
                  <a:ext uri="{FF2B5EF4-FFF2-40B4-BE49-F238E27FC236}">
                    <a16:creationId xmlns:a16="http://schemas.microsoft.com/office/drawing/2014/main" id="{A4B29ED5-8BA2-4D2A-AAAB-3E400FF3AC4D}"/>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76">
                <a:extLst>
                  <a:ext uri="{FF2B5EF4-FFF2-40B4-BE49-F238E27FC236}">
                    <a16:creationId xmlns:a16="http://schemas.microsoft.com/office/drawing/2014/main" id="{DC33E67C-A90A-451C-9A51-B403B6D6AE11}"/>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77">
                <a:extLst>
                  <a:ext uri="{FF2B5EF4-FFF2-40B4-BE49-F238E27FC236}">
                    <a16:creationId xmlns:a16="http://schemas.microsoft.com/office/drawing/2014/main" id="{2719A1DD-170B-4334-9860-0AE4FC8B173D}"/>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78">
                <a:extLst>
                  <a:ext uri="{FF2B5EF4-FFF2-40B4-BE49-F238E27FC236}">
                    <a16:creationId xmlns:a16="http://schemas.microsoft.com/office/drawing/2014/main" id="{D1A72E64-9E70-4491-AE0E-826E0F919741}"/>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79">
                <a:extLst>
                  <a:ext uri="{FF2B5EF4-FFF2-40B4-BE49-F238E27FC236}">
                    <a16:creationId xmlns:a16="http://schemas.microsoft.com/office/drawing/2014/main" id="{49C57BC2-D803-4BC9-A2B4-A5A094DA5F87}"/>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80">
                <a:extLst>
                  <a:ext uri="{FF2B5EF4-FFF2-40B4-BE49-F238E27FC236}">
                    <a16:creationId xmlns:a16="http://schemas.microsoft.com/office/drawing/2014/main" id="{05F7FF2A-3D9D-4987-83F8-B566D33C6F08}"/>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81">
                <a:extLst>
                  <a:ext uri="{FF2B5EF4-FFF2-40B4-BE49-F238E27FC236}">
                    <a16:creationId xmlns:a16="http://schemas.microsoft.com/office/drawing/2014/main" id="{71431EF2-AAD4-4BF7-9039-93751E2117F6}"/>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82">
                <a:extLst>
                  <a:ext uri="{FF2B5EF4-FFF2-40B4-BE49-F238E27FC236}">
                    <a16:creationId xmlns:a16="http://schemas.microsoft.com/office/drawing/2014/main" id="{86BED762-1236-48D9-8583-0CDD1D10DD65}"/>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83">
                <a:extLst>
                  <a:ext uri="{FF2B5EF4-FFF2-40B4-BE49-F238E27FC236}">
                    <a16:creationId xmlns:a16="http://schemas.microsoft.com/office/drawing/2014/main" id="{5D75A30E-EDCE-44D0-96AF-5E951290163B}"/>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84">
                <a:extLst>
                  <a:ext uri="{FF2B5EF4-FFF2-40B4-BE49-F238E27FC236}">
                    <a16:creationId xmlns:a16="http://schemas.microsoft.com/office/drawing/2014/main" id="{13DA0A82-395A-460D-9424-BB6C5D6D19EA}"/>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85">
                <a:extLst>
                  <a:ext uri="{FF2B5EF4-FFF2-40B4-BE49-F238E27FC236}">
                    <a16:creationId xmlns:a16="http://schemas.microsoft.com/office/drawing/2014/main" id="{0A9CCD6D-6D80-43F4-82E0-B5250FC9ADE5}"/>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86">
                <a:extLst>
                  <a:ext uri="{FF2B5EF4-FFF2-40B4-BE49-F238E27FC236}">
                    <a16:creationId xmlns:a16="http://schemas.microsoft.com/office/drawing/2014/main" id="{4AC6186D-2B97-4E4E-94DD-782779D124A3}"/>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87">
                <a:extLst>
                  <a:ext uri="{FF2B5EF4-FFF2-40B4-BE49-F238E27FC236}">
                    <a16:creationId xmlns:a16="http://schemas.microsoft.com/office/drawing/2014/main" id="{96190FB3-0CA1-4314-B968-9201200CD7C9}"/>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88">
                <a:extLst>
                  <a:ext uri="{FF2B5EF4-FFF2-40B4-BE49-F238E27FC236}">
                    <a16:creationId xmlns:a16="http://schemas.microsoft.com/office/drawing/2014/main" id="{B31CA43D-F132-45FF-864A-675717E28C7B}"/>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89">
                <a:extLst>
                  <a:ext uri="{FF2B5EF4-FFF2-40B4-BE49-F238E27FC236}">
                    <a16:creationId xmlns:a16="http://schemas.microsoft.com/office/drawing/2014/main" id="{8890E694-D8EE-4B7A-9D19-ABCDBACBD44D}"/>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90">
                <a:extLst>
                  <a:ext uri="{FF2B5EF4-FFF2-40B4-BE49-F238E27FC236}">
                    <a16:creationId xmlns:a16="http://schemas.microsoft.com/office/drawing/2014/main" id="{6E34B16F-95A0-4FF6-B6E6-1709A7808742}"/>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91">
                <a:extLst>
                  <a:ext uri="{FF2B5EF4-FFF2-40B4-BE49-F238E27FC236}">
                    <a16:creationId xmlns:a16="http://schemas.microsoft.com/office/drawing/2014/main" id="{9189DAEB-CABB-497B-B45A-70C0EDCC7088}"/>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92">
                <a:extLst>
                  <a:ext uri="{FF2B5EF4-FFF2-40B4-BE49-F238E27FC236}">
                    <a16:creationId xmlns:a16="http://schemas.microsoft.com/office/drawing/2014/main" id="{1F428E80-41FF-4F9F-84FD-1EAC5435C794}"/>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93">
                <a:extLst>
                  <a:ext uri="{FF2B5EF4-FFF2-40B4-BE49-F238E27FC236}">
                    <a16:creationId xmlns:a16="http://schemas.microsoft.com/office/drawing/2014/main" id="{D600A508-B024-439D-A435-8C3C82E62A72}"/>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94">
                <a:extLst>
                  <a:ext uri="{FF2B5EF4-FFF2-40B4-BE49-F238E27FC236}">
                    <a16:creationId xmlns:a16="http://schemas.microsoft.com/office/drawing/2014/main" id="{3C1ABEA8-3B5C-4FD2-B08A-898B0EFFFC3F}"/>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95">
                <a:extLst>
                  <a:ext uri="{FF2B5EF4-FFF2-40B4-BE49-F238E27FC236}">
                    <a16:creationId xmlns:a16="http://schemas.microsoft.com/office/drawing/2014/main" id="{FC45D7B8-CBFF-4348-A808-BF20EDF4846D}"/>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96">
                <a:extLst>
                  <a:ext uri="{FF2B5EF4-FFF2-40B4-BE49-F238E27FC236}">
                    <a16:creationId xmlns:a16="http://schemas.microsoft.com/office/drawing/2014/main" id="{619EA3FE-ECA2-4075-B68B-336054F541CC}"/>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97">
                <a:extLst>
                  <a:ext uri="{FF2B5EF4-FFF2-40B4-BE49-F238E27FC236}">
                    <a16:creationId xmlns:a16="http://schemas.microsoft.com/office/drawing/2014/main" id="{407A6F3E-B996-44FB-BDD7-416BC32C30DB}"/>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98">
                <a:extLst>
                  <a:ext uri="{FF2B5EF4-FFF2-40B4-BE49-F238E27FC236}">
                    <a16:creationId xmlns:a16="http://schemas.microsoft.com/office/drawing/2014/main" id="{89C5C443-4FF6-47C9-975C-CAC9ED1A6DA6}"/>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99">
                <a:extLst>
                  <a:ext uri="{FF2B5EF4-FFF2-40B4-BE49-F238E27FC236}">
                    <a16:creationId xmlns:a16="http://schemas.microsoft.com/office/drawing/2014/main" id="{7AF81E3B-5B8B-4FA6-B9AD-5B0DD1240905}"/>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200">
                <a:extLst>
                  <a:ext uri="{FF2B5EF4-FFF2-40B4-BE49-F238E27FC236}">
                    <a16:creationId xmlns:a16="http://schemas.microsoft.com/office/drawing/2014/main" id="{BCEF2F7A-B1DC-4EE7-B200-B35DFAFE84AD}"/>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201">
                <a:extLst>
                  <a:ext uri="{FF2B5EF4-FFF2-40B4-BE49-F238E27FC236}">
                    <a16:creationId xmlns:a16="http://schemas.microsoft.com/office/drawing/2014/main" id="{D1031529-B05B-4793-8A9D-40DBD0004C0C}"/>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202">
                <a:extLst>
                  <a:ext uri="{FF2B5EF4-FFF2-40B4-BE49-F238E27FC236}">
                    <a16:creationId xmlns:a16="http://schemas.microsoft.com/office/drawing/2014/main" id="{735B3303-1743-445E-A98C-72B1E78F192F}"/>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203">
                <a:extLst>
                  <a:ext uri="{FF2B5EF4-FFF2-40B4-BE49-F238E27FC236}">
                    <a16:creationId xmlns:a16="http://schemas.microsoft.com/office/drawing/2014/main" id="{77658875-0051-491E-AA8B-38921E19B172}"/>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204">
                <a:extLst>
                  <a:ext uri="{FF2B5EF4-FFF2-40B4-BE49-F238E27FC236}">
                    <a16:creationId xmlns:a16="http://schemas.microsoft.com/office/drawing/2014/main" id="{3B175616-FCEB-474D-9A6A-A98B8327D3F0}"/>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6" name="Freeform 206">
              <a:extLst>
                <a:ext uri="{FF2B5EF4-FFF2-40B4-BE49-F238E27FC236}">
                  <a16:creationId xmlns:a16="http://schemas.microsoft.com/office/drawing/2014/main" id="{DA776A13-48BC-4CAA-A923-3801572E1D1C}"/>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07">
              <a:extLst>
                <a:ext uri="{FF2B5EF4-FFF2-40B4-BE49-F238E27FC236}">
                  <a16:creationId xmlns:a16="http://schemas.microsoft.com/office/drawing/2014/main" id="{2D77AFD6-AA6F-4378-A793-80944F5BA06F}"/>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208">
              <a:extLst>
                <a:ext uri="{FF2B5EF4-FFF2-40B4-BE49-F238E27FC236}">
                  <a16:creationId xmlns:a16="http://schemas.microsoft.com/office/drawing/2014/main" id="{85307FB9-9BDF-404F-B05F-990351F9DD16}"/>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209">
              <a:extLst>
                <a:ext uri="{FF2B5EF4-FFF2-40B4-BE49-F238E27FC236}">
                  <a16:creationId xmlns:a16="http://schemas.microsoft.com/office/drawing/2014/main" id="{29C3ACE8-0839-40D1-A1B3-DF2E36EB18BF}"/>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10">
              <a:extLst>
                <a:ext uri="{FF2B5EF4-FFF2-40B4-BE49-F238E27FC236}">
                  <a16:creationId xmlns:a16="http://schemas.microsoft.com/office/drawing/2014/main" id="{77498E7E-546E-45C6-B9BA-5C20CEBD3628}"/>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1">
              <a:extLst>
                <a:ext uri="{FF2B5EF4-FFF2-40B4-BE49-F238E27FC236}">
                  <a16:creationId xmlns:a16="http://schemas.microsoft.com/office/drawing/2014/main" id="{CA696B4B-E1C4-4841-8F21-A12798A5747C}"/>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12">
              <a:extLst>
                <a:ext uri="{FF2B5EF4-FFF2-40B4-BE49-F238E27FC236}">
                  <a16:creationId xmlns:a16="http://schemas.microsoft.com/office/drawing/2014/main" id="{B2701F59-E94A-4E60-9DF4-546C124056ED}"/>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13">
              <a:extLst>
                <a:ext uri="{FF2B5EF4-FFF2-40B4-BE49-F238E27FC236}">
                  <a16:creationId xmlns:a16="http://schemas.microsoft.com/office/drawing/2014/main" id="{E4EBB558-D4F3-4B18-9E22-9B5A2FF99131}"/>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4">
              <a:extLst>
                <a:ext uri="{FF2B5EF4-FFF2-40B4-BE49-F238E27FC236}">
                  <a16:creationId xmlns:a16="http://schemas.microsoft.com/office/drawing/2014/main" id="{218FDDDF-6E9E-4429-B66B-53AFD235A5D1}"/>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5">
              <a:extLst>
                <a:ext uri="{FF2B5EF4-FFF2-40B4-BE49-F238E27FC236}">
                  <a16:creationId xmlns:a16="http://schemas.microsoft.com/office/drawing/2014/main" id="{31B3EF16-7181-4B91-A01A-15A99C6729A5}"/>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6">
              <a:extLst>
                <a:ext uri="{FF2B5EF4-FFF2-40B4-BE49-F238E27FC236}">
                  <a16:creationId xmlns:a16="http://schemas.microsoft.com/office/drawing/2014/main" id="{51AA0EDA-0E98-49BD-8BC7-E0181949933F}"/>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7">
              <a:extLst>
                <a:ext uri="{FF2B5EF4-FFF2-40B4-BE49-F238E27FC236}">
                  <a16:creationId xmlns:a16="http://schemas.microsoft.com/office/drawing/2014/main" id="{4B1F368E-C7EB-4298-9B77-8098857B9134}"/>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18">
              <a:extLst>
                <a:ext uri="{FF2B5EF4-FFF2-40B4-BE49-F238E27FC236}">
                  <a16:creationId xmlns:a16="http://schemas.microsoft.com/office/drawing/2014/main" id="{F17DCB0D-AE59-471A-8A20-708B6CAD8EF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19">
              <a:extLst>
                <a:ext uri="{FF2B5EF4-FFF2-40B4-BE49-F238E27FC236}">
                  <a16:creationId xmlns:a16="http://schemas.microsoft.com/office/drawing/2014/main" id="{6EAF0239-BBC1-4518-B847-332DF484349B}"/>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20">
              <a:extLst>
                <a:ext uri="{FF2B5EF4-FFF2-40B4-BE49-F238E27FC236}">
                  <a16:creationId xmlns:a16="http://schemas.microsoft.com/office/drawing/2014/main" id="{05223AC1-7036-480E-B31F-D02B6963FBEC}"/>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21">
              <a:extLst>
                <a:ext uri="{FF2B5EF4-FFF2-40B4-BE49-F238E27FC236}">
                  <a16:creationId xmlns:a16="http://schemas.microsoft.com/office/drawing/2014/main" id="{B9F9F02A-238B-4FCE-A496-86ABF9FE5759}"/>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22">
              <a:extLst>
                <a:ext uri="{FF2B5EF4-FFF2-40B4-BE49-F238E27FC236}">
                  <a16:creationId xmlns:a16="http://schemas.microsoft.com/office/drawing/2014/main" id="{4D1DB967-573E-4BDD-8FE3-CF5C3A51557B}"/>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23">
              <a:extLst>
                <a:ext uri="{FF2B5EF4-FFF2-40B4-BE49-F238E27FC236}">
                  <a16:creationId xmlns:a16="http://schemas.microsoft.com/office/drawing/2014/main" id="{DE463C9F-9EF3-4F15-BBDC-A4D633BF8690}"/>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24">
              <a:extLst>
                <a:ext uri="{FF2B5EF4-FFF2-40B4-BE49-F238E27FC236}">
                  <a16:creationId xmlns:a16="http://schemas.microsoft.com/office/drawing/2014/main" id="{20DA6EF0-DB39-429A-8467-F846647688DB}"/>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25">
              <a:extLst>
                <a:ext uri="{FF2B5EF4-FFF2-40B4-BE49-F238E27FC236}">
                  <a16:creationId xmlns:a16="http://schemas.microsoft.com/office/drawing/2014/main" id="{603696DE-85C5-4665-ACE1-7A4ED0E0672A}"/>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26">
              <a:extLst>
                <a:ext uri="{FF2B5EF4-FFF2-40B4-BE49-F238E27FC236}">
                  <a16:creationId xmlns:a16="http://schemas.microsoft.com/office/drawing/2014/main" id="{1047FFBB-FF16-4A64-B029-91A0A27EF9CB}"/>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27">
              <a:extLst>
                <a:ext uri="{FF2B5EF4-FFF2-40B4-BE49-F238E27FC236}">
                  <a16:creationId xmlns:a16="http://schemas.microsoft.com/office/drawing/2014/main" id="{DBF9B8A5-8272-47EA-A89D-B3BF377F5E70}"/>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8">
              <a:extLst>
                <a:ext uri="{FF2B5EF4-FFF2-40B4-BE49-F238E27FC236}">
                  <a16:creationId xmlns:a16="http://schemas.microsoft.com/office/drawing/2014/main" id="{EA5AA9D7-689E-4137-AC89-0CAFD2C49C34}"/>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29">
              <a:extLst>
                <a:ext uri="{FF2B5EF4-FFF2-40B4-BE49-F238E27FC236}">
                  <a16:creationId xmlns:a16="http://schemas.microsoft.com/office/drawing/2014/main" id="{3025831A-3ABB-4212-92BE-6F1C40E2F4A3}"/>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30">
              <a:extLst>
                <a:ext uri="{FF2B5EF4-FFF2-40B4-BE49-F238E27FC236}">
                  <a16:creationId xmlns:a16="http://schemas.microsoft.com/office/drawing/2014/main" id="{3868FDC7-C69A-4DE1-AABA-7B01B0E8C8F9}"/>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31">
              <a:extLst>
                <a:ext uri="{FF2B5EF4-FFF2-40B4-BE49-F238E27FC236}">
                  <a16:creationId xmlns:a16="http://schemas.microsoft.com/office/drawing/2014/main" id="{829E4E28-1570-4C53-8A46-FEB01359835D}"/>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2">
              <a:extLst>
                <a:ext uri="{FF2B5EF4-FFF2-40B4-BE49-F238E27FC236}">
                  <a16:creationId xmlns:a16="http://schemas.microsoft.com/office/drawing/2014/main" id="{3E50CD8B-8CAE-4E30-8F18-73C111A7858F}"/>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33">
              <a:extLst>
                <a:ext uri="{FF2B5EF4-FFF2-40B4-BE49-F238E27FC236}">
                  <a16:creationId xmlns:a16="http://schemas.microsoft.com/office/drawing/2014/main" id="{DC0AA310-A9D4-4FD2-8B80-BCA5F8E987D5}"/>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34">
              <a:extLst>
                <a:ext uri="{FF2B5EF4-FFF2-40B4-BE49-F238E27FC236}">
                  <a16:creationId xmlns:a16="http://schemas.microsoft.com/office/drawing/2014/main" id="{48475598-76A7-4089-81A1-E07F5732B643}"/>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35">
              <a:extLst>
                <a:ext uri="{FF2B5EF4-FFF2-40B4-BE49-F238E27FC236}">
                  <a16:creationId xmlns:a16="http://schemas.microsoft.com/office/drawing/2014/main" id="{448DCFE9-17B6-483B-91FB-59B27AEBB821}"/>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36">
              <a:extLst>
                <a:ext uri="{FF2B5EF4-FFF2-40B4-BE49-F238E27FC236}">
                  <a16:creationId xmlns:a16="http://schemas.microsoft.com/office/drawing/2014/main" id="{A5FC8B8E-10DD-4987-8B33-3086BED9F6EB}"/>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37">
              <a:extLst>
                <a:ext uri="{FF2B5EF4-FFF2-40B4-BE49-F238E27FC236}">
                  <a16:creationId xmlns:a16="http://schemas.microsoft.com/office/drawing/2014/main" id="{E5876D55-A336-44E0-B7A4-7DEABA5142BA}"/>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38">
              <a:extLst>
                <a:ext uri="{FF2B5EF4-FFF2-40B4-BE49-F238E27FC236}">
                  <a16:creationId xmlns:a16="http://schemas.microsoft.com/office/drawing/2014/main" id="{FA61994A-D9FC-492D-BCDF-F101DED2BA98}"/>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39">
              <a:extLst>
                <a:ext uri="{FF2B5EF4-FFF2-40B4-BE49-F238E27FC236}">
                  <a16:creationId xmlns:a16="http://schemas.microsoft.com/office/drawing/2014/main" id="{473A44AC-FD56-465B-8664-E099F2FD3855}"/>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40">
              <a:extLst>
                <a:ext uri="{FF2B5EF4-FFF2-40B4-BE49-F238E27FC236}">
                  <a16:creationId xmlns:a16="http://schemas.microsoft.com/office/drawing/2014/main" id="{B7864562-2FC2-4F80-9F50-0706B74C9863}"/>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41">
              <a:extLst>
                <a:ext uri="{FF2B5EF4-FFF2-40B4-BE49-F238E27FC236}">
                  <a16:creationId xmlns:a16="http://schemas.microsoft.com/office/drawing/2014/main" id="{C6B51F14-EBFB-475D-9C34-A05B9A82EE1C}"/>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42">
              <a:extLst>
                <a:ext uri="{FF2B5EF4-FFF2-40B4-BE49-F238E27FC236}">
                  <a16:creationId xmlns:a16="http://schemas.microsoft.com/office/drawing/2014/main" id="{DCC66043-E4C8-49C8-9E19-83695EE89C41}"/>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43">
              <a:extLst>
                <a:ext uri="{FF2B5EF4-FFF2-40B4-BE49-F238E27FC236}">
                  <a16:creationId xmlns:a16="http://schemas.microsoft.com/office/drawing/2014/main" id="{7ABFF118-AC3F-4D49-8FDE-13CDBFC3C9D1}"/>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44">
              <a:extLst>
                <a:ext uri="{FF2B5EF4-FFF2-40B4-BE49-F238E27FC236}">
                  <a16:creationId xmlns:a16="http://schemas.microsoft.com/office/drawing/2014/main" id="{A3664C30-C2AA-4612-9913-4126D97B0A7F}"/>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45">
              <a:extLst>
                <a:ext uri="{FF2B5EF4-FFF2-40B4-BE49-F238E27FC236}">
                  <a16:creationId xmlns:a16="http://schemas.microsoft.com/office/drawing/2014/main" id="{F07003EB-5208-4681-8968-4863B10109F5}"/>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46">
              <a:extLst>
                <a:ext uri="{FF2B5EF4-FFF2-40B4-BE49-F238E27FC236}">
                  <a16:creationId xmlns:a16="http://schemas.microsoft.com/office/drawing/2014/main" id="{8F2F0586-3F0A-4D72-BF4C-8BDEFC2C5CA0}"/>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47">
              <a:extLst>
                <a:ext uri="{FF2B5EF4-FFF2-40B4-BE49-F238E27FC236}">
                  <a16:creationId xmlns:a16="http://schemas.microsoft.com/office/drawing/2014/main" id="{7588D492-7ED2-4007-8B14-5C1278FEA657}"/>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48">
              <a:extLst>
                <a:ext uri="{FF2B5EF4-FFF2-40B4-BE49-F238E27FC236}">
                  <a16:creationId xmlns:a16="http://schemas.microsoft.com/office/drawing/2014/main" id="{1BEA506B-55A7-4104-BD7C-F1AC443A100F}"/>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49">
              <a:extLst>
                <a:ext uri="{FF2B5EF4-FFF2-40B4-BE49-F238E27FC236}">
                  <a16:creationId xmlns:a16="http://schemas.microsoft.com/office/drawing/2014/main" id="{37BE08CB-9C1C-41F0-A1F6-EE3D20EBA413}"/>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50">
              <a:extLst>
                <a:ext uri="{FF2B5EF4-FFF2-40B4-BE49-F238E27FC236}">
                  <a16:creationId xmlns:a16="http://schemas.microsoft.com/office/drawing/2014/main" id="{B0FD020C-B5A5-4491-AF10-F0E6AB793348}"/>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51">
              <a:extLst>
                <a:ext uri="{FF2B5EF4-FFF2-40B4-BE49-F238E27FC236}">
                  <a16:creationId xmlns:a16="http://schemas.microsoft.com/office/drawing/2014/main" id="{ACEAD2C4-BF3D-41AD-9104-38694D16409D}"/>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52">
              <a:extLst>
                <a:ext uri="{FF2B5EF4-FFF2-40B4-BE49-F238E27FC236}">
                  <a16:creationId xmlns:a16="http://schemas.microsoft.com/office/drawing/2014/main" id="{93EC51B7-6BBC-4FF3-8089-99334B5567F1}"/>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53">
              <a:extLst>
                <a:ext uri="{FF2B5EF4-FFF2-40B4-BE49-F238E27FC236}">
                  <a16:creationId xmlns:a16="http://schemas.microsoft.com/office/drawing/2014/main" id="{9B025307-6578-4ED7-A85B-0DDC8E26C7B0}"/>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54">
              <a:extLst>
                <a:ext uri="{FF2B5EF4-FFF2-40B4-BE49-F238E27FC236}">
                  <a16:creationId xmlns:a16="http://schemas.microsoft.com/office/drawing/2014/main" id="{59D0C5C8-84DC-41E1-864E-D248E0F26358}"/>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55">
              <a:extLst>
                <a:ext uri="{FF2B5EF4-FFF2-40B4-BE49-F238E27FC236}">
                  <a16:creationId xmlns:a16="http://schemas.microsoft.com/office/drawing/2014/main" id="{99A90DAF-6644-40B4-98EF-B76124B051EE}"/>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56">
              <a:extLst>
                <a:ext uri="{FF2B5EF4-FFF2-40B4-BE49-F238E27FC236}">
                  <a16:creationId xmlns:a16="http://schemas.microsoft.com/office/drawing/2014/main" id="{C12832FE-E7DB-4DB1-BA83-1A08F9524163}"/>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57">
              <a:extLst>
                <a:ext uri="{FF2B5EF4-FFF2-40B4-BE49-F238E27FC236}">
                  <a16:creationId xmlns:a16="http://schemas.microsoft.com/office/drawing/2014/main" id="{9840123A-33F7-4A6D-8C3E-F967CEE7893D}"/>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58">
              <a:extLst>
                <a:ext uri="{FF2B5EF4-FFF2-40B4-BE49-F238E27FC236}">
                  <a16:creationId xmlns:a16="http://schemas.microsoft.com/office/drawing/2014/main" id="{7F991889-D105-4013-8C6A-593B988A4599}"/>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59">
              <a:extLst>
                <a:ext uri="{FF2B5EF4-FFF2-40B4-BE49-F238E27FC236}">
                  <a16:creationId xmlns:a16="http://schemas.microsoft.com/office/drawing/2014/main" id="{B823DC60-2CEC-4D32-B8A3-A070D8B4F922}"/>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60">
              <a:extLst>
                <a:ext uri="{FF2B5EF4-FFF2-40B4-BE49-F238E27FC236}">
                  <a16:creationId xmlns:a16="http://schemas.microsoft.com/office/drawing/2014/main" id="{D9F30631-3A4E-48BB-B0EE-E7EF2DC965F5}"/>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61">
              <a:extLst>
                <a:ext uri="{FF2B5EF4-FFF2-40B4-BE49-F238E27FC236}">
                  <a16:creationId xmlns:a16="http://schemas.microsoft.com/office/drawing/2014/main" id="{09C3D8D1-C22E-4BC1-80AB-567FDE10A620}"/>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62">
              <a:extLst>
                <a:ext uri="{FF2B5EF4-FFF2-40B4-BE49-F238E27FC236}">
                  <a16:creationId xmlns:a16="http://schemas.microsoft.com/office/drawing/2014/main" id="{131F39FF-1032-4546-BE5A-A6186CD49425}"/>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63">
              <a:extLst>
                <a:ext uri="{FF2B5EF4-FFF2-40B4-BE49-F238E27FC236}">
                  <a16:creationId xmlns:a16="http://schemas.microsoft.com/office/drawing/2014/main" id="{9E5BF464-6367-44B9-8E85-702A3B99544B}"/>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64">
              <a:extLst>
                <a:ext uri="{FF2B5EF4-FFF2-40B4-BE49-F238E27FC236}">
                  <a16:creationId xmlns:a16="http://schemas.microsoft.com/office/drawing/2014/main" id="{1763C26E-C32C-4CF2-B6EA-02F297511ADD}"/>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65">
              <a:extLst>
                <a:ext uri="{FF2B5EF4-FFF2-40B4-BE49-F238E27FC236}">
                  <a16:creationId xmlns:a16="http://schemas.microsoft.com/office/drawing/2014/main" id="{C9A732CB-002A-4223-A96C-6979B2C09C18}"/>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66">
              <a:extLst>
                <a:ext uri="{FF2B5EF4-FFF2-40B4-BE49-F238E27FC236}">
                  <a16:creationId xmlns:a16="http://schemas.microsoft.com/office/drawing/2014/main" id="{1489E6F4-0313-4A33-86BD-B6D44B576A57}"/>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67">
              <a:extLst>
                <a:ext uri="{FF2B5EF4-FFF2-40B4-BE49-F238E27FC236}">
                  <a16:creationId xmlns:a16="http://schemas.microsoft.com/office/drawing/2014/main" id="{3B4EAD0A-08E2-4C96-A68A-1FD261F28E30}"/>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68">
              <a:extLst>
                <a:ext uri="{FF2B5EF4-FFF2-40B4-BE49-F238E27FC236}">
                  <a16:creationId xmlns:a16="http://schemas.microsoft.com/office/drawing/2014/main" id="{BE032696-7D94-45D1-A846-33A34ADD3A9E}"/>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69">
              <a:extLst>
                <a:ext uri="{FF2B5EF4-FFF2-40B4-BE49-F238E27FC236}">
                  <a16:creationId xmlns:a16="http://schemas.microsoft.com/office/drawing/2014/main" id="{2072B0DB-431B-4FF5-8A75-0039DC3D0BC5}"/>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70">
              <a:extLst>
                <a:ext uri="{FF2B5EF4-FFF2-40B4-BE49-F238E27FC236}">
                  <a16:creationId xmlns:a16="http://schemas.microsoft.com/office/drawing/2014/main" id="{7698EF44-6425-4CA6-846F-DDBD77C133C4}"/>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71">
              <a:extLst>
                <a:ext uri="{FF2B5EF4-FFF2-40B4-BE49-F238E27FC236}">
                  <a16:creationId xmlns:a16="http://schemas.microsoft.com/office/drawing/2014/main" id="{491FF2E6-4771-4E3A-9698-37A747587364}"/>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72">
              <a:extLst>
                <a:ext uri="{FF2B5EF4-FFF2-40B4-BE49-F238E27FC236}">
                  <a16:creationId xmlns:a16="http://schemas.microsoft.com/office/drawing/2014/main" id="{54407076-3B72-4870-889D-E62A7FBCB37F}"/>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73">
              <a:extLst>
                <a:ext uri="{FF2B5EF4-FFF2-40B4-BE49-F238E27FC236}">
                  <a16:creationId xmlns:a16="http://schemas.microsoft.com/office/drawing/2014/main" id="{FB78CE3F-BE8C-4D9F-A028-204A3EC5FA39}"/>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74">
              <a:extLst>
                <a:ext uri="{FF2B5EF4-FFF2-40B4-BE49-F238E27FC236}">
                  <a16:creationId xmlns:a16="http://schemas.microsoft.com/office/drawing/2014/main" id="{C4C1F3CA-D67D-43E2-8BC2-7672E24AD3A5}"/>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75">
              <a:extLst>
                <a:ext uri="{FF2B5EF4-FFF2-40B4-BE49-F238E27FC236}">
                  <a16:creationId xmlns:a16="http://schemas.microsoft.com/office/drawing/2014/main" id="{528BBB8F-DFF2-4EFE-BFE6-FA640516E38E}"/>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76">
              <a:extLst>
                <a:ext uri="{FF2B5EF4-FFF2-40B4-BE49-F238E27FC236}">
                  <a16:creationId xmlns:a16="http://schemas.microsoft.com/office/drawing/2014/main" id="{CBD2AFE2-425C-4042-9963-0DC57980DA34}"/>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77">
              <a:extLst>
                <a:ext uri="{FF2B5EF4-FFF2-40B4-BE49-F238E27FC236}">
                  <a16:creationId xmlns:a16="http://schemas.microsoft.com/office/drawing/2014/main" id="{1504AD76-F68B-41DB-8F1B-A5B19EF7F198}"/>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78">
              <a:extLst>
                <a:ext uri="{FF2B5EF4-FFF2-40B4-BE49-F238E27FC236}">
                  <a16:creationId xmlns:a16="http://schemas.microsoft.com/office/drawing/2014/main" id="{E8F5EBDE-2C7B-4A12-BFDC-1A6C52531C5F}"/>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79">
              <a:extLst>
                <a:ext uri="{FF2B5EF4-FFF2-40B4-BE49-F238E27FC236}">
                  <a16:creationId xmlns:a16="http://schemas.microsoft.com/office/drawing/2014/main" id="{04F7ACD1-0D71-40F8-BD4F-7AE26372BA0C}"/>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80">
              <a:extLst>
                <a:ext uri="{FF2B5EF4-FFF2-40B4-BE49-F238E27FC236}">
                  <a16:creationId xmlns:a16="http://schemas.microsoft.com/office/drawing/2014/main" id="{3DB00D8F-0CDD-49E3-8684-70C3AC64F9BF}"/>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81">
              <a:extLst>
                <a:ext uri="{FF2B5EF4-FFF2-40B4-BE49-F238E27FC236}">
                  <a16:creationId xmlns:a16="http://schemas.microsoft.com/office/drawing/2014/main" id="{27AE7F35-3C9D-4A88-831E-419F317C9875}"/>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82">
              <a:extLst>
                <a:ext uri="{FF2B5EF4-FFF2-40B4-BE49-F238E27FC236}">
                  <a16:creationId xmlns:a16="http://schemas.microsoft.com/office/drawing/2014/main" id="{5989A34B-C156-45A0-8E78-C9F3DA21AFDC}"/>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83">
              <a:extLst>
                <a:ext uri="{FF2B5EF4-FFF2-40B4-BE49-F238E27FC236}">
                  <a16:creationId xmlns:a16="http://schemas.microsoft.com/office/drawing/2014/main" id="{B3D5C21F-33FE-4A08-8D3C-8724B8431A33}"/>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84">
              <a:extLst>
                <a:ext uri="{FF2B5EF4-FFF2-40B4-BE49-F238E27FC236}">
                  <a16:creationId xmlns:a16="http://schemas.microsoft.com/office/drawing/2014/main" id="{F408A1BE-FE79-48DF-A5F3-8937DB238660}"/>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85">
              <a:extLst>
                <a:ext uri="{FF2B5EF4-FFF2-40B4-BE49-F238E27FC236}">
                  <a16:creationId xmlns:a16="http://schemas.microsoft.com/office/drawing/2014/main" id="{F403099D-EC73-41AD-8549-CCAE924B4901}"/>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86">
              <a:extLst>
                <a:ext uri="{FF2B5EF4-FFF2-40B4-BE49-F238E27FC236}">
                  <a16:creationId xmlns:a16="http://schemas.microsoft.com/office/drawing/2014/main" id="{317D59D3-10FF-4095-88D1-D0C5011EDBED}"/>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87">
              <a:extLst>
                <a:ext uri="{FF2B5EF4-FFF2-40B4-BE49-F238E27FC236}">
                  <a16:creationId xmlns:a16="http://schemas.microsoft.com/office/drawing/2014/main" id="{B7488022-15FD-43C1-A7D2-361FF0AB507B}"/>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88">
              <a:extLst>
                <a:ext uri="{FF2B5EF4-FFF2-40B4-BE49-F238E27FC236}">
                  <a16:creationId xmlns:a16="http://schemas.microsoft.com/office/drawing/2014/main" id="{DDF2BCCB-B131-4959-971F-D92A9F5A63B0}"/>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89">
              <a:extLst>
                <a:ext uri="{FF2B5EF4-FFF2-40B4-BE49-F238E27FC236}">
                  <a16:creationId xmlns:a16="http://schemas.microsoft.com/office/drawing/2014/main" id="{40BF592D-B3BE-47F4-9ACF-3D5561DE43D7}"/>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90">
              <a:extLst>
                <a:ext uri="{FF2B5EF4-FFF2-40B4-BE49-F238E27FC236}">
                  <a16:creationId xmlns:a16="http://schemas.microsoft.com/office/drawing/2014/main" id="{29745BCC-F23E-40C6-9B3F-F6AB117F9148}"/>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91">
              <a:extLst>
                <a:ext uri="{FF2B5EF4-FFF2-40B4-BE49-F238E27FC236}">
                  <a16:creationId xmlns:a16="http://schemas.microsoft.com/office/drawing/2014/main" id="{B58FAEBE-DF6B-4452-B287-8411CB8F490F}"/>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92">
              <a:extLst>
                <a:ext uri="{FF2B5EF4-FFF2-40B4-BE49-F238E27FC236}">
                  <a16:creationId xmlns:a16="http://schemas.microsoft.com/office/drawing/2014/main" id="{AE52DC58-07FD-41D1-BA1C-901E5D6DC5E6}"/>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93">
              <a:extLst>
                <a:ext uri="{FF2B5EF4-FFF2-40B4-BE49-F238E27FC236}">
                  <a16:creationId xmlns:a16="http://schemas.microsoft.com/office/drawing/2014/main" id="{AEB4F28D-465A-42C9-81F6-82470991A48A}"/>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94">
              <a:extLst>
                <a:ext uri="{FF2B5EF4-FFF2-40B4-BE49-F238E27FC236}">
                  <a16:creationId xmlns:a16="http://schemas.microsoft.com/office/drawing/2014/main" id="{DA2EF04D-49A2-4DBD-9492-00BB4DDE4518}"/>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95">
              <a:extLst>
                <a:ext uri="{FF2B5EF4-FFF2-40B4-BE49-F238E27FC236}">
                  <a16:creationId xmlns:a16="http://schemas.microsoft.com/office/drawing/2014/main" id="{6A4799C1-8D3B-4444-BA67-B99936C4FBA7}"/>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6">
              <a:extLst>
                <a:ext uri="{FF2B5EF4-FFF2-40B4-BE49-F238E27FC236}">
                  <a16:creationId xmlns:a16="http://schemas.microsoft.com/office/drawing/2014/main" id="{AEA8EE0D-CF16-4167-BB4F-C5060444EADA}"/>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97">
              <a:extLst>
                <a:ext uri="{FF2B5EF4-FFF2-40B4-BE49-F238E27FC236}">
                  <a16:creationId xmlns:a16="http://schemas.microsoft.com/office/drawing/2014/main" id="{9A8EC69E-8D47-48D3-859A-CDE9D89F2047}"/>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98">
              <a:extLst>
                <a:ext uri="{FF2B5EF4-FFF2-40B4-BE49-F238E27FC236}">
                  <a16:creationId xmlns:a16="http://schemas.microsoft.com/office/drawing/2014/main" id="{F5B1A3F9-7557-4A27-A22D-7D1A7390CEB2}"/>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99">
              <a:extLst>
                <a:ext uri="{FF2B5EF4-FFF2-40B4-BE49-F238E27FC236}">
                  <a16:creationId xmlns:a16="http://schemas.microsoft.com/office/drawing/2014/main" id="{66B2B12E-8A7F-4784-B857-53495185DFA7}"/>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300">
              <a:extLst>
                <a:ext uri="{FF2B5EF4-FFF2-40B4-BE49-F238E27FC236}">
                  <a16:creationId xmlns:a16="http://schemas.microsoft.com/office/drawing/2014/main" id="{50404DAB-CDAD-4470-AF12-D0DE4A39B639}"/>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01">
              <a:extLst>
                <a:ext uri="{FF2B5EF4-FFF2-40B4-BE49-F238E27FC236}">
                  <a16:creationId xmlns:a16="http://schemas.microsoft.com/office/drawing/2014/main" id="{1AE2EB5D-F747-40A8-9223-5C81532A2301}"/>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02">
              <a:extLst>
                <a:ext uri="{FF2B5EF4-FFF2-40B4-BE49-F238E27FC236}">
                  <a16:creationId xmlns:a16="http://schemas.microsoft.com/office/drawing/2014/main" id="{5701E320-C8A4-494D-AA70-774D6CB6A052}"/>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03">
              <a:extLst>
                <a:ext uri="{FF2B5EF4-FFF2-40B4-BE49-F238E27FC236}">
                  <a16:creationId xmlns:a16="http://schemas.microsoft.com/office/drawing/2014/main" id="{7BD927AA-A2C5-46F9-B779-CDCDDB018156}"/>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04">
              <a:extLst>
                <a:ext uri="{FF2B5EF4-FFF2-40B4-BE49-F238E27FC236}">
                  <a16:creationId xmlns:a16="http://schemas.microsoft.com/office/drawing/2014/main" id="{9AC0A2BA-CEAE-4FB9-BDA5-642165826996}"/>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05">
              <a:extLst>
                <a:ext uri="{FF2B5EF4-FFF2-40B4-BE49-F238E27FC236}">
                  <a16:creationId xmlns:a16="http://schemas.microsoft.com/office/drawing/2014/main" id="{BAFB15D6-9B04-4ED3-AEDB-6D5BF645EE3E}"/>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bg>
      <p:bgPr>
        <a:gradFill>
          <a:gsLst>
            <a:gs pos="0">
              <a:srgbClr val="1C3193"/>
            </a:gs>
            <a:gs pos="100000">
              <a:srgbClr val="10132F"/>
            </a:gs>
          </a:gsLst>
          <a:lin ang="18900000" scaled="0"/>
        </a:gradFill>
        <a:effectLst/>
      </p:bgPr>
    </p:bg>
    <p:spTree>
      <p:nvGrpSpPr>
        <p:cNvPr id="1" name=""/>
        <p:cNvGrpSpPr/>
        <p:nvPr/>
      </p:nvGrpSpPr>
      <p:grpSpPr>
        <a:xfrm>
          <a:off x="0" y="0"/>
          <a:ext cx="0" cy="0"/>
          <a:chOff x="0" y="0"/>
          <a:chExt cx="0" cy="0"/>
        </a:xfrm>
      </p:grpSpPr>
      <p:pic>
        <p:nvPicPr>
          <p:cNvPr id="8" name="图片 7" descr="logo-04">
            <a:extLst>
              <a:ext uri="{FF2B5EF4-FFF2-40B4-BE49-F238E27FC236}">
                <a16:creationId xmlns:a16="http://schemas.microsoft.com/office/drawing/2014/main" id="{4163388E-C10D-49F7-8107-CFAE07AB2A58}"/>
              </a:ext>
            </a:extLst>
          </p:cNvPr>
          <p:cNvPicPr>
            <a:picLocks noChangeAspect="1"/>
          </p:cNvPicPr>
          <p:nvPr userDrawn="1"/>
        </p:nvPicPr>
        <p:blipFill>
          <a:blip r:embed="rId2"/>
          <a:stretch>
            <a:fillRect/>
          </a:stretch>
        </p:blipFill>
        <p:spPr>
          <a:xfrm>
            <a:off x="-268605" y="-464820"/>
            <a:ext cx="3293110" cy="2175510"/>
          </a:xfrm>
          <a:prstGeom prst="rect">
            <a:avLst/>
          </a:prstGeom>
        </p:spPr>
      </p:pic>
    </p:spTree>
    <p:extLst>
      <p:ext uri="{BB962C8B-B14F-4D97-AF65-F5344CB8AC3E}">
        <p14:creationId xmlns:p14="http://schemas.microsoft.com/office/powerpoint/2010/main" val="380918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2023/3/6</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2023/3/6</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2023/3/6</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2023/3/6</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2023/3/6</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tags" Target="../tags/tag5.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4.xml"/><Relationship Id="rId2" Type="http://schemas.openxmlformats.org/officeDocument/2006/relationships/slideLayout" Target="../slideLayouts/slideLayout2.xml"/><Relationship Id="rId16"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tags" Target="../tags/tag6.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5"/>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6"/>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7"/>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2023/3/6</a:t>
            </a:fld>
            <a:endParaRPr lang="zh-CN" altLang="en-US"/>
          </a:p>
        </p:txBody>
      </p:sp>
      <p:sp>
        <p:nvSpPr>
          <p:cNvPr id="5" name="页脚占位符 4"/>
          <p:cNvSpPr>
            <a:spLocks noGrp="1"/>
          </p:cNvSpPr>
          <p:nvPr>
            <p:ph type="ftr" sz="quarter" idx="3"/>
            <p:custDataLst>
              <p:tags r:id="rId18"/>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9"/>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14"/>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microsoft.com/office/2007/relationships/hdphoto" Target="../media/hdphoto2.wdp"/><Relationship Id="rId2" Type="http://schemas.openxmlformats.org/officeDocument/2006/relationships/slideLayout" Target="../slideLayouts/slideLayout12.xml"/><Relationship Id="rId1" Type="http://schemas.openxmlformats.org/officeDocument/2006/relationships/tags" Target="../tags/tag56.xml"/><Relationship Id="rId6" Type="http://schemas.openxmlformats.org/officeDocument/2006/relationships/image" Target="../media/image6.png"/><Relationship Id="rId11" Type="http://schemas.openxmlformats.org/officeDocument/2006/relationships/image" Target="../media/image9.svg"/><Relationship Id="rId5" Type="http://schemas.microsoft.com/office/2007/relationships/hdphoto" Target="../media/hdphoto1.wdp"/><Relationship Id="rId10" Type="http://schemas.openxmlformats.org/officeDocument/2006/relationships/image" Target="../media/image8.png"/><Relationship Id="rId4" Type="http://schemas.openxmlformats.org/officeDocument/2006/relationships/image" Target="../media/image5.png"/><Relationship Id="rId9" Type="http://schemas.microsoft.com/office/2007/relationships/hdphoto" Target="../media/hdphoto3.wdp"/></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7.xml"/><Relationship Id="rId4" Type="http://schemas.openxmlformats.org/officeDocument/2006/relationships/image" Target="../media/image4.png"/></Relationships>
</file>

<file path=ppt/slides/_rels/slide10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65.xml"/><Relationship Id="rId7" Type="http://schemas.openxmlformats.org/officeDocument/2006/relationships/image" Target="../media/image11.png"/><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image" Target="../media/image10.png"/><Relationship Id="rId5" Type="http://schemas.openxmlformats.org/officeDocument/2006/relationships/notesSlide" Target="../notesSlides/notesSlide5.xml"/><Relationship Id="rId4"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66.xml"/><Relationship Id="rId4" Type="http://schemas.openxmlformats.org/officeDocument/2006/relationships/image" Target="../media/image4.png"/></Relationships>
</file>

<file path=ppt/slides/_rels/slide10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67.xml"/><Relationship Id="rId4" Type="http://schemas.openxmlformats.org/officeDocument/2006/relationships/image" Target="../media/image4.png"/></Relationships>
</file>

<file path=ppt/slides/_rels/slide10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68.xml"/><Relationship Id="rId4" Type="http://schemas.openxmlformats.org/officeDocument/2006/relationships/image" Target="../media/image4.png"/></Relationships>
</file>

<file path=ppt/slides/_rels/slide10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69.xml"/><Relationship Id="rId4" Type="http://schemas.openxmlformats.org/officeDocument/2006/relationships/image" Target="../media/image4.png"/></Relationships>
</file>

<file path=ppt/slides/_rels/slide10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70.xml"/><Relationship Id="rId4" Type="http://schemas.openxmlformats.org/officeDocument/2006/relationships/image" Target="../media/image4.png"/></Relationships>
</file>

<file path=ppt/slides/_rels/slide10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71.xml"/><Relationship Id="rId5" Type="http://schemas.openxmlformats.org/officeDocument/2006/relationships/image" Target="../media/image59.png"/><Relationship Id="rId4" Type="http://schemas.openxmlformats.org/officeDocument/2006/relationships/image" Target="../media/image4.png"/></Relationships>
</file>

<file path=ppt/slides/_rels/slide10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72.xml"/><Relationship Id="rId5" Type="http://schemas.openxmlformats.org/officeDocument/2006/relationships/image" Target="../media/image60.png"/><Relationship Id="rId4" Type="http://schemas.openxmlformats.org/officeDocument/2006/relationships/image" Target="../media/image4.png"/></Relationships>
</file>

<file path=ppt/slides/_rels/slide10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73.xml"/><Relationship Id="rId5" Type="http://schemas.openxmlformats.org/officeDocument/2006/relationships/image" Target="../media/image61.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8.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9.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70.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71.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7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73.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74.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75.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76.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59.xml"/><Relationship Id="rId7" Type="http://schemas.openxmlformats.org/officeDocument/2006/relationships/image" Target="../media/image11.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image" Target="../media/image10.png"/><Relationship Id="rId5" Type="http://schemas.openxmlformats.org/officeDocument/2006/relationships/notesSlide" Target="../notesSlides/notesSlide1.xml"/><Relationship Id="rId4"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77.xml"/><Relationship Id="rId6" Type="http://schemas.openxmlformats.org/officeDocument/2006/relationships/image" Target="../media/image12.wmf"/><Relationship Id="rId5" Type="http://schemas.openxmlformats.org/officeDocument/2006/relationships/oleObject" Target="../embeddings/oleObject1.bin"/><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78.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79.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0.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1.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84.xml"/><Relationship Id="rId7" Type="http://schemas.openxmlformats.org/officeDocument/2006/relationships/image" Target="../media/image11.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image" Target="../media/image10.png"/><Relationship Id="rId5" Type="http://schemas.openxmlformats.org/officeDocument/2006/relationships/notesSlide" Target="../notesSlides/notesSlide2.xml"/><Relationship Id="rId4"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5.xml"/><Relationship Id="rId5" Type="http://schemas.openxmlformats.org/officeDocument/2006/relationships/image" Target="../media/image13.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7.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8.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0.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9.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90.xml"/><Relationship Id="rId5" Type="http://schemas.openxmlformats.org/officeDocument/2006/relationships/image" Target="../media/image16.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91.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92.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9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94.xml"/><Relationship Id="rId5" Type="http://schemas.openxmlformats.org/officeDocument/2006/relationships/image" Target="../media/image19.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95.xml"/><Relationship Id="rId6" Type="http://schemas.openxmlformats.org/officeDocument/2006/relationships/image" Target="../media/image20.emf"/><Relationship Id="rId5" Type="http://schemas.openxmlformats.org/officeDocument/2006/relationships/oleObject" Target="../embeddings/oleObject2.bin"/><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9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97.xml"/><Relationship Id="rId6" Type="http://schemas.openxmlformats.org/officeDocument/2006/relationships/image" Target="../media/image23.emf"/><Relationship Id="rId5" Type="http://schemas.openxmlformats.org/officeDocument/2006/relationships/oleObject" Target="../embeddings/oleObject3.bin"/><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9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99.xml"/><Relationship Id="rId6" Type="http://schemas.openxmlformats.org/officeDocument/2006/relationships/image" Target="../media/image26.emf"/><Relationship Id="rId5" Type="http://schemas.openxmlformats.org/officeDocument/2006/relationships/oleObject" Target="../embeddings/oleObject4.bin"/><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8.png"/><Relationship Id="rId2" Type="http://schemas.openxmlformats.org/officeDocument/2006/relationships/slideLayout" Target="../slideLayouts/slideLayout3.xml"/><Relationship Id="rId1" Type="http://schemas.openxmlformats.org/officeDocument/2006/relationships/tags" Target="../tags/tag100.xml"/><Relationship Id="rId6" Type="http://schemas.openxmlformats.org/officeDocument/2006/relationships/image" Target="../media/image27.emf"/><Relationship Id="rId5" Type="http://schemas.openxmlformats.org/officeDocument/2006/relationships/oleObject" Target="../embeddings/oleObject5.bin"/><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0.png"/><Relationship Id="rId7" Type="http://schemas.openxmlformats.org/officeDocument/2006/relationships/image" Target="../media/image31.png"/><Relationship Id="rId2" Type="http://schemas.openxmlformats.org/officeDocument/2006/relationships/slideLayout" Target="../slideLayouts/slideLayout3.xml"/><Relationship Id="rId1" Type="http://schemas.openxmlformats.org/officeDocument/2006/relationships/tags" Target="../tags/tag10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37.wmf"/><Relationship Id="rId3" Type="http://schemas.openxmlformats.org/officeDocument/2006/relationships/image" Target="../media/image10.png"/><Relationship Id="rId7" Type="http://schemas.openxmlformats.org/officeDocument/2006/relationships/image" Target="../media/image34.wmf"/><Relationship Id="rId12" Type="http://schemas.openxmlformats.org/officeDocument/2006/relationships/oleObject" Target="../embeddings/oleObject9.bin"/><Relationship Id="rId2" Type="http://schemas.openxmlformats.org/officeDocument/2006/relationships/slideLayout" Target="../slideLayouts/slideLayout3.xml"/><Relationship Id="rId1" Type="http://schemas.openxmlformats.org/officeDocument/2006/relationships/tags" Target="../tags/tag102.xml"/><Relationship Id="rId6" Type="http://schemas.openxmlformats.org/officeDocument/2006/relationships/oleObject" Target="../embeddings/oleObject6.bin"/><Relationship Id="rId11" Type="http://schemas.openxmlformats.org/officeDocument/2006/relationships/image" Target="../media/image36.wmf"/><Relationship Id="rId5" Type="http://schemas.openxmlformats.org/officeDocument/2006/relationships/image" Target="../media/image33.emf"/><Relationship Id="rId10" Type="http://schemas.openxmlformats.org/officeDocument/2006/relationships/oleObject" Target="../embeddings/oleObject8.bin"/><Relationship Id="rId4" Type="http://schemas.openxmlformats.org/officeDocument/2006/relationships/image" Target="../media/image4.png"/><Relationship Id="rId9" Type="http://schemas.openxmlformats.org/officeDocument/2006/relationships/image" Target="../media/image35.wmf"/><Relationship Id="rId1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03.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0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05.xml"/><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06.xml"/><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07.xml"/><Relationship Id="rId5" Type="http://schemas.openxmlformats.org/officeDocument/2006/relationships/image" Target="../media/image40.png"/><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10.xml"/><Relationship Id="rId7" Type="http://schemas.openxmlformats.org/officeDocument/2006/relationships/image" Target="../media/image11.png"/><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image" Target="../media/image10.png"/><Relationship Id="rId5" Type="http://schemas.openxmlformats.org/officeDocument/2006/relationships/notesSlide" Target="../notesSlides/notesSlide3.xml"/><Relationship Id="rId4"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11.xml"/><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12.xml"/><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13.xml"/><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14.xml"/><Relationship Id="rId5" Type="http://schemas.openxmlformats.org/officeDocument/2006/relationships/image" Target="../media/image41.emf"/><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15.xml"/><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16.xml"/><Relationship Id="rId5" Type="http://schemas.openxmlformats.org/officeDocument/2006/relationships/image" Target="../media/image42.emf"/><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17.xml"/><Relationship Id="rId6" Type="http://schemas.openxmlformats.org/officeDocument/2006/relationships/image" Target="../media/image43.emf"/><Relationship Id="rId5" Type="http://schemas.openxmlformats.org/officeDocument/2006/relationships/oleObject" Target="../embeddings/oleObject10.bin"/><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18.xml"/><Relationship Id="rId5" Type="http://schemas.openxmlformats.org/officeDocument/2006/relationships/image" Target="../media/image44.emf"/><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19.xml"/><Relationship Id="rId5" Type="http://schemas.openxmlformats.org/officeDocument/2006/relationships/image" Target="../media/image44.emf"/><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20.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3.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21.xml"/><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22.xml"/><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23.xml"/><Relationship Id="rId6" Type="http://schemas.openxmlformats.org/officeDocument/2006/relationships/image" Target="../media/image45.wmf"/><Relationship Id="rId5" Type="http://schemas.openxmlformats.org/officeDocument/2006/relationships/oleObject" Target="../embeddings/oleObject11.bin"/><Relationship Id="rId4" Type="http://schemas.openxmlformats.org/officeDocument/2006/relationships/image" Target="../media/image4.png"/></Relationships>
</file>

<file path=ppt/slides/_rels/slide63.x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image" Target="../media/image10.png"/><Relationship Id="rId7" Type="http://schemas.openxmlformats.org/officeDocument/2006/relationships/oleObject" Target="../embeddings/oleObject13.bin"/><Relationship Id="rId2" Type="http://schemas.openxmlformats.org/officeDocument/2006/relationships/slideLayout" Target="../slideLayouts/slideLayout3.xml"/><Relationship Id="rId1" Type="http://schemas.openxmlformats.org/officeDocument/2006/relationships/tags" Target="../tags/tag124.xml"/><Relationship Id="rId6" Type="http://schemas.openxmlformats.org/officeDocument/2006/relationships/image" Target="../media/image46.wmf"/><Relationship Id="rId5" Type="http://schemas.openxmlformats.org/officeDocument/2006/relationships/oleObject" Target="../embeddings/oleObject12.bin"/><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25.xml"/><Relationship Id="rId5" Type="http://schemas.openxmlformats.org/officeDocument/2006/relationships/image" Target="../media/image48.emf"/><Relationship Id="rId4" Type="http://schemas.openxmlformats.org/officeDocument/2006/relationships/image" Target="../media/image4.png"/></Relationships>
</file>

<file path=ppt/slides/_rels/slide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26.xml"/><Relationship Id="rId4" Type="http://schemas.openxmlformats.org/officeDocument/2006/relationships/image" Target="../media/image4.png"/></Relationships>
</file>

<file path=ppt/slides/_rels/slide6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29.xml"/><Relationship Id="rId7" Type="http://schemas.openxmlformats.org/officeDocument/2006/relationships/image" Target="../media/image11.png"/><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image" Target="../media/image10.png"/><Relationship Id="rId5" Type="http://schemas.openxmlformats.org/officeDocument/2006/relationships/notesSlide" Target="../notesSlides/notesSlide4.xml"/><Relationship Id="rId4"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30.xml"/><Relationship Id="rId4" Type="http://schemas.openxmlformats.org/officeDocument/2006/relationships/image" Target="../media/image4.png"/></Relationships>
</file>

<file path=ppt/slides/_rels/slide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31.xml"/><Relationship Id="rId5" Type="http://schemas.openxmlformats.org/officeDocument/2006/relationships/image" Target="../media/image49.emf"/><Relationship Id="rId4" Type="http://schemas.openxmlformats.org/officeDocument/2006/relationships/image" Target="../media/image4.png"/></Relationships>
</file>

<file path=ppt/slides/_rels/slide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32.xml"/><Relationship Id="rId5" Type="http://schemas.openxmlformats.org/officeDocument/2006/relationships/image" Target="../media/image49.emf"/><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4.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3.xml"/><Relationship Id="rId1" Type="http://schemas.openxmlformats.org/officeDocument/2006/relationships/tags" Target="../tags/tag133.xml"/><Relationship Id="rId6" Type="http://schemas.openxmlformats.org/officeDocument/2006/relationships/image" Target="../media/image49.emf"/><Relationship Id="rId5" Type="http://schemas.openxmlformats.org/officeDocument/2006/relationships/image" Target="../media/image4.png"/><Relationship Id="rId4" Type="http://schemas.openxmlformats.org/officeDocument/2006/relationships/image" Target="../media/image10.png"/></Relationships>
</file>

<file path=ppt/slides/_rels/slide7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3.xml"/><Relationship Id="rId1" Type="http://schemas.openxmlformats.org/officeDocument/2006/relationships/tags" Target="../tags/tag134.xml"/><Relationship Id="rId6" Type="http://schemas.openxmlformats.org/officeDocument/2006/relationships/image" Target="../media/image49.emf"/><Relationship Id="rId5" Type="http://schemas.openxmlformats.org/officeDocument/2006/relationships/image" Target="../media/image4.png"/><Relationship Id="rId4" Type="http://schemas.openxmlformats.org/officeDocument/2006/relationships/image" Target="../media/image10.png"/></Relationships>
</file>

<file path=ppt/slides/_rels/slide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35.xml"/><Relationship Id="rId5" Type="http://schemas.openxmlformats.org/officeDocument/2006/relationships/image" Target="../media/image49.emf"/><Relationship Id="rId4" Type="http://schemas.openxmlformats.org/officeDocument/2006/relationships/image" Target="../media/image4.png"/></Relationships>
</file>

<file path=ppt/slides/_rels/slide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36.xml"/><Relationship Id="rId5" Type="http://schemas.openxmlformats.org/officeDocument/2006/relationships/image" Target="../media/image49.emf"/><Relationship Id="rId4" Type="http://schemas.openxmlformats.org/officeDocument/2006/relationships/image" Target="../media/image4.png"/></Relationships>
</file>

<file path=ppt/slides/_rels/slide7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37.xml"/><Relationship Id="rId5" Type="http://schemas.openxmlformats.org/officeDocument/2006/relationships/image" Target="../media/image49.emf"/><Relationship Id="rId4" Type="http://schemas.openxmlformats.org/officeDocument/2006/relationships/image" Target="../media/image4.png"/></Relationships>
</file>

<file path=ppt/slides/_rels/slide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38.xml"/><Relationship Id="rId4" Type="http://schemas.openxmlformats.org/officeDocument/2006/relationships/image" Target="../media/image4.png"/></Relationships>
</file>

<file path=ppt/slides/_rels/slide7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39.xml"/><Relationship Id="rId5" Type="http://schemas.openxmlformats.org/officeDocument/2006/relationships/image" Target="../media/image50.emf"/><Relationship Id="rId4" Type="http://schemas.openxmlformats.org/officeDocument/2006/relationships/image" Target="../media/image4.png"/></Relationships>
</file>

<file path=ppt/slides/_rels/slide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40.xml"/><Relationship Id="rId5" Type="http://schemas.openxmlformats.org/officeDocument/2006/relationships/image" Target="../media/image51.emf"/><Relationship Id="rId4" Type="http://schemas.openxmlformats.org/officeDocument/2006/relationships/image" Target="../media/image4.png"/></Relationships>
</file>

<file path=ppt/slides/_rels/slide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41.xml"/><Relationship Id="rId5" Type="http://schemas.openxmlformats.org/officeDocument/2006/relationships/image" Target="../media/image52.png"/><Relationship Id="rId4" Type="http://schemas.openxmlformats.org/officeDocument/2006/relationships/image" Target="../media/image4.png"/></Relationships>
</file>

<file path=ppt/slides/_rels/slide7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42.xml"/><Relationship Id="rId5" Type="http://schemas.openxmlformats.org/officeDocument/2006/relationships/image" Target="../media/image52.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5.xm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43.xml"/><Relationship Id="rId5" Type="http://schemas.openxmlformats.org/officeDocument/2006/relationships/image" Target="../media/image52.png"/><Relationship Id="rId4" Type="http://schemas.openxmlformats.org/officeDocument/2006/relationships/image" Target="../media/image4.png"/></Relationships>
</file>

<file path=ppt/slides/_rels/slide8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44.xml"/><Relationship Id="rId5" Type="http://schemas.openxmlformats.org/officeDocument/2006/relationships/image" Target="../media/image52.png"/><Relationship Id="rId4" Type="http://schemas.openxmlformats.org/officeDocument/2006/relationships/image" Target="../media/image4.png"/></Relationships>
</file>

<file path=ppt/slides/_rels/slide8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45.xml"/><Relationship Id="rId4" Type="http://schemas.openxmlformats.org/officeDocument/2006/relationships/image" Target="../media/image4.png"/></Relationships>
</file>

<file path=ppt/slides/_rels/slide8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46.xml"/><Relationship Id="rId4" Type="http://schemas.openxmlformats.org/officeDocument/2006/relationships/image" Target="../media/image4.png"/></Relationships>
</file>

<file path=ppt/slides/_rels/slide8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47.xml"/><Relationship Id="rId4" Type="http://schemas.openxmlformats.org/officeDocument/2006/relationships/image" Target="../media/image4.png"/></Relationships>
</file>

<file path=ppt/slides/_rels/slide8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48.xml"/><Relationship Id="rId4" Type="http://schemas.openxmlformats.org/officeDocument/2006/relationships/image" Target="../media/image4.png"/></Relationships>
</file>

<file path=ppt/slides/_rels/slide8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49.xml"/><Relationship Id="rId4" Type="http://schemas.openxmlformats.org/officeDocument/2006/relationships/image" Target="../media/image4.png"/></Relationships>
</file>

<file path=ppt/slides/_rels/slide8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50.xml"/><Relationship Id="rId4" Type="http://schemas.openxmlformats.org/officeDocument/2006/relationships/image" Target="../media/image4.png"/></Relationships>
</file>

<file path=ppt/slides/_rels/slide8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51.xml"/><Relationship Id="rId4" Type="http://schemas.openxmlformats.org/officeDocument/2006/relationships/image" Target="../media/image4.png"/></Relationships>
</file>

<file path=ppt/slides/_rels/slide8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52.xml"/><Relationship Id="rId5" Type="http://schemas.openxmlformats.org/officeDocument/2006/relationships/image" Target="../media/image53.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6.xml"/><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53.xml"/><Relationship Id="rId5" Type="http://schemas.openxmlformats.org/officeDocument/2006/relationships/image" Target="../media/image54.png"/><Relationship Id="rId4" Type="http://schemas.openxmlformats.org/officeDocument/2006/relationships/image" Target="../media/image4.png"/></Relationships>
</file>

<file path=ppt/slides/_rels/slide9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54.xml"/><Relationship Id="rId5" Type="http://schemas.openxmlformats.org/officeDocument/2006/relationships/image" Target="../media/image54.png"/><Relationship Id="rId4" Type="http://schemas.openxmlformats.org/officeDocument/2006/relationships/image" Target="../media/image4.png"/></Relationships>
</file>

<file path=ppt/slides/_rels/slide9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55.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4.png"/></Relationships>
</file>

<file path=ppt/slides/_rels/slide9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5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4.png"/></Relationships>
</file>

<file path=ppt/slides/_rels/slide9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57.xml"/><Relationship Id="rId5" Type="http://schemas.openxmlformats.org/officeDocument/2006/relationships/image" Target="../media/image56.png"/><Relationship Id="rId4" Type="http://schemas.openxmlformats.org/officeDocument/2006/relationships/image" Target="../media/image4.png"/></Relationships>
</file>

<file path=ppt/slides/_rels/slide9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58.xml"/><Relationship Id="rId5" Type="http://schemas.openxmlformats.org/officeDocument/2006/relationships/image" Target="../media/image56.png"/><Relationship Id="rId4" Type="http://schemas.openxmlformats.org/officeDocument/2006/relationships/image" Target="../media/image4.png"/></Relationships>
</file>

<file path=ppt/slides/_rels/slide9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59.xml"/><Relationship Id="rId5" Type="http://schemas.openxmlformats.org/officeDocument/2006/relationships/image" Target="../media/image54.png"/><Relationship Id="rId4" Type="http://schemas.openxmlformats.org/officeDocument/2006/relationships/image" Target="../media/image4.png"/></Relationships>
</file>

<file path=ppt/slides/_rels/slide9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60.xml"/><Relationship Id="rId5" Type="http://schemas.openxmlformats.org/officeDocument/2006/relationships/image" Target="../media/image54.png"/><Relationship Id="rId4" Type="http://schemas.openxmlformats.org/officeDocument/2006/relationships/image" Target="../media/image4.png"/></Relationships>
</file>

<file path=ppt/slides/_rels/slide9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61.xml"/><Relationship Id="rId5" Type="http://schemas.openxmlformats.org/officeDocument/2006/relationships/image" Target="../media/image57.png"/><Relationship Id="rId4" Type="http://schemas.openxmlformats.org/officeDocument/2006/relationships/image" Target="../media/image4.png"/></Relationships>
</file>

<file path=ppt/slides/_rels/slide9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62.xml"/><Relationship Id="rId5" Type="http://schemas.openxmlformats.org/officeDocument/2006/relationships/image" Target="../media/image58.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7C3885D1-EF4C-465A-961A-15C36A8234FB}"/>
              </a:ext>
            </a:extLst>
          </p:cNvPr>
          <p:cNvGrpSpPr/>
          <p:nvPr/>
        </p:nvGrpSpPr>
        <p:grpSpPr>
          <a:xfrm>
            <a:off x="-6350" y="5576887"/>
            <a:ext cx="12192000" cy="1281113"/>
            <a:chOff x="-6350" y="3575050"/>
            <a:chExt cx="12192000" cy="1281113"/>
          </a:xfrm>
          <a:gradFill>
            <a:gsLst>
              <a:gs pos="0">
                <a:srgbClr val="BD934E">
                  <a:alpha val="0"/>
                </a:srgbClr>
              </a:gs>
              <a:gs pos="100000">
                <a:srgbClr val="BD934E">
                  <a:alpha val="50000"/>
                </a:srgbClr>
              </a:gs>
            </a:gsLst>
            <a:lin ang="5400000" scaled="0"/>
          </a:gradFill>
        </p:grpSpPr>
        <p:grpSp>
          <p:nvGrpSpPr>
            <p:cNvPr id="28" name="Group 205">
              <a:extLst>
                <a:ext uri="{FF2B5EF4-FFF2-40B4-BE49-F238E27FC236}">
                  <a16:creationId xmlns:a16="http://schemas.microsoft.com/office/drawing/2014/main" id="{A6DA105B-023D-4138-A8C2-AEDCB697A8FC}"/>
                </a:ext>
              </a:extLst>
            </p:cNvPr>
            <p:cNvGrpSpPr>
              <a:grpSpLocks/>
            </p:cNvGrpSpPr>
            <p:nvPr userDrawn="1"/>
          </p:nvGrpSpPr>
          <p:grpSpPr bwMode="auto">
            <a:xfrm>
              <a:off x="4810125" y="4400550"/>
              <a:ext cx="4105275" cy="433388"/>
              <a:chOff x="3030" y="2772"/>
              <a:chExt cx="2586" cy="273"/>
            </a:xfrm>
            <a:grpFill/>
          </p:grpSpPr>
          <p:sp>
            <p:nvSpPr>
              <p:cNvPr id="129" name="Line 5">
                <a:extLst>
                  <a:ext uri="{FF2B5EF4-FFF2-40B4-BE49-F238E27FC236}">
                    <a16:creationId xmlns:a16="http://schemas.microsoft.com/office/drawing/2014/main" id="{2A88FF0E-9E61-4B2D-A7E9-253390B7A1F9}"/>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0" name="Freeform 6">
                <a:extLst>
                  <a:ext uri="{FF2B5EF4-FFF2-40B4-BE49-F238E27FC236}">
                    <a16:creationId xmlns:a16="http://schemas.microsoft.com/office/drawing/2014/main" id="{98AF194A-1AE4-4CC9-9DDF-DF2A3079DDD9}"/>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7">
                <a:extLst>
                  <a:ext uri="{FF2B5EF4-FFF2-40B4-BE49-F238E27FC236}">
                    <a16:creationId xmlns:a16="http://schemas.microsoft.com/office/drawing/2014/main" id="{FC495C51-F486-4936-956B-313FB6C2AB17}"/>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8">
                <a:extLst>
                  <a:ext uri="{FF2B5EF4-FFF2-40B4-BE49-F238E27FC236}">
                    <a16:creationId xmlns:a16="http://schemas.microsoft.com/office/drawing/2014/main" id="{E7B9DF5A-5BDD-4E2A-8646-DA29B9948D69}"/>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9">
                <a:extLst>
                  <a:ext uri="{FF2B5EF4-FFF2-40B4-BE49-F238E27FC236}">
                    <a16:creationId xmlns:a16="http://schemas.microsoft.com/office/drawing/2014/main" id="{F55505B3-7073-455F-B42D-0D7370C8ABF4}"/>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0">
                <a:extLst>
                  <a:ext uri="{FF2B5EF4-FFF2-40B4-BE49-F238E27FC236}">
                    <a16:creationId xmlns:a16="http://schemas.microsoft.com/office/drawing/2014/main" id="{FBA167AF-E2ED-47B7-813E-1493B819B93E}"/>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1">
                <a:extLst>
                  <a:ext uri="{FF2B5EF4-FFF2-40B4-BE49-F238E27FC236}">
                    <a16:creationId xmlns:a16="http://schemas.microsoft.com/office/drawing/2014/main" id="{868FB13B-B1A9-4987-9AB8-D6B2178B5078}"/>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2">
                <a:extLst>
                  <a:ext uri="{FF2B5EF4-FFF2-40B4-BE49-F238E27FC236}">
                    <a16:creationId xmlns:a16="http://schemas.microsoft.com/office/drawing/2014/main" id="{6CB63659-5276-4E8C-9137-4B6FCBF72E78}"/>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
                <a:extLst>
                  <a:ext uri="{FF2B5EF4-FFF2-40B4-BE49-F238E27FC236}">
                    <a16:creationId xmlns:a16="http://schemas.microsoft.com/office/drawing/2014/main" id="{55B0A88F-CF28-496A-946D-C5553354B8A8}"/>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4">
                <a:extLst>
                  <a:ext uri="{FF2B5EF4-FFF2-40B4-BE49-F238E27FC236}">
                    <a16:creationId xmlns:a16="http://schemas.microsoft.com/office/drawing/2014/main" id="{38542B31-82E6-463D-B4F3-630AFB483B6C}"/>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5">
                <a:extLst>
                  <a:ext uri="{FF2B5EF4-FFF2-40B4-BE49-F238E27FC236}">
                    <a16:creationId xmlns:a16="http://schemas.microsoft.com/office/drawing/2014/main" id="{A9652B9E-5D08-4BF7-A19B-34238786D80D}"/>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6">
                <a:extLst>
                  <a:ext uri="{FF2B5EF4-FFF2-40B4-BE49-F238E27FC236}">
                    <a16:creationId xmlns:a16="http://schemas.microsoft.com/office/drawing/2014/main" id="{BD884A2D-84A9-45FA-8A89-EAA73868D0EF}"/>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7">
                <a:extLst>
                  <a:ext uri="{FF2B5EF4-FFF2-40B4-BE49-F238E27FC236}">
                    <a16:creationId xmlns:a16="http://schemas.microsoft.com/office/drawing/2014/main" id="{299683C2-5BDE-461C-88FE-E58055B8DF50}"/>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8">
                <a:extLst>
                  <a:ext uri="{FF2B5EF4-FFF2-40B4-BE49-F238E27FC236}">
                    <a16:creationId xmlns:a16="http://schemas.microsoft.com/office/drawing/2014/main" id="{DB6D5047-9DA0-4122-934A-A54D92BEB169}"/>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9">
                <a:extLst>
                  <a:ext uri="{FF2B5EF4-FFF2-40B4-BE49-F238E27FC236}">
                    <a16:creationId xmlns:a16="http://schemas.microsoft.com/office/drawing/2014/main" id="{1AB74860-A056-4B0B-B93E-DF508B802EE7}"/>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20">
                <a:extLst>
                  <a:ext uri="{FF2B5EF4-FFF2-40B4-BE49-F238E27FC236}">
                    <a16:creationId xmlns:a16="http://schemas.microsoft.com/office/drawing/2014/main" id="{B42247B6-A483-4C84-B5DF-5E580F62D441}"/>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21">
                <a:extLst>
                  <a:ext uri="{FF2B5EF4-FFF2-40B4-BE49-F238E27FC236}">
                    <a16:creationId xmlns:a16="http://schemas.microsoft.com/office/drawing/2014/main" id="{EE9479D1-1BDC-41AD-AFC5-DEB85DAF06A5}"/>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22">
                <a:extLst>
                  <a:ext uri="{FF2B5EF4-FFF2-40B4-BE49-F238E27FC236}">
                    <a16:creationId xmlns:a16="http://schemas.microsoft.com/office/drawing/2014/main" id="{1BB6C53C-EEB7-40E8-ABF6-D0C0A497C0DC}"/>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23">
                <a:extLst>
                  <a:ext uri="{FF2B5EF4-FFF2-40B4-BE49-F238E27FC236}">
                    <a16:creationId xmlns:a16="http://schemas.microsoft.com/office/drawing/2014/main" id="{AC8966E0-EC52-4E1C-96D2-1D55B04B282A}"/>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24">
                <a:extLst>
                  <a:ext uri="{FF2B5EF4-FFF2-40B4-BE49-F238E27FC236}">
                    <a16:creationId xmlns:a16="http://schemas.microsoft.com/office/drawing/2014/main" id="{41688A79-30E0-4FDB-8A63-C960E75FD065}"/>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25">
                <a:extLst>
                  <a:ext uri="{FF2B5EF4-FFF2-40B4-BE49-F238E27FC236}">
                    <a16:creationId xmlns:a16="http://schemas.microsoft.com/office/drawing/2014/main" id="{55C79CBE-E77E-4F05-8B27-CCB12ABCF917}"/>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26">
                <a:extLst>
                  <a:ext uri="{FF2B5EF4-FFF2-40B4-BE49-F238E27FC236}">
                    <a16:creationId xmlns:a16="http://schemas.microsoft.com/office/drawing/2014/main" id="{B8945A27-0829-4D21-9E41-63740E91C2D6}"/>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27">
                <a:extLst>
                  <a:ext uri="{FF2B5EF4-FFF2-40B4-BE49-F238E27FC236}">
                    <a16:creationId xmlns:a16="http://schemas.microsoft.com/office/drawing/2014/main" id="{205D03AB-5095-4833-B323-67A35E90CB12}"/>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28">
                <a:extLst>
                  <a:ext uri="{FF2B5EF4-FFF2-40B4-BE49-F238E27FC236}">
                    <a16:creationId xmlns:a16="http://schemas.microsoft.com/office/drawing/2014/main" id="{C46E1432-8C44-4761-9352-6EF3DA1E3DEA}"/>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29">
                <a:extLst>
                  <a:ext uri="{FF2B5EF4-FFF2-40B4-BE49-F238E27FC236}">
                    <a16:creationId xmlns:a16="http://schemas.microsoft.com/office/drawing/2014/main" id="{C645DE9D-B732-444E-AB49-CBEB3DCE165A}"/>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30">
                <a:extLst>
                  <a:ext uri="{FF2B5EF4-FFF2-40B4-BE49-F238E27FC236}">
                    <a16:creationId xmlns:a16="http://schemas.microsoft.com/office/drawing/2014/main" id="{F01FBB10-61C1-4A6F-886F-C6163A39F64D}"/>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31">
                <a:extLst>
                  <a:ext uri="{FF2B5EF4-FFF2-40B4-BE49-F238E27FC236}">
                    <a16:creationId xmlns:a16="http://schemas.microsoft.com/office/drawing/2014/main" id="{C2589507-5C7E-4030-915F-837AF6A56A7B}"/>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32">
                <a:extLst>
                  <a:ext uri="{FF2B5EF4-FFF2-40B4-BE49-F238E27FC236}">
                    <a16:creationId xmlns:a16="http://schemas.microsoft.com/office/drawing/2014/main" id="{126433F8-2887-41F2-8B3E-A4A5B751A047}"/>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33">
                <a:extLst>
                  <a:ext uri="{FF2B5EF4-FFF2-40B4-BE49-F238E27FC236}">
                    <a16:creationId xmlns:a16="http://schemas.microsoft.com/office/drawing/2014/main" id="{2C293BC6-F9BE-4BA4-80C6-22E0E0E10826}"/>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34">
                <a:extLst>
                  <a:ext uri="{FF2B5EF4-FFF2-40B4-BE49-F238E27FC236}">
                    <a16:creationId xmlns:a16="http://schemas.microsoft.com/office/drawing/2014/main" id="{F5DB86C5-BC99-416C-BB59-AEC14D6D8B59}"/>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35">
                <a:extLst>
                  <a:ext uri="{FF2B5EF4-FFF2-40B4-BE49-F238E27FC236}">
                    <a16:creationId xmlns:a16="http://schemas.microsoft.com/office/drawing/2014/main" id="{3D952311-645F-4D2C-AF2C-A38F6A42CD41}"/>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36">
                <a:extLst>
                  <a:ext uri="{FF2B5EF4-FFF2-40B4-BE49-F238E27FC236}">
                    <a16:creationId xmlns:a16="http://schemas.microsoft.com/office/drawing/2014/main" id="{69CE1ABC-CB2A-4918-AB0E-0058DBE39CD2}"/>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37">
                <a:extLst>
                  <a:ext uri="{FF2B5EF4-FFF2-40B4-BE49-F238E27FC236}">
                    <a16:creationId xmlns:a16="http://schemas.microsoft.com/office/drawing/2014/main" id="{5D069539-9563-43E5-9E5F-A2A3602A3D01}"/>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38">
                <a:extLst>
                  <a:ext uri="{FF2B5EF4-FFF2-40B4-BE49-F238E27FC236}">
                    <a16:creationId xmlns:a16="http://schemas.microsoft.com/office/drawing/2014/main" id="{842E609E-68E7-4628-A9C0-631B504CB1B0}"/>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39">
                <a:extLst>
                  <a:ext uri="{FF2B5EF4-FFF2-40B4-BE49-F238E27FC236}">
                    <a16:creationId xmlns:a16="http://schemas.microsoft.com/office/drawing/2014/main" id="{3AA8F14A-1CFF-4BFC-A077-5E1EA95FFA93}"/>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40">
                <a:extLst>
                  <a:ext uri="{FF2B5EF4-FFF2-40B4-BE49-F238E27FC236}">
                    <a16:creationId xmlns:a16="http://schemas.microsoft.com/office/drawing/2014/main" id="{234E5FE8-8263-40DE-A7C8-A17473F00AA7}"/>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41">
                <a:extLst>
                  <a:ext uri="{FF2B5EF4-FFF2-40B4-BE49-F238E27FC236}">
                    <a16:creationId xmlns:a16="http://schemas.microsoft.com/office/drawing/2014/main" id="{DCB25AFE-16F2-4B8B-A76A-49A84DA236A6}"/>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42">
                <a:extLst>
                  <a:ext uri="{FF2B5EF4-FFF2-40B4-BE49-F238E27FC236}">
                    <a16:creationId xmlns:a16="http://schemas.microsoft.com/office/drawing/2014/main" id="{6CF37505-7A9A-475B-86AD-8FADDBFCF4AE}"/>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43">
                <a:extLst>
                  <a:ext uri="{FF2B5EF4-FFF2-40B4-BE49-F238E27FC236}">
                    <a16:creationId xmlns:a16="http://schemas.microsoft.com/office/drawing/2014/main" id="{6DD2575B-7D7A-47EF-BB65-67A2D94F721E}"/>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44">
                <a:extLst>
                  <a:ext uri="{FF2B5EF4-FFF2-40B4-BE49-F238E27FC236}">
                    <a16:creationId xmlns:a16="http://schemas.microsoft.com/office/drawing/2014/main" id="{0D0FA715-0DCA-484E-87B3-125B267EBD5C}"/>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45">
                <a:extLst>
                  <a:ext uri="{FF2B5EF4-FFF2-40B4-BE49-F238E27FC236}">
                    <a16:creationId xmlns:a16="http://schemas.microsoft.com/office/drawing/2014/main" id="{522D6527-19EA-4F1C-A605-4B9FBBE7B3F0}"/>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46">
                <a:extLst>
                  <a:ext uri="{FF2B5EF4-FFF2-40B4-BE49-F238E27FC236}">
                    <a16:creationId xmlns:a16="http://schemas.microsoft.com/office/drawing/2014/main" id="{9C51A244-1E62-4711-AA3A-23D8ED2A5F97}"/>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47">
                <a:extLst>
                  <a:ext uri="{FF2B5EF4-FFF2-40B4-BE49-F238E27FC236}">
                    <a16:creationId xmlns:a16="http://schemas.microsoft.com/office/drawing/2014/main" id="{2E3D8749-747E-4B04-8F16-68D55525210C}"/>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48">
                <a:extLst>
                  <a:ext uri="{FF2B5EF4-FFF2-40B4-BE49-F238E27FC236}">
                    <a16:creationId xmlns:a16="http://schemas.microsoft.com/office/drawing/2014/main" id="{1A234FF0-FCBC-4206-83D1-EF46B8E21807}"/>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49">
                <a:extLst>
                  <a:ext uri="{FF2B5EF4-FFF2-40B4-BE49-F238E27FC236}">
                    <a16:creationId xmlns:a16="http://schemas.microsoft.com/office/drawing/2014/main" id="{4FBEB5FF-7D56-42C7-AB71-F73649F628E8}"/>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50">
                <a:extLst>
                  <a:ext uri="{FF2B5EF4-FFF2-40B4-BE49-F238E27FC236}">
                    <a16:creationId xmlns:a16="http://schemas.microsoft.com/office/drawing/2014/main" id="{32494F26-D2C7-4B30-8FC0-66EF730BA458}"/>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51">
                <a:extLst>
                  <a:ext uri="{FF2B5EF4-FFF2-40B4-BE49-F238E27FC236}">
                    <a16:creationId xmlns:a16="http://schemas.microsoft.com/office/drawing/2014/main" id="{8B082855-E939-48B3-871C-6AFB533574D8}"/>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52">
                <a:extLst>
                  <a:ext uri="{FF2B5EF4-FFF2-40B4-BE49-F238E27FC236}">
                    <a16:creationId xmlns:a16="http://schemas.microsoft.com/office/drawing/2014/main" id="{764C31D0-7D14-4B04-9CC7-BDD25BB1DC06}"/>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53">
                <a:extLst>
                  <a:ext uri="{FF2B5EF4-FFF2-40B4-BE49-F238E27FC236}">
                    <a16:creationId xmlns:a16="http://schemas.microsoft.com/office/drawing/2014/main" id="{E4CCF326-7108-4F3F-8B88-27B432C6D04F}"/>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54">
                <a:extLst>
                  <a:ext uri="{FF2B5EF4-FFF2-40B4-BE49-F238E27FC236}">
                    <a16:creationId xmlns:a16="http://schemas.microsoft.com/office/drawing/2014/main" id="{D97F9B3B-2C05-4765-99BA-4E416ACBF417}"/>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55">
                <a:extLst>
                  <a:ext uri="{FF2B5EF4-FFF2-40B4-BE49-F238E27FC236}">
                    <a16:creationId xmlns:a16="http://schemas.microsoft.com/office/drawing/2014/main" id="{06B82459-65BC-4C37-ABEA-1B78F68A4AE4}"/>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56">
                <a:extLst>
                  <a:ext uri="{FF2B5EF4-FFF2-40B4-BE49-F238E27FC236}">
                    <a16:creationId xmlns:a16="http://schemas.microsoft.com/office/drawing/2014/main" id="{72CAE04C-1845-48E3-A8FF-014FA5B755CF}"/>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57">
                <a:extLst>
                  <a:ext uri="{FF2B5EF4-FFF2-40B4-BE49-F238E27FC236}">
                    <a16:creationId xmlns:a16="http://schemas.microsoft.com/office/drawing/2014/main" id="{2B2D4040-7CC7-4F77-A527-7AAE383CBC3A}"/>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58">
                <a:extLst>
                  <a:ext uri="{FF2B5EF4-FFF2-40B4-BE49-F238E27FC236}">
                    <a16:creationId xmlns:a16="http://schemas.microsoft.com/office/drawing/2014/main" id="{34B8F3BC-C893-4CD1-9344-6B7E74EE9C21}"/>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59">
                <a:extLst>
                  <a:ext uri="{FF2B5EF4-FFF2-40B4-BE49-F238E27FC236}">
                    <a16:creationId xmlns:a16="http://schemas.microsoft.com/office/drawing/2014/main" id="{BA21806F-2C72-46CD-A152-0FBA49F2A5AA}"/>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60">
                <a:extLst>
                  <a:ext uri="{FF2B5EF4-FFF2-40B4-BE49-F238E27FC236}">
                    <a16:creationId xmlns:a16="http://schemas.microsoft.com/office/drawing/2014/main" id="{2767F5DF-5E50-4631-A2CB-E914A8CEC521}"/>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61">
                <a:extLst>
                  <a:ext uri="{FF2B5EF4-FFF2-40B4-BE49-F238E27FC236}">
                    <a16:creationId xmlns:a16="http://schemas.microsoft.com/office/drawing/2014/main" id="{EA804007-8661-4213-A5C4-40FD47F626A8}"/>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62">
                <a:extLst>
                  <a:ext uri="{FF2B5EF4-FFF2-40B4-BE49-F238E27FC236}">
                    <a16:creationId xmlns:a16="http://schemas.microsoft.com/office/drawing/2014/main" id="{DF448119-7910-41E2-AF88-0DFD837DEA56}"/>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63">
                <a:extLst>
                  <a:ext uri="{FF2B5EF4-FFF2-40B4-BE49-F238E27FC236}">
                    <a16:creationId xmlns:a16="http://schemas.microsoft.com/office/drawing/2014/main" id="{4CAFC745-B5D9-477C-94E0-98AFCB19490C}"/>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64">
                <a:extLst>
                  <a:ext uri="{FF2B5EF4-FFF2-40B4-BE49-F238E27FC236}">
                    <a16:creationId xmlns:a16="http://schemas.microsoft.com/office/drawing/2014/main" id="{7AF3F70C-FDCC-495A-AA4C-AB00A4B02FA6}"/>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65">
                <a:extLst>
                  <a:ext uri="{FF2B5EF4-FFF2-40B4-BE49-F238E27FC236}">
                    <a16:creationId xmlns:a16="http://schemas.microsoft.com/office/drawing/2014/main" id="{BBFD8D47-4379-4F58-8A90-F44FDD1BC683}"/>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66">
                <a:extLst>
                  <a:ext uri="{FF2B5EF4-FFF2-40B4-BE49-F238E27FC236}">
                    <a16:creationId xmlns:a16="http://schemas.microsoft.com/office/drawing/2014/main" id="{C753CA75-CE79-425C-B3F4-E748DD283614}"/>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67">
                <a:extLst>
                  <a:ext uri="{FF2B5EF4-FFF2-40B4-BE49-F238E27FC236}">
                    <a16:creationId xmlns:a16="http://schemas.microsoft.com/office/drawing/2014/main" id="{523E2A7F-4A51-4464-B3D9-E45695600E40}"/>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68">
                <a:extLst>
                  <a:ext uri="{FF2B5EF4-FFF2-40B4-BE49-F238E27FC236}">
                    <a16:creationId xmlns:a16="http://schemas.microsoft.com/office/drawing/2014/main" id="{A74ED817-2044-449C-AB8A-6DF3758F9D67}"/>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69">
                <a:extLst>
                  <a:ext uri="{FF2B5EF4-FFF2-40B4-BE49-F238E27FC236}">
                    <a16:creationId xmlns:a16="http://schemas.microsoft.com/office/drawing/2014/main" id="{C3D3F3CD-F502-4E6A-8EE6-2754038AABC9}"/>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70">
                <a:extLst>
                  <a:ext uri="{FF2B5EF4-FFF2-40B4-BE49-F238E27FC236}">
                    <a16:creationId xmlns:a16="http://schemas.microsoft.com/office/drawing/2014/main" id="{96954113-9D10-4275-930A-E305BEF15F1B}"/>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71">
                <a:extLst>
                  <a:ext uri="{FF2B5EF4-FFF2-40B4-BE49-F238E27FC236}">
                    <a16:creationId xmlns:a16="http://schemas.microsoft.com/office/drawing/2014/main" id="{8FE1FC0A-A2BA-4C59-BDD1-30FF3DECEF87}"/>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72">
                <a:extLst>
                  <a:ext uri="{FF2B5EF4-FFF2-40B4-BE49-F238E27FC236}">
                    <a16:creationId xmlns:a16="http://schemas.microsoft.com/office/drawing/2014/main" id="{9DAA59FE-AC42-478F-BF66-FB9493171E48}"/>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73">
                <a:extLst>
                  <a:ext uri="{FF2B5EF4-FFF2-40B4-BE49-F238E27FC236}">
                    <a16:creationId xmlns:a16="http://schemas.microsoft.com/office/drawing/2014/main" id="{45BD97C3-A974-4BDF-9671-7A49F66F2411}"/>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74">
                <a:extLst>
                  <a:ext uri="{FF2B5EF4-FFF2-40B4-BE49-F238E27FC236}">
                    <a16:creationId xmlns:a16="http://schemas.microsoft.com/office/drawing/2014/main" id="{4BB6FEF6-203E-4178-90C6-F8188EE81C05}"/>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75">
                <a:extLst>
                  <a:ext uri="{FF2B5EF4-FFF2-40B4-BE49-F238E27FC236}">
                    <a16:creationId xmlns:a16="http://schemas.microsoft.com/office/drawing/2014/main" id="{58220AD8-6C97-4BF2-8218-19F57185B866}"/>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76">
                <a:extLst>
                  <a:ext uri="{FF2B5EF4-FFF2-40B4-BE49-F238E27FC236}">
                    <a16:creationId xmlns:a16="http://schemas.microsoft.com/office/drawing/2014/main" id="{F3807F76-887E-4E64-B845-EB307CF52900}"/>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77">
                <a:extLst>
                  <a:ext uri="{FF2B5EF4-FFF2-40B4-BE49-F238E27FC236}">
                    <a16:creationId xmlns:a16="http://schemas.microsoft.com/office/drawing/2014/main" id="{954B0FED-230B-44D9-B48C-03C7F09C1E8E}"/>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78">
                <a:extLst>
                  <a:ext uri="{FF2B5EF4-FFF2-40B4-BE49-F238E27FC236}">
                    <a16:creationId xmlns:a16="http://schemas.microsoft.com/office/drawing/2014/main" id="{D53CCE4C-E9F5-48D3-864B-83EBB1709188}"/>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79">
                <a:extLst>
                  <a:ext uri="{FF2B5EF4-FFF2-40B4-BE49-F238E27FC236}">
                    <a16:creationId xmlns:a16="http://schemas.microsoft.com/office/drawing/2014/main" id="{7DB8A367-82AC-4478-AA34-E83B8D0EB303}"/>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80">
                <a:extLst>
                  <a:ext uri="{FF2B5EF4-FFF2-40B4-BE49-F238E27FC236}">
                    <a16:creationId xmlns:a16="http://schemas.microsoft.com/office/drawing/2014/main" id="{9B835534-C216-461A-8A94-6140DC5339D4}"/>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81">
                <a:extLst>
                  <a:ext uri="{FF2B5EF4-FFF2-40B4-BE49-F238E27FC236}">
                    <a16:creationId xmlns:a16="http://schemas.microsoft.com/office/drawing/2014/main" id="{8129254F-0A5A-41DF-A9DC-1EA7A7CAF11B}"/>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82">
                <a:extLst>
                  <a:ext uri="{FF2B5EF4-FFF2-40B4-BE49-F238E27FC236}">
                    <a16:creationId xmlns:a16="http://schemas.microsoft.com/office/drawing/2014/main" id="{D47B5954-79E8-4CED-9021-7D4B8F343C73}"/>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83">
                <a:extLst>
                  <a:ext uri="{FF2B5EF4-FFF2-40B4-BE49-F238E27FC236}">
                    <a16:creationId xmlns:a16="http://schemas.microsoft.com/office/drawing/2014/main" id="{E76765F0-B5FE-413B-A1AF-16A75206B060}"/>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84">
                <a:extLst>
                  <a:ext uri="{FF2B5EF4-FFF2-40B4-BE49-F238E27FC236}">
                    <a16:creationId xmlns:a16="http://schemas.microsoft.com/office/drawing/2014/main" id="{3180A454-3025-499A-AE7C-2F784DE666D7}"/>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85">
                <a:extLst>
                  <a:ext uri="{FF2B5EF4-FFF2-40B4-BE49-F238E27FC236}">
                    <a16:creationId xmlns:a16="http://schemas.microsoft.com/office/drawing/2014/main" id="{21F5D4B9-B0D6-464A-869C-2F9617B93C5C}"/>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86">
                <a:extLst>
                  <a:ext uri="{FF2B5EF4-FFF2-40B4-BE49-F238E27FC236}">
                    <a16:creationId xmlns:a16="http://schemas.microsoft.com/office/drawing/2014/main" id="{41C2FA61-B2FE-41C0-99CE-43A6D8C0764E}"/>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87">
                <a:extLst>
                  <a:ext uri="{FF2B5EF4-FFF2-40B4-BE49-F238E27FC236}">
                    <a16:creationId xmlns:a16="http://schemas.microsoft.com/office/drawing/2014/main" id="{984ED642-F032-46C4-B49A-066EDACBF5EF}"/>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88">
                <a:extLst>
                  <a:ext uri="{FF2B5EF4-FFF2-40B4-BE49-F238E27FC236}">
                    <a16:creationId xmlns:a16="http://schemas.microsoft.com/office/drawing/2014/main" id="{2198C610-65A5-4DC4-A550-022DDF15D4EB}"/>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89">
                <a:extLst>
                  <a:ext uri="{FF2B5EF4-FFF2-40B4-BE49-F238E27FC236}">
                    <a16:creationId xmlns:a16="http://schemas.microsoft.com/office/drawing/2014/main" id="{4B4A4E00-0E91-42AD-8328-724BF5D16F6E}"/>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90">
                <a:extLst>
                  <a:ext uri="{FF2B5EF4-FFF2-40B4-BE49-F238E27FC236}">
                    <a16:creationId xmlns:a16="http://schemas.microsoft.com/office/drawing/2014/main" id="{96C453C1-BDAF-4DA2-87B6-AFC25DFEDCFB}"/>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91">
                <a:extLst>
                  <a:ext uri="{FF2B5EF4-FFF2-40B4-BE49-F238E27FC236}">
                    <a16:creationId xmlns:a16="http://schemas.microsoft.com/office/drawing/2014/main" id="{2478B9D6-D275-4050-A120-8A7F1154D190}"/>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92">
                <a:extLst>
                  <a:ext uri="{FF2B5EF4-FFF2-40B4-BE49-F238E27FC236}">
                    <a16:creationId xmlns:a16="http://schemas.microsoft.com/office/drawing/2014/main" id="{034D2812-9747-45F3-9A73-8DFC47C6A8BE}"/>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93">
                <a:extLst>
                  <a:ext uri="{FF2B5EF4-FFF2-40B4-BE49-F238E27FC236}">
                    <a16:creationId xmlns:a16="http://schemas.microsoft.com/office/drawing/2014/main" id="{ACACD733-9E78-4FE7-95E1-51F51F49CCA9}"/>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94">
                <a:extLst>
                  <a:ext uri="{FF2B5EF4-FFF2-40B4-BE49-F238E27FC236}">
                    <a16:creationId xmlns:a16="http://schemas.microsoft.com/office/drawing/2014/main" id="{633DA279-A4EE-4502-A372-68DCDF0FD47E}"/>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95">
                <a:extLst>
                  <a:ext uri="{FF2B5EF4-FFF2-40B4-BE49-F238E27FC236}">
                    <a16:creationId xmlns:a16="http://schemas.microsoft.com/office/drawing/2014/main" id="{A5B6C7A1-BC7B-4087-8544-500DFB69EDA6}"/>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96">
                <a:extLst>
                  <a:ext uri="{FF2B5EF4-FFF2-40B4-BE49-F238E27FC236}">
                    <a16:creationId xmlns:a16="http://schemas.microsoft.com/office/drawing/2014/main" id="{638C9061-4F53-4712-A9BA-1B9779B84809}"/>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97">
                <a:extLst>
                  <a:ext uri="{FF2B5EF4-FFF2-40B4-BE49-F238E27FC236}">
                    <a16:creationId xmlns:a16="http://schemas.microsoft.com/office/drawing/2014/main" id="{2C003EFF-1E04-4AFB-9AFB-9651F3E1FE11}"/>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98">
                <a:extLst>
                  <a:ext uri="{FF2B5EF4-FFF2-40B4-BE49-F238E27FC236}">
                    <a16:creationId xmlns:a16="http://schemas.microsoft.com/office/drawing/2014/main" id="{BA3CA144-6958-43E5-AD43-62186C211D8E}"/>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99">
                <a:extLst>
                  <a:ext uri="{FF2B5EF4-FFF2-40B4-BE49-F238E27FC236}">
                    <a16:creationId xmlns:a16="http://schemas.microsoft.com/office/drawing/2014/main" id="{097C1147-9379-4F56-A483-EDA1FFAECBDA}"/>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00">
                <a:extLst>
                  <a:ext uri="{FF2B5EF4-FFF2-40B4-BE49-F238E27FC236}">
                    <a16:creationId xmlns:a16="http://schemas.microsoft.com/office/drawing/2014/main" id="{CC3A5B02-3D5C-48D6-AE33-CC202AB54055}"/>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01">
                <a:extLst>
                  <a:ext uri="{FF2B5EF4-FFF2-40B4-BE49-F238E27FC236}">
                    <a16:creationId xmlns:a16="http://schemas.microsoft.com/office/drawing/2014/main" id="{593AF51B-B111-4349-AD10-76B142D37F82}"/>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02">
                <a:extLst>
                  <a:ext uri="{FF2B5EF4-FFF2-40B4-BE49-F238E27FC236}">
                    <a16:creationId xmlns:a16="http://schemas.microsoft.com/office/drawing/2014/main" id="{7060F64A-48A2-40AD-879A-2043A2C027B3}"/>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03">
                <a:extLst>
                  <a:ext uri="{FF2B5EF4-FFF2-40B4-BE49-F238E27FC236}">
                    <a16:creationId xmlns:a16="http://schemas.microsoft.com/office/drawing/2014/main" id="{0375D819-C1ED-4468-95DC-F5EF3DE2CF26}"/>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04">
                <a:extLst>
                  <a:ext uri="{FF2B5EF4-FFF2-40B4-BE49-F238E27FC236}">
                    <a16:creationId xmlns:a16="http://schemas.microsoft.com/office/drawing/2014/main" id="{444F73F2-FE71-493D-A7BB-CEBEF685580E}"/>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05">
                <a:extLst>
                  <a:ext uri="{FF2B5EF4-FFF2-40B4-BE49-F238E27FC236}">
                    <a16:creationId xmlns:a16="http://schemas.microsoft.com/office/drawing/2014/main" id="{F2B6D7ED-FABE-466E-A79B-F30B1FD6C7D0}"/>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06">
                <a:extLst>
                  <a:ext uri="{FF2B5EF4-FFF2-40B4-BE49-F238E27FC236}">
                    <a16:creationId xmlns:a16="http://schemas.microsoft.com/office/drawing/2014/main" id="{0AA8E788-1393-481A-83AE-4992E508DDF8}"/>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07">
                <a:extLst>
                  <a:ext uri="{FF2B5EF4-FFF2-40B4-BE49-F238E27FC236}">
                    <a16:creationId xmlns:a16="http://schemas.microsoft.com/office/drawing/2014/main" id="{C195AE33-9850-4BAF-B292-7976FE9C9E24}"/>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08">
                <a:extLst>
                  <a:ext uri="{FF2B5EF4-FFF2-40B4-BE49-F238E27FC236}">
                    <a16:creationId xmlns:a16="http://schemas.microsoft.com/office/drawing/2014/main" id="{F8354CD9-8668-432F-8B4D-F9A64793FA79}"/>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09">
                <a:extLst>
                  <a:ext uri="{FF2B5EF4-FFF2-40B4-BE49-F238E27FC236}">
                    <a16:creationId xmlns:a16="http://schemas.microsoft.com/office/drawing/2014/main" id="{A257CEEE-D399-483B-ABD6-2BF698FFBA0F}"/>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10">
                <a:extLst>
                  <a:ext uri="{FF2B5EF4-FFF2-40B4-BE49-F238E27FC236}">
                    <a16:creationId xmlns:a16="http://schemas.microsoft.com/office/drawing/2014/main" id="{7E401135-33D3-4928-A5AD-2847E1C099B3}"/>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11">
                <a:extLst>
                  <a:ext uri="{FF2B5EF4-FFF2-40B4-BE49-F238E27FC236}">
                    <a16:creationId xmlns:a16="http://schemas.microsoft.com/office/drawing/2014/main" id="{8ADCAB80-EB2F-436C-98E2-BBB09AC8F1B0}"/>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12">
                <a:extLst>
                  <a:ext uri="{FF2B5EF4-FFF2-40B4-BE49-F238E27FC236}">
                    <a16:creationId xmlns:a16="http://schemas.microsoft.com/office/drawing/2014/main" id="{234C5842-09C9-459B-BC7B-3340564F2DF4}"/>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13">
                <a:extLst>
                  <a:ext uri="{FF2B5EF4-FFF2-40B4-BE49-F238E27FC236}">
                    <a16:creationId xmlns:a16="http://schemas.microsoft.com/office/drawing/2014/main" id="{A6C31B9F-2BFC-40F3-A526-39EC23BF95F2}"/>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14">
                <a:extLst>
                  <a:ext uri="{FF2B5EF4-FFF2-40B4-BE49-F238E27FC236}">
                    <a16:creationId xmlns:a16="http://schemas.microsoft.com/office/drawing/2014/main" id="{CDF59547-6AFD-41FB-966F-63C090DA2D1D}"/>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15">
                <a:extLst>
                  <a:ext uri="{FF2B5EF4-FFF2-40B4-BE49-F238E27FC236}">
                    <a16:creationId xmlns:a16="http://schemas.microsoft.com/office/drawing/2014/main" id="{1A2EA4C6-A7EE-4201-A9D8-1B24C2C82732}"/>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16">
                <a:extLst>
                  <a:ext uri="{FF2B5EF4-FFF2-40B4-BE49-F238E27FC236}">
                    <a16:creationId xmlns:a16="http://schemas.microsoft.com/office/drawing/2014/main" id="{A26A97BB-F35B-4FF3-A0AC-79A052E907CA}"/>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17">
                <a:extLst>
                  <a:ext uri="{FF2B5EF4-FFF2-40B4-BE49-F238E27FC236}">
                    <a16:creationId xmlns:a16="http://schemas.microsoft.com/office/drawing/2014/main" id="{D123F28B-1FE6-4BCE-9318-D180F78B9DFE}"/>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18">
                <a:extLst>
                  <a:ext uri="{FF2B5EF4-FFF2-40B4-BE49-F238E27FC236}">
                    <a16:creationId xmlns:a16="http://schemas.microsoft.com/office/drawing/2014/main" id="{4E84D712-7E90-4DDD-A632-E8624F7B466F}"/>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19">
                <a:extLst>
                  <a:ext uri="{FF2B5EF4-FFF2-40B4-BE49-F238E27FC236}">
                    <a16:creationId xmlns:a16="http://schemas.microsoft.com/office/drawing/2014/main" id="{0AFDB053-AC40-4574-B2BD-5803AA18B21A}"/>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20">
                <a:extLst>
                  <a:ext uri="{FF2B5EF4-FFF2-40B4-BE49-F238E27FC236}">
                    <a16:creationId xmlns:a16="http://schemas.microsoft.com/office/drawing/2014/main" id="{CFB58AF8-0691-4A79-887A-30EAA32E3230}"/>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21">
                <a:extLst>
                  <a:ext uri="{FF2B5EF4-FFF2-40B4-BE49-F238E27FC236}">
                    <a16:creationId xmlns:a16="http://schemas.microsoft.com/office/drawing/2014/main" id="{6AF8FFCF-B792-444B-B6F7-2E443D22236E}"/>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22">
                <a:extLst>
                  <a:ext uri="{FF2B5EF4-FFF2-40B4-BE49-F238E27FC236}">
                    <a16:creationId xmlns:a16="http://schemas.microsoft.com/office/drawing/2014/main" id="{5364A650-E293-4A8D-A8F8-CD095DA92721}"/>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23">
                <a:extLst>
                  <a:ext uri="{FF2B5EF4-FFF2-40B4-BE49-F238E27FC236}">
                    <a16:creationId xmlns:a16="http://schemas.microsoft.com/office/drawing/2014/main" id="{7D6C584A-D5A8-4F6B-8F25-B887350796BA}"/>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24">
                <a:extLst>
                  <a:ext uri="{FF2B5EF4-FFF2-40B4-BE49-F238E27FC236}">
                    <a16:creationId xmlns:a16="http://schemas.microsoft.com/office/drawing/2014/main" id="{63613F71-8E2A-458F-8A60-2299656ADE87}"/>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25">
                <a:extLst>
                  <a:ext uri="{FF2B5EF4-FFF2-40B4-BE49-F238E27FC236}">
                    <a16:creationId xmlns:a16="http://schemas.microsoft.com/office/drawing/2014/main" id="{74BDA885-D3E9-4F62-A36B-6AC2D0E3AB3B}"/>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26">
                <a:extLst>
                  <a:ext uri="{FF2B5EF4-FFF2-40B4-BE49-F238E27FC236}">
                    <a16:creationId xmlns:a16="http://schemas.microsoft.com/office/drawing/2014/main" id="{20360D1F-9F16-4926-AE32-D03C0E08661A}"/>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27">
                <a:extLst>
                  <a:ext uri="{FF2B5EF4-FFF2-40B4-BE49-F238E27FC236}">
                    <a16:creationId xmlns:a16="http://schemas.microsoft.com/office/drawing/2014/main" id="{253E820B-9306-4ED3-812A-C3376C5F49E4}"/>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28">
                <a:extLst>
                  <a:ext uri="{FF2B5EF4-FFF2-40B4-BE49-F238E27FC236}">
                    <a16:creationId xmlns:a16="http://schemas.microsoft.com/office/drawing/2014/main" id="{FD6ABB9D-6F09-4E19-AEF9-BA1749AC8D48}"/>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129">
                <a:extLst>
                  <a:ext uri="{FF2B5EF4-FFF2-40B4-BE49-F238E27FC236}">
                    <a16:creationId xmlns:a16="http://schemas.microsoft.com/office/drawing/2014/main" id="{7A24E7B9-2416-4380-94D2-C9B5E4C7901D}"/>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130">
                <a:extLst>
                  <a:ext uri="{FF2B5EF4-FFF2-40B4-BE49-F238E27FC236}">
                    <a16:creationId xmlns:a16="http://schemas.microsoft.com/office/drawing/2014/main" id="{F558064F-6F64-49C3-BB06-330EEA1EA56C}"/>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131">
                <a:extLst>
                  <a:ext uri="{FF2B5EF4-FFF2-40B4-BE49-F238E27FC236}">
                    <a16:creationId xmlns:a16="http://schemas.microsoft.com/office/drawing/2014/main" id="{CA4A255D-85E3-49C6-93C3-4AB4CA91A490}"/>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32">
                <a:extLst>
                  <a:ext uri="{FF2B5EF4-FFF2-40B4-BE49-F238E27FC236}">
                    <a16:creationId xmlns:a16="http://schemas.microsoft.com/office/drawing/2014/main" id="{33B811F5-7485-4234-A7A2-C51F62C4E9DC}"/>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33">
                <a:extLst>
                  <a:ext uri="{FF2B5EF4-FFF2-40B4-BE49-F238E27FC236}">
                    <a16:creationId xmlns:a16="http://schemas.microsoft.com/office/drawing/2014/main" id="{51608A99-7CEE-490F-BF08-3234AF1B68C4}"/>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34">
                <a:extLst>
                  <a:ext uri="{FF2B5EF4-FFF2-40B4-BE49-F238E27FC236}">
                    <a16:creationId xmlns:a16="http://schemas.microsoft.com/office/drawing/2014/main" id="{A2955837-4992-4D12-B1FB-A4A0A891D3A8}"/>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35">
                <a:extLst>
                  <a:ext uri="{FF2B5EF4-FFF2-40B4-BE49-F238E27FC236}">
                    <a16:creationId xmlns:a16="http://schemas.microsoft.com/office/drawing/2014/main" id="{74FDAD43-A291-43B1-BDAF-AAAAF0265C2C}"/>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136">
                <a:extLst>
                  <a:ext uri="{FF2B5EF4-FFF2-40B4-BE49-F238E27FC236}">
                    <a16:creationId xmlns:a16="http://schemas.microsoft.com/office/drawing/2014/main" id="{21511352-B203-4E8E-8FDC-3E9CA5701EFA}"/>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37">
                <a:extLst>
                  <a:ext uri="{FF2B5EF4-FFF2-40B4-BE49-F238E27FC236}">
                    <a16:creationId xmlns:a16="http://schemas.microsoft.com/office/drawing/2014/main" id="{6242D556-CF63-4F69-8BF0-5539A3050986}"/>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38">
                <a:extLst>
                  <a:ext uri="{FF2B5EF4-FFF2-40B4-BE49-F238E27FC236}">
                    <a16:creationId xmlns:a16="http://schemas.microsoft.com/office/drawing/2014/main" id="{CA9B9F0E-5FBF-4CBE-9511-E3AB3F45082C}"/>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139">
                <a:extLst>
                  <a:ext uri="{FF2B5EF4-FFF2-40B4-BE49-F238E27FC236}">
                    <a16:creationId xmlns:a16="http://schemas.microsoft.com/office/drawing/2014/main" id="{54BC6415-18B2-40CE-9B03-8AE3300F5D37}"/>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40">
                <a:extLst>
                  <a:ext uri="{FF2B5EF4-FFF2-40B4-BE49-F238E27FC236}">
                    <a16:creationId xmlns:a16="http://schemas.microsoft.com/office/drawing/2014/main" id="{63B320F0-E980-47DE-80A3-54D868B7D6A5}"/>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41">
                <a:extLst>
                  <a:ext uri="{FF2B5EF4-FFF2-40B4-BE49-F238E27FC236}">
                    <a16:creationId xmlns:a16="http://schemas.microsoft.com/office/drawing/2014/main" id="{41A63CA3-DF13-4C37-ADE0-D4129A60F132}"/>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42">
                <a:extLst>
                  <a:ext uri="{FF2B5EF4-FFF2-40B4-BE49-F238E27FC236}">
                    <a16:creationId xmlns:a16="http://schemas.microsoft.com/office/drawing/2014/main" id="{88DFBCD9-5367-4F11-BD66-2AB0310B8F7E}"/>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43">
                <a:extLst>
                  <a:ext uri="{FF2B5EF4-FFF2-40B4-BE49-F238E27FC236}">
                    <a16:creationId xmlns:a16="http://schemas.microsoft.com/office/drawing/2014/main" id="{FB99065A-24E7-45E5-A95F-0FD3F56DF258}"/>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44">
                <a:extLst>
                  <a:ext uri="{FF2B5EF4-FFF2-40B4-BE49-F238E27FC236}">
                    <a16:creationId xmlns:a16="http://schemas.microsoft.com/office/drawing/2014/main" id="{43DEA9BB-50BA-4991-8956-7259892BF5C7}"/>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45">
                <a:extLst>
                  <a:ext uri="{FF2B5EF4-FFF2-40B4-BE49-F238E27FC236}">
                    <a16:creationId xmlns:a16="http://schemas.microsoft.com/office/drawing/2014/main" id="{1AC7B8D1-260C-4E3A-AFA7-B75B8FDEB242}"/>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46">
                <a:extLst>
                  <a:ext uri="{FF2B5EF4-FFF2-40B4-BE49-F238E27FC236}">
                    <a16:creationId xmlns:a16="http://schemas.microsoft.com/office/drawing/2014/main" id="{31929C63-BCCC-423C-8A79-A595A93D8F4A}"/>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47">
                <a:extLst>
                  <a:ext uri="{FF2B5EF4-FFF2-40B4-BE49-F238E27FC236}">
                    <a16:creationId xmlns:a16="http://schemas.microsoft.com/office/drawing/2014/main" id="{F305E826-837A-44AE-8074-28BA2BA2D0C8}"/>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48">
                <a:extLst>
                  <a:ext uri="{FF2B5EF4-FFF2-40B4-BE49-F238E27FC236}">
                    <a16:creationId xmlns:a16="http://schemas.microsoft.com/office/drawing/2014/main" id="{303DB638-BF11-4A35-BFD1-4FDAAA4C283A}"/>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49">
                <a:extLst>
                  <a:ext uri="{FF2B5EF4-FFF2-40B4-BE49-F238E27FC236}">
                    <a16:creationId xmlns:a16="http://schemas.microsoft.com/office/drawing/2014/main" id="{E255423D-2BBB-4BFE-AAD3-76C19E886EDE}"/>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50">
                <a:extLst>
                  <a:ext uri="{FF2B5EF4-FFF2-40B4-BE49-F238E27FC236}">
                    <a16:creationId xmlns:a16="http://schemas.microsoft.com/office/drawing/2014/main" id="{C11A2A24-6C30-4F82-93F6-A859F1F0DB5B}"/>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51">
                <a:extLst>
                  <a:ext uri="{FF2B5EF4-FFF2-40B4-BE49-F238E27FC236}">
                    <a16:creationId xmlns:a16="http://schemas.microsoft.com/office/drawing/2014/main" id="{13F8DFC8-DF5D-412E-B64E-03B8FCA804B0}"/>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52">
                <a:extLst>
                  <a:ext uri="{FF2B5EF4-FFF2-40B4-BE49-F238E27FC236}">
                    <a16:creationId xmlns:a16="http://schemas.microsoft.com/office/drawing/2014/main" id="{BF64EF1D-4938-41CB-85F5-1742CBBE52C3}"/>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53">
                <a:extLst>
                  <a:ext uri="{FF2B5EF4-FFF2-40B4-BE49-F238E27FC236}">
                    <a16:creationId xmlns:a16="http://schemas.microsoft.com/office/drawing/2014/main" id="{2BF62B3E-E3A1-42A2-B5F1-74B8C22C7B25}"/>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54">
                <a:extLst>
                  <a:ext uri="{FF2B5EF4-FFF2-40B4-BE49-F238E27FC236}">
                    <a16:creationId xmlns:a16="http://schemas.microsoft.com/office/drawing/2014/main" id="{E1585C55-F43F-4E89-B140-210D7DEA361C}"/>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55">
                <a:extLst>
                  <a:ext uri="{FF2B5EF4-FFF2-40B4-BE49-F238E27FC236}">
                    <a16:creationId xmlns:a16="http://schemas.microsoft.com/office/drawing/2014/main" id="{AAA53FD4-E76E-414F-9E06-5FEE4A401A58}"/>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56">
                <a:extLst>
                  <a:ext uri="{FF2B5EF4-FFF2-40B4-BE49-F238E27FC236}">
                    <a16:creationId xmlns:a16="http://schemas.microsoft.com/office/drawing/2014/main" id="{3E728FD2-2443-49EB-8148-DF21598CE3B8}"/>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57">
                <a:extLst>
                  <a:ext uri="{FF2B5EF4-FFF2-40B4-BE49-F238E27FC236}">
                    <a16:creationId xmlns:a16="http://schemas.microsoft.com/office/drawing/2014/main" id="{D85727F7-0AB6-4950-88CD-470009382E91}"/>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58">
                <a:extLst>
                  <a:ext uri="{FF2B5EF4-FFF2-40B4-BE49-F238E27FC236}">
                    <a16:creationId xmlns:a16="http://schemas.microsoft.com/office/drawing/2014/main" id="{903B1A4F-E8BC-43FC-8203-AF521D3393E4}"/>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59">
                <a:extLst>
                  <a:ext uri="{FF2B5EF4-FFF2-40B4-BE49-F238E27FC236}">
                    <a16:creationId xmlns:a16="http://schemas.microsoft.com/office/drawing/2014/main" id="{6B55C5BA-DBCA-43B7-A2D6-0C744294D003}"/>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60">
                <a:extLst>
                  <a:ext uri="{FF2B5EF4-FFF2-40B4-BE49-F238E27FC236}">
                    <a16:creationId xmlns:a16="http://schemas.microsoft.com/office/drawing/2014/main" id="{C1B10D06-C865-412A-AD33-D20CE142DF9B}"/>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61">
                <a:extLst>
                  <a:ext uri="{FF2B5EF4-FFF2-40B4-BE49-F238E27FC236}">
                    <a16:creationId xmlns:a16="http://schemas.microsoft.com/office/drawing/2014/main" id="{366D2D65-5BD8-4AE4-9EBE-2D0163B3B039}"/>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62">
                <a:extLst>
                  <a:ext uri="{FF2B5EF4-FFF2-40B4-BE49-F238E27FC236}">
                    <a16:creationId xmlns:a16="http://schemas.microsoft.com/office/drawing/2014/main" id="{B20090DD-752F-4494-B189-4A7FFE34F81C}"/>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63">
                <a:extLst>
                  <a:ext uri="{FF2B5EF4-FFF2-40B4-BE49-F238E27FC236}">
                    <a16:creationId xmlns:a16="http://schemas.microsoft.com/office/drawing/2014/main" id="{4D8C08E6-153C-4F98-959B-5C5C16377E47}"/>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64">
                <a:extLst>
                  <a:ext uri="{FF2B5EF4-FFF2-40B4-BE49-F238E27FC236}">
                    <a16:creationId xmlns:a16="http://schemas.microsoft.com/office/drawing/2014/main" id="{EFB9520D-3B96-4ACC-9C10-8F66B4D581C9}"/>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65">
                <a:extLst>
                  <a:ext uri="{FF2B5EF4-FFF2-40B4-BE49-F238E27FC236}">
                    <a16:creationId xmlns:a16="http://schemas.microsoft.com/office/drawing/2014/main" id="{FD0B5D1E-D576-48B5-9BB3-B114B1347420}"/>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66">
                <a:extLst>
                  <a:ext uri="{FF2B5EF4-FFF2-40B4-BE49-F238E27FC236}">
                    <a16:creationId xmlns:a16="http://schemas.microsoft.com/office/drawing/2014/main" id="{53A5456D-3054-41CF-B0D1-CF7599987B7D}"/>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67">
                <a:extLst>
                  <a:ext uri="{FF2B5EF4-FFF2-40B4-BE49-F238E27FC236}">
                    <a16:creationId xmlns:a16="http://schemas.microsoft.com/office/drawing/2014/main" id="{37F20081-2AC1-4AD1-865E-42161DABEB2E}"/>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68">
                <a:extLst>
                  <a:ext uri="{FF2B5EF4-FFF2-40B4-BE49-F238E27FC236}">
                    <a16:creationId xmlns:a16="http://schemas.microsoft.com/office/drawing/2014/main" id="{B63ABD32-D6D3-476C-A93F-063E99BA5AB1}"/>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69">
                <a:extLst>
                  <a:ext uri="{FF2B5EF4-FFF2-40B4-BE49-F238E27FC236}">
                    <a16:creationId xmlns:a16="http://schemas.microsoft.com/office/drawing/2014/main" id="{85174671-9B04-484D-B0C4-97FAE03F0C22}"/>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70">
                <a:extLst>
                  <a:ext uri="{FF2B5EF4-FFF2-40B4-BE49-F238E27FC236}">
                    <a16:creationId xmlns:a16="http://schemas.microsoft.com/office/drawing/2014/main" id="{CEEBEEF2-CC1D-4739-8246-B2FFE5ED3D54}"/>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71">
                <a:extLst>
                  <a:ext uri="{FF2B5EF4-FFF2-40B4-BE49-F238E27FC236}">
                    <a16:creationId xmlns:a16="http://schemas.microsoft.com/office/drawing/2014/main" id="{72AE7DF6-8AE8-450B-AFAE-F9F6E3889D7D}"/>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72">
                <a:extLst>
                  <a:ext uri="{FF2B5EF4-FFF2-40B4-BE49-F238E27FC236}">
                    <a16:creationId xmlns:a16="http://schemas.microsoft.com/office/drawing/2014/main" id="{5FC1F9B6-8373-4CFA-8801-6489DEB5F50F}"/>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73">
                <a:extLst>
                  <a:ext uri="{FF2B5EF4-FFF2-40B4-BE49-F238E27FC236}">
                    <a16:creationId xmlns:a16="http://schemas.microsoft.com/office/drawing/2014/main" id="{AFC97144-B942-4EDE-8BA1-9EB012E14817}"/>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74">
                <a:extLst>
                  <a:ext uri="{FF2B5EF4-FFF2-40B4-BE49-F238E27FC236}">
                    <a16:creationId xmlns:a16="http://schemas.microsoft.com/office/drawing/2014/main" id="{BC98A8B4-0D48-4CC0-A246-E76D1758EEBC}"/>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75">
                <a:extLst>
                  <a:ext uri="{FF2B5EF4-FFF2-40B4-BE49-F238E27FC236}">
                    <a16:creationId xmlns:a16="http://schemas.microsoft.com/office/drawing/2014/main" id="{5776C214-C982-44C5-B780-5B9F0E45FAA6}"/>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76">
                <a:extLst>
                  <a:ext uri="{FF2B5EF4-FFF2-40B4-BE49-F238E27FC236}">
                    <a16:creationId xmlns:a16="http://schemas.microsoft.com/office/drawing/2014/main" id="{19738F7E-D505-4EA9-96AC-5C946A4D4F73}"/>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77">
                <a:extLst>
                  <a:ext uri="{FF2B5EF4-FFF2-40B4-BE49-F238E27FC236}">
                    <a16:creationId xmlns:a16="http://schemas.microsoft.com/office/drawing/2014/main" id="{7B5E055C-377D-495C-8BDF-61BFE95B16FA}"/>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78">
                <a:extLst>
                  <a:ext uri="{FF2B5EF4-FFF2-40B4-BE49-F238E27FC236}">
                    <a16:creationId xmlns:a16="http://schemas.microsoft.com/office/drawing/2014/main" id="{7923AF0C-99E6-4E25-B849-2F1EA32D0C2A}"/>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79">
                <a:extLst>
                  <a:ext uri="{FF2B5EF4-FFF2-40B4-BE49-F238E27FC236}">
                    <a16:creationId xmlns:a16="http://schemas.microsoft.com/office/drawing/2014/main" id="{30445F6A-B400-4009-B729-DBC4218F1142}"/>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80">
                <a:extLst>
                  <a:ext uri="{FF2B5EF4-FFF2-40B4-BE49-F238E27FC236}">
                    <a16:creationId xmlns:a16="http://schemas.microsoft.com/office/drawing/2014/main" id="{45964DB5-58EA-48EA-9EF0-1BD7EAF80087}"/>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81">
                <a:extLst>
                  <a:ext uri="{FF2B5EF4-FFF2-40B4-BE49-F238E27FC236}">
                    <a16:creationId xmlns:a16="http://schemas.microsoft.com/office/drawing/2014/main" id="{2D5B2353-62FE-46E0-BEDF-6702AFC5B646}"/>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82">
                <a:extLst>
                  <a:ext uri="{FF2B5EF4-FFF2-40B4-BE49-F238E27FC236}">
                    <a16:creationId xmlns:a16="http://schemas.microsoft.com/office/drawing/2014/main" id="{AE20649C-9B31-4006-891A-C0583E76B817}"/>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83">
                <a:extLst>
                  <a:ext uri="{FF2B5EF4-FFF2-40B4-BE49-F238E27FC236}">
                    <a16:creationId xmlns:a16="http://schemas.microsoft.com/office/drawing/2014/main" id="{733F8D22-133F-4AAD-BE72-32119891620C}"/>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84">
                <a:extLst>
                  <a:ext uri="{FF2B5EF4-FFF2-40B4-BE49-F238E27FC236}">
                    <a16:creationId xmlns:a16="http://schemas.microsoft.com/office/drawing/2014/main" id="{65FEF88B-98CF-4650-886B-F1D43D35B779}"/>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85">
                <a:extLst>
                  <a:ext uri="{FF2B5EF4-FFF2-40B4-BE49-F238E27FC236}">
                    <a16:creationId xmlns:a16="http://schemas.microsoft.com/office/drawing/2014/main" id="{ACF9E24E-BB7E-49B2-B2A8-97C766D6A761}"/>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86">
                <a:extLst>
                  <a:ext uri="{FF2B5EF4-FFF2-40B4-BE49-F238E27FC236}">
                    <a16:creationId xmlns:a16="http://schemas.microsoft.com/office/drawing/2014/main" id="{111559E3-2E15-4CB1-A411-4DAF58965ED9}"/>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187">
                <a:extLst>
                  <a:ext uri="{FF2B5EF4-FFF2-40B4-BE49-F238E27FC236}">
                    <a16:creationId xmlns:a16="http://schemas.microsoft.com/office/drawing/2014/main" id="{ABC3668E-C471-490E-A120-8FACCE1522C8}"/>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188">
                <a:extLst>
                  <a:ext uri="{FF2B5EF4-FFF2-40B4-BE49-F238E27FC236}">
                    <a16:creationId xmlns:a16="http://schemas.microsoft.com/office/drawing/2014/main" id="{82CEC780-1491-4CA6-81A9-731B6D589C28}"/>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189">
                <a:extLst>
                  <a:ext uri="{FF2B5EF4-FFF2-40B4-BE49-F238E27FC236}">
                    <a16:creationId xmlns:a16="http://schemas.microsoft.com/office/drawing/2014/main" id="{5C867A17-4C6B-40ED-8CA0-8CAB2CBB4A1F}"/>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190">
                <a:extLst>
                  <a:ext uri="{FF2B5EF4-FFF2-40B4-BE49-F238E27FC236}">
                    <a16:creationId xmlns:a16="http://schemas.microsoft.com/office/drawing/2014/main" id="{257D12A6-B0B2-4975-80A4-3CF7E8A84D6B}"/>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191">
                <a:extLst>
                  <a:ext uri="{FF2B5EF4-FFF2-40B4-BE49-F238E27FC236}">
                    <a16:creationId xmlns:a16="http://schemas.microsoft.com/office/drawing/2014/main" id="{B7A70B2C-7368-4785-A3B5-5EEC577F244A}"/>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192">
                <a:extLst>
                  <a:ext uri="{FF2B5EF4-FFF2-40B4-BE49-F238E27FC236}">
                    <a16:creationId xmlns:a16="http://schemas.microsoft.com/office/drawing/2014/main" id="{8CCA2D34-FADE-42DD-9B21-EB4EE9DCB566}"/>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193">
                <a:extLst>
                  <a:ext uri="{FF2B5EF4-FFF2-40B4-BE49-F238E27FC236}">
                    <a16:creationId xmlns:a16="http://schemas.microsoft.com/office/drawing/2014/main" id="{DD7E0468-7549-4F53-84B7-50BF37028E6B}"/>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194">
                <a:extLst>
                  <a:ext uri="{FF2B5EF4-FFF2-40B4-BE49-F238E27FC236}">
                    <a16:creationId xmlns:a16="http://schemas.microsoft.com/office/drawing/2014/main" id="{58E2F30E-DA12-4038-A519-248D908046CB}"/>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Freeform 195">
                <a:extLst>
                  <a:ext uri="{FF2B5EF4-FFF2-40B4-BE49-F238E27FC236}">
                    <a16:creationId xmlns:a16="http://schemas.microsoft.com/office/drawing/2014/main" id="{F9B99F64-4429-4B96-BA21-1F2482B4497C}"/>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0" name="Freeform 196">
                <a:extLst>
                  <a:ext uri="{FF2B5EF4-FFF2-40B4-BE49-F238E27FC236}">
                    <a16:creationId xmlns:a16="http://schemas.microsoft.com/office/drawing/2014/main" id="{802B693A-4F3A-4C17-AA91-41BEDD3EBAA5}"/>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1" name="Freeform 197">
                <a:extLst>
                  <a:ext uri="{FF2B5EF4-FFF2-40B4-BE49-F238E27FC236}">
                    <a16:creationId xmlns:a16="http://schemas.microsoft.com/office/drawing/2014/main" id="{A18FAD9C-D828-4E7C-882B-095C8D5C11D6}"/>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Freeform 198">
                <a:extLst>
                  <a:ext uri="{FF2B5EF4-FFF2-40B4-BE49-F238E27FC236}">
                    <a16:creationId xmlns:a16="http://schemas.microsoft.com/office/drawing/2014/main" id="{18E25A82-0597-4EB1-8C7C-8F37C144FF43}"/>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Freeform 199">
                <a:extLst>
                  <a:ext uri="{FF2B5EF4-FFF2-40B4-BE49-F238E27FC236}">
                    <a16:creationId xmlns:a16="http://schemas.microsoft.com/office/drawing/2014/main" id="{13590159-2800-4792-9A4A-58562D2B3444}"/>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4" name="Freeform 200">
                <a:extLst>
                  <a:ext uri="{FF2B5EF4-FFF2-40B4-BE49-F238E27FC236}">
                    <a16:creationId xmlns:a16="http://schemas.microsoft.com/office/drawing/2014/main" id="{A640C525-7BF5-42DA-B081-887CDC2396A3}"/>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5" name="Freeform 201">
                <a:extLst>
                  <a:ext uri="{FF2B5EF4-FFF2-40B4-BE49-F238E27FC236}">
                    <a16:creationId xmlns:a16="http://schemas.microsoft.com/office/drawing/2014/main" id="{3E769F4E-E4A5-49E1-88E2-FC3C7D4A5453}"/>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6" name="Freeform 202">
                <a:extLst>
                  <a:ext uri="{FF2B5EF4-FFF2-40B4-BE49-F238E27FC236}">
                    <a16:creationId xmlns:a16="http://schemas.microsoft.com/office/drawing/2014/main" id="{6EBADB41-ABBB-42BF-ADD2-B5920AE7570A}"/>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7" name="Freeform 203">
                <a:extLst>
                  <a:ext uri="{FF2B5EF4-FFF2-40B4-BE49-F238E27FC236}">
                    <a16:creationId xmlns:a16="http://schemas.microsoft.com/office/drawing/2014/main" id="{E0960CD0-8E16-4D68-8017-9C5B7C5D1322}"/>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8" name="Freeform 204">
                <a:extLst>
                  <a:ext uri="{FF2B5EF4-FFF2-40B4-BE49-F238E27FC236}">
                    <a16:creationId xmlns:a16="http://schemas.microsoft.com/office/drawing/2014/main" id="{3F2F36A0-9F0C-4E3D-A3FE-710CFDB3CE9D}"/>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9" name="Freeform 206">
              <a:extLst>
                <a:ext uri="{FF2B5EF4-FFF2-40B4-BE49-F238E27FC236}">
                  <a16:creationId xmlns:a16="http://schemas.microsoft.com/office/drawing/2014/main" id="{CAB12582-B8D8-469C-B945-426AE3B0E00A}"/>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07">
              <a:extLst>
                <a:ext uri="{FF2B5EF4-FFF2-40B4-BE49-F238E27FC236}">
                  <a16:creationId xmlns:a16="http://schemas.microsoft.com/office/drawing/2014/main" id="{6B0E9446-4B0F-4BE3-AA52-6915459560CE}"/>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08">
              <a:extLst>
                <a:ext uri="{FF2B5EF4-FFF2-40B4-BE49-F238E27FC236}">
                  <a16:creationId xmlns:a16="http://schemas.microsoft.com/office/drawing/2014/main" id="{A00E20C7-47A2-48C0-A527-E4FE9E6AC2D4}"/>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09">
              <a:extLst>
                <a:ext uri="{FF2B5EF4-FFF2-40B4-BE49-F238E27FC236}">
                  <a16:creationId xmlns:a16="http://schemas.microsoft.com/office/drawing/2014/main" id="{7422BF96-8156-4BD8-8D02-844FE682F559}"/>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10">
              <a:extLst>
                <a:ext uri="{FF2B5EF4-FFF2-40B4-BE49-F238E27FC236}">
                  <a16:creationId xmlns:a16="http://schemas.microsoft.com/office/drawing/2014/main" id="{A3622899-09B5-4AC0-8F11-F1DB6286C50F}"/>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11">
              <a:extLst>
                <a:ext uri="{FF2B5EF4-FFF2-40B4-BE49-F238E27FC236}">
                  <a16:creationId xmlns:a16="http://schemas.microsoft.com/office/drawing/2014/main" id="{B0731481-4442-4492-9898-385CFBC86547}"/>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12">
              <a:extLst>
                <a:ext uri="{FF2B5EF4-FFF2-40B4-BE49-F238E27FC236}">
                  <a16:creationId xmlns:a16="http://schemas.microsoft.com/office/drawing/2014/main" id="{4D8B9DB5-1D81-4654-B93C-BAC09C39F21E}"/>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13">
              <a:extLst>
                <a:ext uri="{FF2B5EF4-FFF2-40B4-BE49-F238E27FC236}">
                  <a16:creationId xmlns:a16="http://schemas.microsoft.com/office/drawing/2014/main" id="{81D66557-9CF5-4754-86F8-824CC64CEC9A}"/>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14">
              <a:extLst>
                <a:ext uri="{FF2B5EF4-FFF2-40B4-BE49-F238E27FC236}">
                  <a16:creationId xmlns:a16="http://schemas.microsoft.com/office/drawing/2014/main" id="{4A75C74C-EDEC-479B-B2C8-2A199D3D8C4E}"/>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15">
              <a:extLst>
                <a:ext uri="{FF2B5EF4-FFF2-40B4-BE49-F238E27FC236}">
                  <a16:creationId xmlns:a16="http://schemas.microsoft.com/office/drawing/2014/main" id="{1B8D5275-C110-42F6-9F6B-42B4E9E0DC1C}"/>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16">
              <a:extLst>
                <a:ext uri="{FF2B5EF4-FFF2-40B4-BE49-F238E27FC236}">
                  <a16:creationId xmlns:a16="http://schemas.microsoft.com/office/drawing/2014/main" id="{ED292322-CDAE-4E8B-A119-A102C653DC67}"/>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17">
              <a:extLst>
                <a:ext uri="{FF2B5EF4-FFF2-40B4-BE49-F238E27FC236}">
                  <a16:creationId xmlns:a16="http://schemas.microsoft.com/office/drawing/2014/main" id="{D5148431-1465-4DE4-AB83-DF6F14725119}"/>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18">
              <a:extLst>
                <a:ext uri="{FF2B5EF4-FFF2-40B4-BE49-F238E27FC236}">
                  <a16:creationId xmlns:a16="http://schemas.microsoft.com/office/drawing/2014/main" id="{0A931BDB-5FE3-471B-BAEE-AAB7DBB19FC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19">
              <a:extLst>
                <a:ext uri="{FF2B5EF4-FFF2-40B4-BE49-F238E27FC236}">
                  <a16:creationId xmlns:a16="http://schemas.microsoft.com/office/drawing/2014/main" id="{6C7CF146-863A-45F4-A2AB-091486383769}"/>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20">
              <a:extLst>
                <a:ext uri="{FF2B5EF4-FFF2-40B4-BE49-F238E27FC236}">
                  <a16:creationId xmlns:a16="http://schemas.microsoft.com/office/drawing/2014/main" id="{5A9488B9-367E-4338-A83E-537BAFBD8C23}"/>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21">
              <a:extLst>
                <a:ext uri="{FF2B5EF4-FFF2-40B4-BE49-F238E27FC236}">
                  <a16:creationId xmlns:a16="http://schemas.microsoft.com/office/drawing/2014/main" id="{4AA6E73C-12AF-4F73-9FE4-CDCB5A64ACF6}"/>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22">
              <a:extLst>
                <a:ext uri="{FF2B5EF4-FFF2-40B4-BE49-F238E27FC236}">
                  <a16:creationId xmlns:a16="http://schemas.microsoft.com/office/drawing/2014/main" id="{63CD7859-A6F6-45BA-A0C8-5A954EC5142F}"/>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23">
              <a:extLst>
                <a:ext uri="{FF2B5EF4-FFF2-40B4-BE49-F238E27FC236}">
                  <a16:creationId xmlns:a16="http://schemas.microsoft.com/office/drawing/2014/main" id="{73159D8C-512E-42B5-AF39-95B448212570}"/>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24">
              <a:extLst>
                <a:ext uri="{FF2B5EF4-FFF2-40B4-BE49-F238E27FC236}">
                  <a16:creationId xmlns:a16="http://schemas.microsoft.com/office/drawing/2014/main" id="{51FE35B6-972B-44F8-A5D9-E76E08061BEC}"/>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25">
              <a:extLst>
                <a:ext uri="{FF2B5EF4-FFF2-40B4-BE49-F238E27FC236}">
                  <a16:creationId xmlns:a16="http://schemas.microsoft.com/office/drawing/2014/main" id="{5152CCAD-9726-4932-B80A-7160A962CC95}"/>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26">
              <a:extLst>
                <a:ext uri="{FF2B5EF4-FFF2-40B4-BE49-F238E27FC236}">
                  <a16:creationId xmlns:a16="http://schemas.microsoft.com/office/drawing/2014/main" id="{23E94C79-7682-4585-A04C-428992A2A13D}"/>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27">
              <a:extLst>
                <a:ext uri="{FF2B5EF4-FFF2-40B4-BE49-F238E27FC236}">
                  <a16:creationId xmlns:a16="http://schemas.microsoft.com/office/drawing/2014/main" id="{6944CF78-6F4F-4396-9F5F-9F8CB545981C}"/>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28">
              <a:extLst>
                <a:ext uri="{FF2B5EF4-FFF2-40B4-BE49-F238E27FC236}">
                  <a16:creationId xmlns:a16="http://schemas.microsoft.com/office/drawing/2014/main" id="{688012E7-BF61-4B17-90A9-7F0AF4A3F393}"/>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29">
              <a:extLst>
                <a:ext uri="{FF2B5EF4-FFF2-40B4-BE49-F238E27FC236}">
                  <a16:creationId xmlns:a16="http://schemas.microsoft.com/office/drawing/2014/main" id="{AA9794B4-F42E-4FF9-9FBB-2CC0B4D6A918}"/>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30">
              <a:extLst>
                <a:ext uri="{FF2B5EF4-FFF2-40B4-BE49-F238E27FC236}">
                  <a16:creationId xmlns:a16="http://schemas.microsoft.com/office/drawing/2014/main" id="{B5672991-8DB3-4984-88F8-54566344635D}"/>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31">
              <a:extLst>
                <a:ext uri="{FF2B5EF4-FFF2-40B4-BE49-F238E27FC236}">
                  <a16:creationId xmlns:a16="http://schemas.microsoft.com/office/drawing/2014/main" id="{4BC785BE-01E5-487C-BBDD-6A4AF078CC7C}"/>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32">
              <a:extLst>
                <a:ext uri="{FF2B5EF4-FFF2-40B4-BE49-F238E27FC236}">
                  <a16:creationId xmlns:a16="http://schemas.microsoft.com/office/drawing/2014/main" id="{C405DF96-6A32-40E8-9FA9-2A7365575DA8}"/>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33">
              <a:extLst>
                <a:ext uri="{FF2B5EF4-FFF2-40B4-BE49-F238E27FC236}">
                  <a16:creationId xmlns:a16="http://schemas.microsoft.com/office/drawing/2014/main" id="{3A2F5AD3-679D-4166-B5A9-6B72D074C7FE}"/>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34">
              <a:extLst>
                <a:ext uri="{FF2B5EF4-FFF2-40B4-BE49-F238E27FC236}">
                  <a16:creationId xmlns:a16="http://schemas.microsoft.com/office/drawing/2014/main" id="{8651B608-C451-44E6-8747-07D8C091E8CA}"/>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35">
              <a:extLst>
                <a:ext uri="{FF2B5EF4-FFF2-40B4-BE49-F238E27FC236}">
                  <a16:creationId xmlns:a16="http://schemas.microsoft.com/office/drawing/2014/main" id="{55D86F74-57B2-4767-975D-82E0AB6A3A85}"/>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36">
              <a:extLst>
                <a:ext uri="{FF2B5EF4-FFF2-40B4-BE49-F238E27FC236}">
                  <a16:creationId xmlns:a16="http://schemas.microsoft.com/office/drawing/2014/main" id="{9A8C98E6-6D16-42E0-A2C8-D3B492C874B0}"/>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37">
              <a:extLst>
                <a:ext uri="{FF2B5EF4-FFF2-40B4-BE49-F238E27FC236}">
                  <a16:creationId xmlns:a16="http://schemas.microsoft.com/office/drawing/2014/main" id="{C63401DA-0D72-402E-BE54-78959B2FAE09}"/>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38">
              <a:extLst>
                <a:ext uri="{FF2B5EF4-FFF2-40B4-BE49-F238E27FC236}">
                  <a16:creationId xmlns:a16="http://schemas.microsoft.com/office/drawing/2014/main" id="{248821E8-9271-4B9B-A57E-9E8A4148CA2B}"/>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39">
              <a:extLst>
                <a:ext uri="{FF2B5EF4-FFF2-40B4-BE49-F238E27FC236}">
                  <a16:creationId xmlns:a16="http://schemas.microsoft.com/office/drawing/2014/main" id="{3BE7D360-37CF-4F8F-84D6-938A150FA81A}"/>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40">
              <a:extLst>
                <a:ext uri="{FF2B5EF4-FFF2-40B4-BE49-F238E27FC236}">
                  <a16:creationId xmlns:a16="http://schemas.microsoft.com/office/drawing/2014/main" id="{02B7C61A-7278-4E35-9177-7AD8B205F431}"/>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41">
              <a:extLst>
                <a:ext uri="{FF2B5EF4-FFF2-40B4-BE49-F238E27FC236}">
                  <a16:creationId xmlns:a16="http://schemas.microsoft.com/office/drawing/2014/main" id="{5576A0DF-CB3D-4087-BB0C-A755A891E2DE}"/>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42">
              <a:extLst>
                <a:ext uri="{FF2B5EF4-FFF2-40B4-BE49-F238E27FC236}">
                  <a16:creationId xmlns:a16="http://schemas.microsoft.com/office/drawing/2014/main" id="{EA8181DE-620B-4D5F-BB56-9AAA6053FF15}"/>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43">
              <a:extLst>
                <a:ext uri="{FF2B5EF4-FFF2-40B4-BE49-F238E27FC236}">
                  <a16:creationId xmlns:a16="http://schemas.microsoft.com/office/drawing/2014/main" id="{8A836C0B-E2D0-47D7-8BE8-F81F765A3D6D}"/>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44">
              <a:extLst>
                <a:ext uri="{FF2B5EF4-FFF2-40B4-BE49-F238E27FC236}">
                  <a16:creationId xmlns:a16="http://schemas.microsoft.com/office/drawing/2014/main" id="{B4C0A6F0-B04F-486C-89BA-724D07766825}"/>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45">
              <a:extLst>
                <a:ext uri="{FF2B5EF4-FFF2-40B4-BE49-F238E27FC236}">
                  <a16:creationId xmlns:a16="http://schemas.microsoft.com/office/drawing/2014/main" id="{0279415B-D6F9-4589-A911-EEB95006120F}"/>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46">
              <a:extLst>
                <a:ext uri="{FF2B5EF4-FFF2-40B4-BE49-F238E27FC236}">
                  <a16:creationId xmlns:a16="http://schemas.microsoft.com/office/drawing/2014/main" id="{A811608B-1958-4BF0-A1B4-F1DDCE858643}"/>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47">
              <a:extLst>
                <a:ext uri="{FF2B5EF4-FFF2-40B4-BE49-F238E27FC236}">
                  <a16:creationId xmlns:a16="http://schemas.microsoft.com/office/drawing/2014/main" id="{8CFAEC0D-306A-4DC4-BEBB-9E8FBD07A2D0}"/>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48">
              <a:extLst>
                <a:ext uri="{FF2B5EF4-FFF2-40B4-BE49-F238E27FC236}">
                  <a16:creationId xmlns:a16="http://schemas.microsoft.com/office/drawing/2014/main" id="{DCBF8BA7-FC5A-43D7-A2E2-46C60A36A5F3}"/>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49">
              <a:extLst>
                <a:ext uri="{FF2B5EF4-FFF2-40B4-BE49-F238E27FC236}">
                  <a16:creationId xmlns:a16="http://schemas.microsoft.com/office/drawing/2014/main" id="{A1D71807-2B57-4B43-9E5B-FF7F510004AD}"/>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50">
              <a:extLst>
                <a:ext uri="{FF2B5EF4-FFF2-40B4-BE49-F238E27FC236}">
                  <a16:creationId xmlns:a16="http://schemas.microsoft.com/office/drawing/2014/main" id="{31ABE8FE-DCF8-4100-9751-43C7F1061B8E}"/>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51">
              <a:extLst>
                <a:ext uri="{FF2B5EF4-FFF2-40B4-BE49-F238E27FC236}">
                  <a16:creationId xmlns:a16="http://schemas.microsoft.com/office/drawing/2014/main" id="{9473A4EC-AEBC-4B99-9355-F14395B96700}"/>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52">
              <a:extLst>
                <a:ext uri="{FF2B5EF4-FFF2-40B4-BE49-F238E27FC236}">
                  <a16:creationId xmlns:a16="http://schemas.microsoft.com/office/drawing/2014/main" id="{3AE5A336-B35C-4660-AE76-CA0D709C7028}"/>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53">
              <a:extLst>
                <a:ext uri="{FF2B5EF4-FFF2-40B4-BE49-F238E27FC236}">
                  <a16:creationId xmlns:a16="http://schemas.microsoft.com/office/drawing/2014/main" id="{088A5884-B56B-48D9-9A1B-136E9180A01F}"/>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54">
              <a:extLst>
                <a:ext uri="{FF2B5EF4-FFF2-40B4-BE49-F238E27FC236}">
                  <a16:creationId xmlns:a16="http://schemas.microsoft.com/office/drawing/2014/main" id="{6BF6ABAB-1371-477B-B7D0-CDE6FE61F856}"/>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55">
              <a:extLst>
                <a:ext uri="{FF2B5EF4-FFF2-40B4-BE49-F238E27FC236}">
                  <a16:creationId xmlns:a16="http://schemas.microsoft.com/office/drawing/2014/main" id="{40A450D6-D4F4-41F0-BAB0-F0CFE602DE20}"/>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56">
              <a:extLst>
                <a:ext uri="{FF2B5EF4-FFF2-40B4-BE49-F238E27FC236}">
                  <a16:creationId xmlns:a16="http://schemas.microsoft.com/office/drawing/2014/main" id="{2004E0F7-8FE7-4F5B-8DE9-75E7CF94A7A3}"/>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57">
              <a:extLst>
                <a:ext uri="{FF2B5EF4-FFF2-40B4-BE49-F238E27FC236}">
                  <a16:creationId xmlns:a16="http://schemas.microsoft.com/office/drawing/2014/main" id="{854DFC11-E887-4103-9363-3659462A8876}"/>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58">
              <a:extLst>
                <a:ext uri="{FF2B5EF4-FFF2-40B4-BE49-F238E27FC236}">
                  <a16:creationId xmlns:a16="http://schemas.microsoft.com/office/drawing/2014/main" id="{DB390E33-F483-46C3-951C-1440A0ADD852}"/>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59">
              <a:extLst>
                <a:ext uri="{FF2B5EF4-FFF2-40B4-BE49-F238E27FC236}">
                  <a16:creationId xmlns:a16="http://schemas.microsoft.com/office/drawing/2014/main" id="{F09D6396-0D18-40B3-A234-2F3C6A98D700}"/>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60">
              <a:extLst>
                <a:ext uri="{FF2B5EF4-FFF2-40B4-BE49-F238E27FC236}">
                  <a16:creationId xmlns:a16="http://schemas.microsoft.com/office/drawing/2014/main" id="{F36DE863-0793-4183-B3A7-F2C4BDA3180A}"/>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61">
              <a:extLst>
                <a:ext uri="{FF2B5EF4-FFF2-40B4-BE49-F238E27FC236}">
                  <a16:creationId xmlns:a16="http://schemas.microsoft.com/office/drawing/2014/main" id="{2BBEA168-9E5A-4F7C-85D2-EF3249F688F0}"/>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62">
              <a:extLst>
                <a:ext uri="{FF2B5EF4-FFF2-40B4-BE49-F238E27FC236}">
                  <a16:creationId xmlns:a16="http://schemas.microsoft.com/office/drawing/2014/main" id="{A6EADE5C-1224-414F-BA6F-9F69D0D7B2CB}"/>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63">
              <a:extLst>
                <a:ext uri="{FF2B5EF4-FFF2-40B4-BE49-F238E27FC236}">
                  <a16:creationId xmlns:a16="http://schemas.microsoft.com/office/drawing/2014/main" id="{BF8AFE62-3D8D-4AB2-BF71-E2ADA74785F6}"/>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64">
              <a:extLst>
                <a:ext uri="{FF2B5EF4-FFF2-40B4-BE49-F238E27FC236}">
                  <a16:creationId xmlns:a16="http://schemas.microsoft.com/office/drawing/2014/main" id="{BA8DED80-17BB-4ADE-8F2F-47BE748003AF}"/>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65">
              <a:extLst>
                <a:ext uri="{FF2B5EF4-FFF2-40B4-BE49-F238E27FC236}">
                  <a16:creationId xmlns:a16="http://schemas.microsoft.com/office/drawing/2014/main" id="{8F311216-CEB5-47EF-936C-14C0AE5E1155}"/>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66">
              <a:extLst>
                <a:ext uri="{FF2B5EF4-FFF2-40B4-BE49-F238E27FC236}">
                  <a16:creationId xmlns:a16="http://schemas.microsoft.com/office/drawing/2014/main" id="{02516B36-23AC-4565-83EB-B7C54205A30D}"/>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67">
              <a:extLst>
                <a:ext uri="{FF2B5EF4-FFF2-40B4-BE49-F238E27FC236}">
                  <a16:creationId xmlns:a16="http://schemas.microsoft.com/office/drawing/2014/main" id="{0D6D1F1A-3A8C-41BC-841B-2C9190185E8D}"/>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68">
              <a:extLst>
                <a:ext uri="{FF2B5EF4-FFF2-40B4-BE49-F238E27FC236}">
                  <a16:creationId xmlns:a16="http://schemas.microsoft.com/office/drawing/2014/main" id="{F1EFA617-5949-4D4E-834C-DBA786402237}"/>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69">
              <a:extLst>
                <a:ext uri="{FF2B5EF4-FFF2-40B4-BE49-F238E27FC236}">
                  <a16:creationId xmlns:a16="http://schemas.microsoft.com/office/drawing/2014/main" id="{5994ABE1-7A28-4378-A3AF-E8548DC6510A}"/>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70">
              <a:extLst>
                <a:ext uri="{FF2B5EF4-FFF2-40B4-BE49-F238E27FC236}">
                  <a16:creationId xmlns:a16="http://schemas.microsoft.com/office/drawing/2014/main" id="{FED2BFE5-E081-4B2B-BFA9-78203D73AA9D}"/>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71">
              <a:extLst>
                <a:ext uri="{FF2B5EF4-FFF2-40B4-BE49-F238E27FC236}">
                  <a16:creationId xmlns:a16="http://schemas.microsoft.com/office/drawing/2014/main" id="{F532C949-9179-4D47-B1DE-2AE6F7BB2C60}"/>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72">
              <a:extLst>
                <a:ext uri="{FF2B5EF4-FFF2-40B4-BE49-F238E27FC236}">
                  <a16:creationId xmlns:a16="http://schemas.microsoft.com/office/drawing/2014/main" id="{A64B00A3-448F-40A3-8406-42266C146ADA}"/>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73">
              <a:extLst>
                <a:ext uri="{FF2B5EF4-FFF2-40B4-BE49-F238E27FC236}">
                  <a16:creationId xmlns:a16="http://schemas.microsoft.com/office/drawing/2014/main" id="{1DBD1F9B-4DDA-4EE3-A965-EA93C9705E56}"/>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74">
              <a:extLst>
                <a:ext uri="{FF2B5EF4-FFF2-40B4-BE49-F238E27FC236}">
                  <a16:creationId xmlns:a16="http://schemas.microsoft.com/office/drawing/2014/main" id="{66A3F947-9901-41C4-B844-ACCC4485A37F}"/>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75">
              <a:extLst>
                <a:ext uri="{FF2B5EF4-FFF2-40B4-BE49-F238E27FC236}">
                  <a16:creationId xmlns:a16="http://schemas.microsoft.com/office/drawing/2014/main" id="{1696E075-4135-4C07-93FE-5314F11DF6D5}"/>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76">
              <a:extLst>
                <a:ext uri="{FF2B5EF4-FFF2-40B4-BE49-F238E27FC236}">
                  <a16:creationId xmlns:a16="http://schemas.microsoft.com/office/drawing/2014/main" id="{5B6B8488-E598-4D9E-BEE5-00B7A29AD274}"/>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77">
              <a:extLst>
                <a:ext uri="{FF2B5EF4-FFF2-40B4-BE49-F238E27FC236}">
                  <a16:creationId xmlns:a16="http://schemas.microsoft.com/office/drawing/2014/main" id="{99BE1176-1C87-4F7A-9BAD-DC3AC565B462}"/>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78">
              <a:extLst>
                <a:ext uri="{FF2B5EF4-FFF2-40B4-BE49-F238E27FC236}">
                  <a16:creationId xmlns:a16="http://schemas.microsoft.com/office/drawing/2014/main" id="{847C733C-2AB4-488E-9A7C-6358EB3252F6}"/>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79">
              <a:extLst>
                <a:ext uri="{FF2B5EF4-FFF2-40B4-BE49-F238E27FC236}">
                  <a16:creationId xmlns:a16="http://schemas.microsoft.com/office/drawing/2014/main" id="{A616C61F-F16A-49A0-A8D5-8537DF025178}"/>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80">
              <a:extLst>
                <a:ext uri="{FF2B5EF4-FFF2-40B4-BE49-F238E27FC236}">
                  <a16:creationId xmlns:a16="http://schemas.microsoft.com/office/drawing/2014/main" id="{9F999CD9-BC15-4732-A5C6-F423B68B5F5E}"/>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81">
              <a:extLst>
                <a:ext uri="{FF2B5EF4-FFF2-40B4-BE49-F238E27FC236}">
                  <a16:creationId xmlns:a16="http://schemas.microsoft.com/office/drawing/2014/main" id="{369DD39F-B387-4523-BC5A-1C473AE1A845}"/>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82">
              <a:extLst>
                <a:ext uri="{FF2B5EF4-FFF2-40B4-BE49-F238E27FC236}">
                  <a16:creationId xmlns:a16="http://schemas.microsoft.com/office/drawing/2014/main" id="{10FB6437-38C5-4800-9074-8CD7CFD60F1F}"/>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83">
              <a:extLst>
                <a:ext uri="{FF2B5EF4-FFF2-40B4-BE49-F238E27FC236}">
                  <a16:creationId xmlns:a16="http://schemas.microsoft.com/office/drawing/2014/main" id="{7B78973E-1619-42EB-8796-1B7138B5489D}"/>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84">
              <a:extLst>
                <a:ext uri="{FF2B5EF4-FFF2-40B4-BE49-F238E27FC236}">
                  <a16:creationId xmlns:a16="http://schemas.microsoft.com/office/drawing/2014/main" id="{0CF61AB1-20C8-4227-A593-B84C538219CC}"/>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85">
              <a:extLst>
                <a:ext uri="{FF2B5EF4-FFF2-40B4-BE49-F238E27FC236}">
                  <a16:creationId xmlns:a16="http://schemas.microsoft.com/office/drawing/2014/main" id="{F3CC41FF-1F44-466E-8379-D095C9050EC7}"/>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86">
              <a:extLst>
                <a:ext uri="{FF2B5EF4-FFF2-40B4-BE49-F238E27FC236}">
                  <a16:creationId xmlns:a16="http://schemas.microsoft.com/office/drawing/2014/main" id="{21E6450A-2E1A-43FF-99D8-15833EF651AF}"/>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87">
              <a:extLst>
                <a:ext uri="{FF2B5EF4-FFF2-40B4-BE49-F238E27FC236}">
                  <a16:creationId xmlns:a16="http://schemas.microsoft.com/office/drawing/2014/main" id="{D018C3AF-1231-4BF9-8B51-F8357C5ABA18}"/>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288">
              <a:extLst>
                <a:ext uri="{FF2B5EF4-FFF2-40B4-BE49-F238E27FC236}">
                  <a16:creationId xmlns:a16="http://schemas.microsoft.com/office/drawing/2014/main" id="{1E0EA7A5-456C-43B0-ACF5-114A8D844AC4}"/>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289">
              <a:extLst>
                <a:ext uri="{FF2B5EF4-FFF2-40B4-BE49-F238E27FC236}">
                  <a16:creationId xmlns:a16="http://schemas.microsoft.com/office/drawing/2014/main" id="{8C0B57B2-FF43-49FB-B3C8-1E5C35F93AE6}"/>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290">
              <a:extLst>
                <a:ext uri="{FF2B5EF4-FFF2-40B4-BE49-F238E27FC236}">
                  <a16:creationId xmlns:a16="http://schemas.microsoft.com/office/drawing/2014/main" id="{E81B830A-250A-431F-B92E-271068232813}"/>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291">
              <a:extLst>
                <a:ext uri="{FF2B5EF4-FFF2-40B4-BE49-F238E27FC236}">
                  <a16:creationId xmlns:a16="http://schemas.microsoft.com/office/drawing/2014/main" id="{F846590A-2DCE-488D-BA04-7DC0F15F2712}"/>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292">
              <a:extLst>
                <a:ext uri="{FF2B5EF4-FFF2-40B4-BE49-F238E27FC236}">
                  <a16:creationId xmlns:a16="http://schemas.microsoft.com/office/drawing/2014/main" id="{F24CCE9E-697B-4D66-B0CE-9E2159662A0C}"/>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293">
              <a:extLst>
                <a:ext uri="{FF2B5EF4-FFF2-40B4-BE49-F238E27FC236}">
                  <a16:creationId xmlns:a16="http://schemas.microsoft.com/office/drawing/2014/main" id="{F37770CF-62DE-4D5B-A204-3626223D17E3}"/>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294">
              <a:extLst>
                <a:ext uri="{FF2B5EF4-FFF2-40B4-BE49-F238E27FC236}">
                  <a16:creationId xmlns:a16="http://schemas.microsoft.com/office/drawing/2014/main" id="{C22ED2D1-D469-419E-9979-AB1EB850712E}"/>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295">
              <a:extLst>
                <a:ext uri="{FF2B5EF4-FFF2-40B4-BE49-F238E27FC236}">
                  <a16:creationId xmlns:a16="http://schemas.microsoft.com/office/drawing/2014/main" id="{64048AFB-A389-4C9D-97F1-3BEE069ADD97}"/>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296">
              <a:extLst>
                <a:ext uri="{FF2B5EF4-FFF2-40B4-BE49-F238E27FC236}">
                  <a16:creationId xmlns:a16="http://schemas.microsoft.com/office/drawing/2014/main" id="{1ADF447A-4EEA-4220-819D-0ADD688E3EED}"/>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297">
              <a:extLst>
                <a:ext uri="{FF2B5EF4-FFF2-40B4-BE49-F238E27FC236}">
                  <a16:creationId xmlns:a16="http://schemas.microsoft.com/office/drawing/2014/main" id="{AE934B8E-7062-41FA-9E85-53665E935001}"/>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298">
              <a:extLst>
                <a:ext uri="{FF2B5EF4-FFF2-40B4-BE49-F238E27FC236}">
                  <a16:creationId xmlns:a16="http://schemas.microsoft.com/office/drawing/2014/main" id="{E193286E-3E03-4669-A220-F7CDA910CEAF}"/>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299">
              <a:extLst>
                <a:ext uri="{FF2B5EF4-FFF2-40B4-BE49-F238E27FC236}">
                  <a16:creationId xmlns:a16="http://schemas.microsoft.com/office/drawing/2014/main" id="{C4CD35E0-E788-4529-BB79-8647F71D7B12}"/>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300">
              <a:extLst>
                <a:ext uri="{FF2B5EF4-FFF2-40B4-BE49-F238E27FC236}">
                  <a16:creationId xmlns:a16="http://schemas.microsoft.com/office/drawing/2014/main" id="{96A8824D-2431-4128-B95E-2B4231685BA3}"/>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301">
              <a:extLst>
                <a:ext uri="{FF2B5EF4-FFF2-40B4-BE49-F238E27FC236}">
                  <a16:creationId xmlns:a16="http://schemas.microsoft.com/office/drawing/2014/main" id="{7A60F18B-53D9-461D-831F-161927DEA477}"/>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302">
              <a:extLst>
                <a:ext uri="{FF2B5EF4-FFF2-40B4-BE49-F238E27FC236}">
                  <a16:creationId xmlns:a16="http://schemas.microsoft.com/office/drawing/2014/main" id="{94F5A68C-1EF5-409D-8D74-C8E91664DE29}"/>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303">
              <a:extLst>
                <a:ext uri="{FF2B5EF4-FFF2-40B4-BE49-F238E27FC236}">
                  <a16:creationId xmlns:a16="http://schemas.microsoft.com/office/drawing/2014/main" id="{7F029684-4C07-4605-B51E-04C7C9497B7C}"/>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304">
              <a:extLst>
                <a:ext uri="{FF2B5EF4-FFF2-40B4-BE49-F238E27FC236}">
                  <a16:creationId xmlns:a16="http://schemas.microsoft.com/office/drawing/2014/main" id="{BD481BF3-C35C-4CE8-A0CF-B54C540CE62E}"/>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305">
              <a:extLst>
                <a:ext uri="{FF2B5EF4-FFF2-40B4-BE49-F238E27FC236}">
                  <a16:creationId xmlns:a16="http://schemas.microsoft.com/office/drawing/2014/main" id="{D6085E1C-CB45-4F74-BC1C-D86E85312ECA}"/>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 name="矩形 2">
            <a:extLst>
              <a:ext uri="{FF2B5EF4-FFF2-40B4-BE49-F238E27FC236}">
                <a16:creationId xmlns:a16="http://schemas.microsoft.com/office/drawing/2014/main" id="{2B43821A-DECB-441F-8720-BFD445C9F79B}"/>
              </a:ext>
            </a:extLst>
          </p:cNvPr>
          <p:cNvSpPr/>
          <p:nvPr/>
        </p:nvSpPr>
        <p:spPr>
          <a:xfrm>
            <a:off x="0" y="4157383"/>
            <a:ext cx="12191999" cy="1921090"/>
          </a:xfrm>
          <a:prstGeom prst="rect">
            <a:avLst/>
          </a:prstGeom>
          <a:solidFill>
            <a:srgbClr val="4E75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pic>
        <p:nvPicPr>
          <p:cNvPr id="2" name="图片 1">
            <a:extLst>
              <a:ext uri="{FF2B5EF4-FFF2-40B4-BE49-F238E27FC236}">
                <a16:creationId xmlns:a16="http://schemas.microsoft.com/office/drawing/2014/main" id="{6C06A471-A082-411E-8314-CB0C9F5C86B6}"/>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20000"/>
                    </a14:imgEffect>
                  </a14:imgLayer>
                </a14:imgProps>
              </a:ext>
            </a:extLst>
          </a:blip>
          <a:srcRect l="3580" t="17876" r="8331" b="16716"/>
          <a:stretch/>
        </p:blipFill>
        <p:spPr>
          <a:xfrm>
            <a:off x="2202299" y="4157382"/>
            <a:ext cx="7182244" cy="1922680"/>
          </a:xfrm>
          <a:prstGeom prst="rect">
            <a:avLst/>
          </a:prstGeom>
        </p:spPr>
      </p:pic>
      <p:pic>
        <p:nvPicPr>
          <p:cNvPr id="10" name="图片 9">
            <a:extLst>
              <a:ext uri="{FF2B5EF4-FFF2-40B4-BE49-F238E27FC236}">
                <a16:creationId xmlns:a16="http://schemas.microsoft.com/office/drawing/2014/main" id="{0DC2D410-4F48-40EB-8C4C-7D16B6A01DF1}"/>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Lst>
          </a:blip>
          <a:srcRect b="7455"/>
          <a:stretch/>
        </p:blipFill>
        <p:spPr>
          <a:xfrm>
            <a:off x="0" y="3776601"/>
            <a:ext cx="1849915" cy="2432502"/>
          </a:xfrm>
          <a:prstGeom prst="rect">
            <a:avLst/>
          </a:prstGeom>
          <a:effectLst>
            <a:outerShdw blurRad="101600" dist="38100" dir="5400000" sx="101000" sy="101000" algn="t" rotWithShape="0">
              <a:srgbClr val="2E4523">
                <a:alpha val="25000"/>
              </a:srgbClr>
            </a:outerShdw>
          </a:effectLst>
        </p:spPr>
      </p:pic>
      <p:pic>
        <p:nvPicPr>
          <p:cNvPr id="11" name="图片 10">
            <a:extLst>
              <a:ext uri="{FF2B5EF4-FFF2-40B4-BE49-F238E27FC236}">
                <a16:creationId xmlns:a16="http://schemas.microsoft.com/office/drawing/2014/main" id="{712DFCF3-53A7-4A01-AC45-261B5E4EF33C}"/>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20000"/>
                    </a14:imgEffect>
                  </a14:imgLayer>
                </a14:imgProps>
              </a:ext>
            </a:extLst>
          </a:blip>
          <a:srcRect t="4458" r="11851"/>
          <a:stretch/>
        </p:blipFill>
        <p:spPr>
          <a:xfrm>
            <a:off x="9785054" y="4157382"/>
            <a:ext cx="2399009" cy="2177854"/>
          </a:xfrm>
          <a:prstGeom prst="rect">
            <a:avLst/>
          </a:prstGeom>
          <a:effectLst>
            <a:outerShdw blurRad="101600" dist="38100" dir="5400000" sx="101000" sy="101000" algn="t" rotWithShape="0">
              <a:srgbClr val="2E4523">
                <a:alpha val="25000"/>
              </a:srgbClr>
            </a:outerShdw>
          </a:effectLst>
        </p:spPr>
      </p:pic>
      <p:pic>
        <p:nvPicPr>
          <p:cNvPr id="5" name="图形 4">
            <a:extLst>
              <a:ext uri="{FF2B5EF4-FFF2-40B4-BE49-F238E27FC236}">
                <a16:creationId xmlns:a16="http://schemas.microsoft.com/office/drawing/2014/main" id="{6229C9D2-ED9C-422F-94EF-A7FD7BC0071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262714" y="1072632"/>
            <a:ext cx="1637997" cy="466518"/>
          </a:xfrm>
          <a:prstGeom prst="rect">
            <a:avLst/>
          </a:prstGeom>
        </p:spPr>
      </p:pic>
      <p:grpSp>
        <p:nvGrpSpPr>
          <p:cNvPr id="4" name="组合 3">
            <a:extLst>
              <a:ext uri="{FF2B5EF4-FFF2-40B4-BE49-F238E27FC236}">
                <a16:creationId xmlns:a16="http://schemas.microsoft.com/office/drawing/2014/main" id="{6F63AA98-526B-CE6B-3114-32F7066364B7}"/>
              </a:ext>
            </a:extLst>
          </p:cNvPr>
          <p:cNvGrpSpPr/>
          <p:nvPr/>
        </p:nvGrpSpPr>
        <p:grpSpPr>
          <a:xfrm>
            <a:off x="2160878" y="1779288"/>
            <a:ext cx="7870241" cy="1211457"/>
            <a:chOff x="2737435" y="1993287"/>
            <a:chExt cx="6688556" cy="1211457"/>
          </a:xfrm>
        </p:grpSpPr>
        <p:sp>
          <p:nvSpPr>
            <p:cNvPr id="16" name="文本框 15">
              <a:extLst>
                <a:ext uri="{FF2B5EF4-FFF2-40B4-BE49-F238E27FC236}">
                  <a16:creationId xmlns:a16="http://schemas.microsoft.com/office/drawing/2014/main" id="{53CDBF7B-113C-4194-9798-5C82DCAA6F19}"/>
                </a:ext>
              </a:extLst>
            </p:cNvPr>
            <p:cNvSpPr txBox="1"/>
            <p:nvPr/>
          </p:nvSpPr>
          <p:spPr>
            <a:xfrm>
              <a:off x="2843983" y="1993287"/>
              <a:ext cx="6454596" cy="1015663"/>
            </a:xfrm>
            <a:prstGeom prst="rect">
              <a:avLst/>
            </a:prstGeom>
            <a:noFill/>
          </p:spPr>
          <p:txBody>
            <a:bodyPr wrap="square" rtlCol="0">
              <a:spAutoFit/>
            </a:bodyPr>
            <a:lstStyle/>
            <a:p>
              <a:pPr algn="ctr"/>
              <a:r>
                <a:rPr lang="zh-CN" altLang="en-US" sz="6000" b="1" dirty="0">
                  <a:solidFill>
                    <a:srgbClr val="B88F4D"/>
                  </a:solidFill>
                  <a:latin typeface="微软雅黑" panose="020B0503020204020204" pitchFamily="34" charset="-122"/>
                  <a:ea typeface="微软雅黑" panose="020B0503020204020204" pitchFamily="34" charset="-122"/>
                </a:rPr>
                <a:t>数字逻辑电路</a:t>
              </a:r>
            </a:p>
          </p:txBody>
        </p:sp>
        <p:sp>
          <p:nvSpPr>
            <p:cNvPr id="12" name="矩形 11">
              <a:extLst>
                <a:ext uri="{FF2B5EF4-FFF2-40B4-BE49-F238E27FC236}">
                  <a16:creationId xmlns:a16="http://schemas.microsoft.com/office/drawing/2014/main" id="{232B34E8-FE5C-4D22-A4B9-E6C98C533F5D}"/>
                </a:ext>
              </a:extLst>
            </p:cNvPr>
            <p:cNvSpPr/>
            <p:nvPr/>
          </p:nvSpPr>
          <p:spPr>
            <a:xfrm>
              <a:off x="2737435" y="3128280"/>
              <a:ext cx="6688556" cy="76464"/>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A1304FAB-B05E-836C-4D61-9ADD2674F52A}"/>
              </a:ext>
            </a:extLst>
          </p:cNvPr>
          <p:cNvSpPr txBox="1"/>
          <p:nvPr/>
        </p:nvSpPr>
        <p:spPr>
          <a:xfrm>
            <a:off x="5434142" y="3267002"/>
            <a:ext cx="1261884" cy="523220"/>
          </a:xfrm>
          <a:prstGeom prst="rect">
            <a:avLst/>
          </a:prstGeom>
          <a:noFill/>
        </p:spPr>
        <p:txBody>
          <a:bodyPr wrap="none" rtlCol="0">
            <a:spAutoFit/>
          </a:bodyPr>
          <a:lstStyle/>
          <a:p>
            <a:r>
              <a:rPr kumimoji="1" lang="zh-CN" altLang="en-US" sz="2800" b="1" dirty="0">
                <a:solidFill>
                  <a:srgbClr val="BD934E"/>
                </a:solidFill>
                <a:latin typeface="KaiTi" panose="02010609060101010101" pitchFamily="49" charset="-122"/>
                <a:ea typeface="KaiTi" panose="02010609060101010101" pitchFamily="49" charset="-122"/>
              </a:rPr>
              <a:t>毛云龙</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6"/>
            <a:ext cx="11087506" cy="3054059"/>
            <a:chOff x="1887176" y="1780605"/>
            <a:chExt cx="2669422" cy="940954"/>
          </a:xfrm>
        </p:grpSpPr>
        <p:sp>
          <p:nvSpPr>
            <p:cNvPr id="31" name="矩形 30">
              <a:extLst>
                <a:ext uri="{FF2B5EF4-FFF2-40B4-BE49-F238E27FC236}">
                  <a16:creationId xmlns:a16="http://schemas.microsoft.com/office/drawing/2014/main" id="{A3538DB1-2330-4E5C-8C01-7FB9EE9A0007}"/>
                </a:ext>
              </a:extLst>
            </p:cNvPr>
            <p:cNvSpPr/>
            <p:nvPr/>
          </p:nvSpPr>
          <p:spPr>
            <a:xfrm>
              <a:off x="1913236" y="1998690"/>
              <a:ext cx="2643362" cy="722869"/>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假设有一个</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8</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位的位组合</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，最右边的两位有特殊的重要性，如何把这两位保留下来？</a:t>
              </a:r>
            </a:p>
            <a:p>
              <a:pPr marL="285750" lvl="1"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设置位屏蔽为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00000011</a:t>
              </a:r>
            </a:p>
            <a:p>
              <a:pPr marL="285750" lvl="1"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和</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做与运算</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1"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结果从</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7</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位到</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2</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位的位置上都为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0</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，而</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0</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位和</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1</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位中的原来的值还在</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0</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和</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1</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的位置上</a:t>
              </a:r>
            </a:p>
            <a:p>
              <a:pPr marL="285750" lvl="1"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结果是四种组合之一：</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00000000</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00000001</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00000010</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或</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00000011</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500639" cy="254120"/>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位屏蔽</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掩码</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二进制逻辑运算</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375602346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525" y="1756229"/>
            <a:ext cx="12201525" cy="3264898"/>
          </a:xfrm>
          <a:prstGeom prst="rect">
            <a:avLst/>
          </a:prstGeom>
          <a:solidFill>
            <a:srgbClr val="4E75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 name="TextBox 2"/>
          <p:cNvSpPr txBox="1"/>
          <p:nvPr>
            <p:custDataLst>
              <p:tags r:id="rId2"/>
            </p:custDataLst>
          </p:nvPr>
        </p:nvSpPr>
        <p:spPr>
          <a:xfrm>
            <a:off x="4653280" y="2826068"/>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7200" b="1" spc="200" dirty="0">
                <a:solidFill>
                  <a:srgbClr val="B88F4D"/>
                </a:solidFill>
                <a:latin typeface="Arial" panose="020B0604020202020204" pitchFamily="34" charset="0"/>
                <a:ea typeface="微软雅黑" panose="020B0503020204020204" pitchFamily="34" charset="-122"/>
                <a:cs typeface="Arial" panose="020B0604020202020204" pitchFamily="34" charset="0"/>
                <a:sym typeface="+mn-lt"/>
              </a:rPr>
              <a:t>05</a:t>
            </a:r>
          </a:p>
        </p:txBody>
      </p:sp>
      <p:sp>
        <p:nvSpPr>
          <p:cNvPr id="13" name="标题 12"/>
          <p:cNvSpPr>
            <a:spLocks noGrp="1"/>
          </p:cNvSpPr>
          <p:nvPr>
            <p:custDataLst>
              <p:tags r:id="rId3"/>
            </p:custDataLst>
          </p:nvPr>
        </p:nvSpPr>
        <p:spPr>
          <a:xfrm>
            <a:off x="6169024" y="2977833"/>
            <a:ext cx="4914265" cy="83566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altLang="en-US" sz="3200" dirty="0">
                <a:solidFill>
                  <a:schemeClr val="bg1"/>
                </a:solidFill>
              </a:rPr>
              <a:t>存储器</a:t>
            </a:r>
            <a:endParaRPr lang="zh-CN" altLang="en-US" sz="3200" dirty="0">
              <a:solidFill>
                <a:schemeClr val="bg1"/>
              </a:solidFill>
              <a:ea typeface="微软雅黑" panose="020B0503020204020204" pitchFamily="34" charset="-122"/>
            </a:endParaRPr>
          </a:p>
        </p:txBody>
      </p:sp>
      <p:cxnSp>
        <p:nvCxnSpPr>
          <p:cNvPr id="19" name="直接连接符 18"/>
          <p:cNvCxnSpPr/>
          <p:nvPr/>
        </p:nvCxnSpPr>
        <p:spPr>
          <a:xfrm>
            <a:off x="3903980" y="2765425"/>
            <a:ext cx="0" cy="1451610"/>
          </a:xfrm>
          <a:prstGeom prst="line">
            <a:avLst/>
          </a:prstGeom>
          <a:ln w="9525">
            <a:solidFill>
              <a:srgbClr val="B88F4D"/>
            </a:solidFill>
          </a:ln>
        </p:spPr>
        <p:style>
          <a:lnRef idx="1">
            <a:schemeClr val="accent1"/>
          </a:lnRef>
          <a:fillRef idx="0">
            <a:schemeClr val="accent1"/>
          </a:fillRef>
          <a:effectRef idx="0">
            <a:schemeClr val="accent1"/>
          </a:effectRef>
          <a:fontRef idx="minor">
            <a:schemeClr val="tx1"/>
          </a:fontRef>
        </p:style>
      </p:cxnSp>
      <p:pic>
        <p:nvPicPr>
          <p:cNvPr id="9" name="图片 8" descr="G:\2021\校庆\PPT\logo-08.pnglogo-08">
            <a:extLst>
              <a:ext uri="{FF2B5EF4-FFF2-40B4-BE49-F238E27FC236}">
                <a16:creationId xmlns:a16="http://schemas.microsoft.com/office/drawing/2014/main" id="{A62D7C2F-1B42-4F9E-ADC0-6A029E3724CA}"/>
              </a:ext>
            </a:extLst>
          </p:cNvPr>
          <p:cNvPicPr>
            <a:picLocks noChangeAspect="1"/>
          </p:cNvPicPr>
          <p:nvPr/>
        </p:nvPicPr>
        <p:blipFill>
          <a:blip r:embed="rId6"/>
          <a:srcRect/>
          <a:stretch>
            <a:fillRect/>
          </a:stretch>
        </p:blipFill>
        <p:spPr>
          <a:xfrm>
            <a:off x="9502775" y="-1289050"/>
            <a:ext cx="4442460" cy="4091940"/>
          </a:xfrm>
          <a:prstGeom prst="rect">
            <a:avLst/>
          </a:prstGeom>
        </p:spPr>
      </p:pic>
      <p:pic>
        <p:nvPicPr>
          <p:cNvPr id="10" name="图片 9" descr="G:\2021\校庆\PPT\logo-09.pnglogo-09">
            <a:extLst>
              <a:ext uri="{FF2B5EF4-FFF2-40B4-BE49-F238E27FC236}">
                <a16:creationId xmlns:a16="http://schemas.microsoft.com/office/drawing/2014/main" id="{91FCD46B-D7C1-485A-8F75-C3215EC455E8}"/>
              </a:ext>
            </a:extLst>
          </p:cNvPr>
          <p:cNvPicPr>
            <a:picLocks noChangeAspect="1"/>
          </p:cNvPicPr>
          <p:nvPr/>
        </p:nvPicPr>
        <p:blipFill>
          <a:blip r:embed="rId7"/>
          <a:srcRect/>
          <a:stretch>
            <a:fillRect/>
          </a:stretch>
        </p:blipFill>
        <p:spPr>
          <a:xfrm>
            <a:off x="-951230" y="3764598"/>
            <a:ext cx="3503930" cy="3227070"/>
          </a:xfrm>
          <a:prstGeom prst="rect">
            <a:avLst/>
          </a:prstGeom>
        </p:spPr>
      </p:pic>
      <p:grpSp>
        <p:nvGrpSpPr>
          <p:cNvPr id="11" name="组合 10">
            <a:extLst>
              <a:ext uri="{FF2B5EF4-FFF2-40B4-BE49-F238E27FC236}">
                <a16:creationId xmlns:a16="http://schemas.microsoft.com/office/drawing/2014/main" id="{54A390AC-C27E-4A53-8E1D-EED3036834D3}"/>
              </a:ext>
            </a:extLst>
          </p:cNvPr>
          <p:cNvGrpSpPr/>
          <p:nvPr/>
        </p:nvGrpSpPr>
        <p:grpSpPr>
          <a:xfrm>
            <a:off x="-6350" y="5576887"/>
            <a:ext cx="12192000" cy="1281113"/>
            <a:chOff x="-6350" y="3575050"/>
            <a:chExt cx="12192000" cy="1281113"/>
          </a:xfrm>
          <a:gradFill>
            <a:gsLst>
              <a:gs pos="0">
                <a:srgbClr val="BD934E">
                  <a:alpha val="0"/>
                </a:srgbClr>
              </a:gs>
              <a:gs pos="100000">
                <a:srgbClr val="BD934E">
                  <a:alpha val="50000"/>
                </a:srgbClr>
              </a:gs>
            </a:gsLst>
            <a:lin ang="5400000" scaled="0"/>
          </a:gradFill>
        </p:grpSpPr>
        <p:grpSp>
          <p:nvGrpSpPr>
            <p:cNvPr id="12" name="Group 205">
              <a:extLst>
                <a:ext uri="{FF2B5EF4-FFF2-40B4-BE49-F238E27FC236}">
                  <a16:creationId xmlns:a16="http://schemas.microsoft.com/office/drawing/2014/main" id="{E2944FC1-C752-462D-9FCA-65183D6FDFC0}"/>
                </a:ext>
              </a:extLst>
            </p:cNvPr>
            <p:cNvGrpSpPr>
              <a:grpSpLocks/>
            </p:cNvGrpSpPr>
            <p:nvPr userDrawn="1"/>
          </p:nvGrpSpPr>
          <p:grpSpPr bwMode="auto">
            <a:xfrm>
              <a:off x="4810125" y="4400550"/>
              <a:ext cx="4105275" cy="433388"/>
              <a:chOff x="3030" y="2772"/>
              <a:chExt cx="2586" cy="273"/>
            </a:xfrm>
            <a:grpFill/>
          </p:grpSpPr>
          <p:sp>
            <p:nvSpPr>
              <p:cNvPr id="117" name="Line 5">
                <a:extLst>
                  <a:ext uri="{FF2B5EF4-FFF2-40B4-BE49-F238E27FC236}">
                    <a16:creationId xmlns:a16="http://schemas.microsoft.com/office/drawing/2014/main" id="{EAD416F2-CEB0-47CF-A933-96D2CCF0F874}"/>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6">
                <a:extLst>
                  <a:ext uri="{FF2B5EF4-FFF2-40B4-BE49-F238E27FC236}">
                    <a16:creationId xmlns:a16="http://schemas.microsoft.com/office/drawing/2014/main" id="{45C8CF62-8651-498C-80B3-DB3E38083939}"/>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7">
                <a:extLst>
                  <a:ext uri="{FF2B5EF4-FFF2-40B4-BE49-F238E27FC236}">
                    <a16:creationId xmlns:a16="http://schemas.microsoft.com/office/drawing/2014/main" id="{5093B280-F0C8-4CAA-8FF6-D0D99A9C98AF}"/>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8">
                <a:extLst>
                  <a:ext uri="{FF2B5EF4-FFF2-40B4-BE49-F238E27FC236}">
                    <a16:creationId xmlns:a16="http://schemas.microsoft.com/office/drawing/2014/main" id="{E5E4E009-5E46-4D83-8473-D9C60DD0C138}"/>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9">
                <a:extLst>
                  <a:ext uri="{FF2B5EF4-FFF2-40B4-BE49-F238E27FC236}">
                    <a16:creationId xmlns:a16="http://schemas.microsoft.com/office/drawing/2014/main" id="{76F83A0A-7E07-41E6-88F9-8E20A28EE7C0}"/>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0">
                <a:extLst>
                  <a:ext uri="{FF2B5EF4-FFF2-40B4-BE49-F238E27FC236}">
                    <a16:creationId xmlns:a16="http://schemas.microsoft.com/office/drawing/2014/main" id="{C4DD1F2B-C5E9-44FC-ACCC-67058A4CBDEC}"/>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1">
                <a:extLst>
                  <a:ext uri="{FF2B5EF4-FFF2-40B4-BE49-F238E27FC236}">
                    <a16:creationId xmlns:a16="http://schemas.microsoft.com/office/drawing/2014/main" id="{18CFE215-7C32-41EF-AA25-4BA786A7FDF5}"/>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
                <a:extLst>
                  <a:ext uri="{FF2B5EF4-FFF2-40B4-BE49-F238E27FC236}">
                    <a16:creationId xmlns:a16="http://schemas.microsoft.com/office/drawing/2014/main" id="{4AEF8AF7-0039-4E08-B8DE-F7FA8199569D}"/>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3">
                <a:extLst>
                  <a:ext uri="{FF2B5EF4-FFF2-40B4-BE49-F238E27FC236}">
                    <a16:creationId xmlns:a16="http://schemas.microsoft.com/office/drawing/2014/main" id="{1D3D927F-B301-45F3-8E2B-ED8584DDAF17}"/>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4">
                <a:extLst>
                  <a:ext uri="{FF2B5EF4-FFF2-40B4-BE49-F238E27FC236}">
                    <a16:creationId xmlns:a16="http://schemas.microsoft.com/office/drawing/2014/main" id="{905D27A2-9DA4-44FD-B666-862A721CC9B3}"/>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5">
                <a:extLst>
                  <a:ext uri="{FF2B5EF4-FFF2-40B4-BE49-F238E27FC236}">
                    <a16:creationId xmlns:a16="http://schemas.microsoft.com/office/drawing/2014/main" id="{5E2AB4B1-7B57-40BD-BAB1-06C44DA3BA4A}"/>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6">
                <a:extLst>
                  <a:ext uri="{FF2B5EF4-FFF2-40B4-BE49-F238E27FC236}">
                    <a16:creationId xmlns:a16="http://schemas.microsoft.com/office/drawing/2014/main" id="{8AB9D97F-B504-41E5-AE06-63A012FCBADF}"/>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7">
                <a:extLst>
                  <a:ext uri="{FF2B5EF4-FFF2-40B4-BE49-F238E27FC236}">
                    <a16:creationId xmlns:a16="http://schemas.microsoft.com/office/drawing/2014/main" id="{47779405-097A-4BE0-882D-76E7F82C8C6E}"/>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8">
                <a:extLst>
                  <a:ext uri="{FF2B5EF4-FFF2-40B4-BE49-F238E27FC236}">
                    <a16:creationId xmlns:a16="http://schemas.microsoft.com/office/drawing/2014/main" id="{236B67C1-B503-4361-998E-63A6BB77BAB4}"/>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9">
                <a:extLst>
                  <a:ext uri="{FF2B5EF4-FFF2-40B4-BE49-F238E27FC236}">
                    <a16:creationId xmlns:a16="http://schemas.microsoft.com/office/drawing/2014/main" id="{A7FFC1FE-3DA4-468F-91E5-D86EBAAF8837}"/>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20">
                <a:extLst>
                  <a:ext uri="{FF2B5EF4-FFF2-40B4-BE49-F238E27FC236}">
                    <a16:creationId xmlns:a16="http://schemas.microsoft.com/office/drawing/2014/main" id="{53A5554D-F8BE-48E5-8A77-6BAEE0F27B6C}"/>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21">
                <a:extLst>
                  <a:ext uri="{FF2B5EF4-FFF2-40B4-BE49-F238E27FC236}">
                    <a16:creationId xmlns:a16="http://schemas.microsoft.com/office/drawing/2014/main" id="{8C0AAE5B-F4B3-4F47-9252-508355483255}"/>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22">
                <a:extLst>
                  <a:ext uri="{FF2B5EF4-FFF2-40B4-BE49-F238E27FC236}">
                    <a16:creationId xmlns:a16="http://schemas.microsoft.com/office/drawing/2014/main" id="{623A727B-0A98-4283-962B-DB561715C1FC}"/>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23">
                <a:extLst>
                  <a:ext uri="{FF2B5EF4-FFF2-40B4-BE49-F238E27FC236}">
                    <a16:creationId xmlns:a16="http://schemas.microsoft.com/office/drawing/2014/main" id="{11AFDF79-ECE7-4905-B1F2-ACE8ED0CEB40}"/>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4">
                <a:extLst>
                  <a:ext uri="{FF2B5EF4-FFF2-40B4-BE49-F238E27FC236}">
                    <a16:creationId xmlns:a16="http://schemas.microsoft.com/office/drawing/2014/main" id="{8A1ABB4F-29AC-4388-98FA-41B48BAF0FE6}"/>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5">
                <a:extLst>
                  <a:ext uri="{FF2B5EF4-FFF2-40B4-BE49-F238E27FC236}">
                    <a16:creationId xmlns:a16="http://schemas.microsoft.com/office/drawing/2014/main" id="{568A4B37-5289-4838-B032-DA24FD702A08}"/>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6">
                <a:extLst>
                  <a:ext uri="{FF2B5EF4-FFF2-40B4-BE49-F238E27FC236}">
                    <a16:creationId xmlns:a16="http://schemas.microsoft.com/office/drawing/2014/main" id="{FAF19633-161F-4329-8A34-F1A68608DFB6}"/>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7">
                <a:extLst>
                  <a:ext uri="{FF2B5EF4-FFF2-40B4-BE49-F238E27FC236}">
                    <a16:creationId xmlns:a16="http://schemas.microsoft.com/office/drawing/2014/main" id="{E201ACFA-EEF1-4A84-AB88-CE61B8E2733F}"/>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28">
                <a:extLst>
                  <a:ext uri="{FF2B5EF4-FFF2-40B4-BE49-F238E27FC236}">
                    <a16:creationId xmlns:a16="http://schemas.microsoft.com/office/drawing/2014/main" id="{FC084B12-7FC8-4A89-8816-F4131960BE3E}"/>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29">
                <a:extLst>
                  <a:ext uri="{FF2B5EF4-FFF2-40B4-BE49-F238E27FC236}">
                    <a16:creationId xmlns:a16="http://schemas.microsoft.com/office/drawing/2014/main" id="{84E34670-AFF1-4E1D-8FDD-A24E2BC2030E}"/>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30">
                <a:extLst>
                  <a:ext uri="{FF2B5EF4-FFF2-40B4-BE49-F238E27FC236}">
                    <a16:creationId xmlns:a16="http://schemas.microsoft.com/office/drawing/2014/main" id="{C40E194C-FA13-42E9-BC5A-3CE5F3C0E0D1}"/>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31">
                <a:extLst>
                  <a:ext uri="{FF2B5EF4-FFF2-40B4-BE49-F238E27FC236}">
                    <a16:creationId xmlns:a16="http://schemas.microsoft.com/office/drawing/2014/main" id="{8FD974F1-ECE7-46AA-923E-D5B3BFB0DB74}"/>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32">
                <a:extLst>
                  <a:ext uri="{FF2B5EF4-FFF2-40B4-BE49-F238E27FC236}">
                    <a16:creationId xmlns:a16="http://schemas.microsoft.com/office/drawing/2014/main" id="{E987B222-2301-4140-9A62-5EB14E68F18C}"/>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33">
                <a:extLst>
                  <a:ext uri="{FF2B5EF4-FFF2-40B4-BE49-F238E27FC236}">
                    <a16:creationId xmlns:a16="http://schemas.microsoft.com/office/drawing/2014/main" id="{FA8CA113-95C5-4241-93F6-DEBAC3B63088}"/>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34">
                <a:extLst>
                  <a:ext uri="{FF2B5EF4-FFF2-40B4-BE49-F238E27FC236}">
                    <a16:creationId xmlns:a16="http://schemas.microsoft.com/office/drawing/2014/main" id="{35388D6C-B41B-4686-8DB7-6D6029A981DE}"/>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35">
                <a:extLst>
                  <a:ext uri="{FF2B5EF4-FFF2-40B4-BE49-F238E27FC236}">
                    <a16:creationId xmlns:a16="http://schemas.microsoft.com/office/drawing/2014/main" id="{BBD8BE59-DC29-4603-B988-C7D4B0034D6B}"/>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36">
                <a:extLst>
                  <a:ext uri="{FF2B5EF4-FFF2-40B4-BE49-F238E27FC236}">
                    <a16:creationId xmlns:a16="http://schemas.microsoft.com/office/drawing/2014/main" id="{914782A3-CA79-4C2A-9A28-2C4F6114D161}"/>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37">
                <a:extLst>
                  <a:ext uri="{FF2B5EF4-FFF2-40B4-BE49-F238E27FC236}">
                    <a16:creationId xmlns:a16="http://schemas.microsoft.com/office/drawing/2014/main" id="{88815001-3CAF-429D-8B5C-35349645534F}"/>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38">
                <a:extLst>
                  <a:ext uri="{FF2B5EF4-FFF2-40B4-BE49-F238E27FC236}">
                    <a16:creationId xmlns:a16="http://schemas.microsoft.com/office/drawing/2014/main" id="{D9B9F6DD-214D-4FEE-BAFF-16A8C147A6BD}"/>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39">
                <a:extLst>
                  <a:ext uri="{FF2B5EF4-FFF2-40B4-BE49-F238E27FC236}">
                    <a16:creationId xmlns:a16="http://schemas.microsoft.com/office/drawing/2014/main" id="{11363098-AD72-465B-87CD-EA1540D2AF66}"/>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0">
                <a:extLst>
                  <a:ext uri="{FF2B5EF4-FFF2-40B4-BE49-F238E27FC236}">
                    <a16:creationId xmlns:a16="http://schemas.microsoft.com/office/drawing/2014/main" id="{AABC4FDA-1213-4F58-9E01-77EAC4F470B8}"/>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1">
                <a:extLst>
                  <a:ext uri="{FF2B5EF4-FFF2-40B4-BE49-F238E27FC236}">
                    <a16:creationId xmlns:a16="http://schemas.microsoft.com/office/drawing/2014/main" id="{093A76B4-26B3-4341-A1D7-DCEE5D222C82}"/>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2">
                <a:extLst>
                  <a:ext uri="{FF2B5EF4-FFF2-40B4-BE49-F238E27FC236}">
                    <a16:creationId xmlns:a16="http://schemas.microsoft.com/office/drawing/2014/main" id="{F08CD3C6-4C00-4B6D-AD78-8B5B9A7363C0}"/>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3">
                <a:extLst>
                  <a:ext uri="{FF2B5EF4-FFF2-40B4-BE49-F238E27FC236}">
                    <a16:creationId xmlns:a16="http://schemas.microsoft.com/office/drawing/2014/main" id="{BA9BCF4F-6B26-481A-AC0E-E577E33A3885}"/>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4">
                <a:extLst>
                  <a:ext uri="{FF2B5EF4-FFF2-40B4-BE49-F238E27FC236}">
                    <a16:creationId xmlns:a16="http://schemas.microsoft.com/office/drawing/2014/main" id="{EADF28B6-B14E-424F-BF34-17BFE42E7EE8}"/>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5">
                <a:extLst>
                  <a:ext uri="{FF2B5EF4-FFF2-40B4-BE49-F238E27FC236}">
                    <a16:creationId xmlns:a16="http://schemas.microsoft.com/office/drawing/2014/main" id="{91CB88F7-BEA9-4549-9B09-5E4E55146C95}"/>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6">
                <a:extLst>
                  <a:ext uri="{FF2B5EF4-FFF2-40B4-BE49-F238E27FC236}">
                    <a16:creationId xmlns:a16="http://schemas.microsoft.com/office/drawing/2014/main" id="{603711ED-C5EB-4A71-B215-521E71AFCD31}"/>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7">
                <a:extLst>
                  <a:ext uri="{FF2B5EF4-FFF2-40B4-BE49-F238E27FC236}">
                    <a16:creationId xmlns:a16="http://schemas.microsoft.com/office/drawing/2014/main" id="{E719DE56-7BCD-49B7-A350-AF0E51668EEE}"/>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8">
                <a:extLst>
                  <a:ext uri="{FF2B5EF4-FFF2-40B4-BE49-F238E27FC236}">
                    <a16:creationId xmlns:a16="http://schemas.microsoft.com/office/drawing/2014/main" id="{693A81F8-35A4-4C56-9724-5FF713C7C396}"/>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49">
                <a:extLst>
                  <a:ext uri="{FF2B5EF4-FFF2-40B4-BE49-F238E27FC236}">
                    <a16:creationId xmlns:a16="http://schemas.microsoft.com/office/drawing/2014/main" id="{A3DB9144-E1AD-4B20-B65F-1A12E9BAC7FC}"/>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50">
                <a:extLst>
                  <a:ext uri="{FF2B5EF4-FFF2-40B4-BE49-F238E27FC236}">
                    <a16:creationId xmlns:a16="http://schemas.microsoft.com/office/drawing/2014/main" id="{DA77728A-5532-4A7A-A40C-8BDCC0618C67}"/>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51">
                <a:extLst>
                  <a:ext uri="{FF2B5EF4-FFF2-40B4-BE49-F238E27FC236}">
                    <a16:creationId xmlns:a16="http://schemas.microsoft.com/office/drawing/2014/main" id="{E994ACC9-4B32-470F-9044-43E02BD2C2E6}"/>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52">
                <a:extLst>
                  <a:ext uri="{FF2B5EF4-FFF2-40B4-BE49-F238E27FC236}">
                    <a16:creationId xmlns:a16="http://schemas.microsoft.com/office/drawing/2014/main" id="{28D3B174-96C5-40EA-A012-A67FFA7C70C8}"/>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53">
                <a:extLst>
                  <a:ext uri="{FF2B5EF4-FFF2-40B4-BE49-F238E27FC236}">
                    <a16:creationId xmlns:a16="http://schemas.microsoft.com/office/drawing/2014/main" id="{C669CF6C-BE41-4E02-81D4-D5FA4A3C9331}"/>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54">
                <a:extLst>
                  <a:ext uri="{FF2B5EF4-FFF2-40B4-BE49-F238E27FC236}">
                    <a16:creationId xmlns:a16="http://schemas.microsoft.com/office/drawing/2014/main" id="{1023512B-E261-4D34-B152-1816EF43157F}"/>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55">
                <a:extLst>
                  <a:ext uri="{FF2B5EF4-FFF2-40B4-BE49-F238E27FC236}">
                    <a16:creationId xmlns:a16="http://schemas.microsoft.com/office/drawing/2014/main" id="{97CF4D43-4D61-483C-A4C1-284E5CC315AE}"/>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56">
                <a:extLst>
                  <a:ext uri="{FF2B5EF4-FFF2-40B4-BE49-F238E27FC236}">
                    <a16:creationId xmlns:a16="http://schemas.microsoft.com/office/drawing/2014/main" id="{2D48091A-8383-484F-B441-4880654A59A6}"/>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57">
                <a:extLst>
                  <a:ext uri="{FF2B5EF4-FFF2-40B4-BE49-F238E27FC236}">
                    <a16:creationId xmlns:a16="http://schemas.microsoft.com/office/drawing/2014/main" id="{473BD28C-825E-4988-8FE5-A04B9A5F647B}"/>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58">
                <a:extLst>
                  <a:ext uri="{FF2B5EF4-FFF2-40B4-BE49-F238E27FC236}">
                    <a16:creationId xmlns:a16="http://schemas.microsoft.com/office/drawing/2014/main" id="{370A1CB0-23DC-4C64-8A3A-5D60172EA164}"/>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59">
                <a:extLst>
                  <a:ext uri="{FF2B5EF4-FFF2-40B4-BE49-F238E27FC236}">
                    <a16:creationId xmlns:a16="http://schemas.microsoft.com/office/drawing/2014/main" id="{3E678D10-31B4-474E-BE61-0C3B25251049}"/>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60">
                <a:extLst>
                  <a:ext uri="{FF2B5EF4-FFF2-40B4-BE49-F238E27FC236}">
                    <a16:creationId xmlns:a16="http://schemas.microsoft.com/office/drawing/2014/main" id="{67ABF8D6-2CC9-4132-BB35-C87DE191334C}"/>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61">
                <a:extLst>
                  <a:ext uri="{FF2B5EF4-FFF2-40B4-BE49-F238E27FC236}">
                    <a16:creationId xmlns:a16="http://schemas.microsoft.com/office/drawing/2014/main" id="{C4C61B9A-FED0-4E05-9F6E-BE145D7162AA}"/>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62">
                <a:extLst>
                  <a:ext uri="{FF2B5EF4-FFF2-40B4-BE49-F238E27FC236}">
                    <a16:creationId xmlns:a16="http://schemas.microsoft.com/office/drawing/2014/main" id="{151B88AC-765F-44C0-A53F-3FDB4349E1AB}"/>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63">
                <a:extLst>
                  <a:ext uri="{FF2B5EF4-FFF2-40B4-BE49-F238E27FC236}">
                    <a16:creationId xmlns:a16="http://schemas.microsoft.com/office/drawing/2014/main" id="{5BF459B4-AC3A-4EF1-9DC6-C618A0A02A53}"/>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64">
                <a:extLst>
                  <a:ext uri="{FF2B5EF4-FFF2-40B4-BE49-F238E27FC236}">
                    <a16:creationId xmlns:a16="http://schemas.microsoft.com/office/drawing/2014/main" id="{CE8ED756-591F-4F3B-8403-B5E8F31938EF}"/>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65">
                <a:extLst>
                  <a:ext uri="{FF2B5EF4-FFF2-40B4-BE49-F238E27FC236}">
                    <a16:creationId xmlns:a16="http://schemas.microsoft.com/office/drawing/2014/main" id="{CAFC611B-E4BF-4ED7-889C-7354BBBCD85E}"/>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66">
                <a:extLst>
                  <a:ext uri="{FF2B5EF4-FFF2-40B4-BE49-F238E27FC236}">
                    <a16:creationId xmlns:a16="http://schemas.microsoft.com/office/drawing/2014/main" id="{9954A38E-3FA8-4D6B-957D-780CBC84F847}"/>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67">
                <a:extLst>
                  <a:ext uri="{FF2B5EF4-FFF2-40B4-BE49-F238E27FC236}">
                    <a16:creationId xmlns:a16="http://schemas.microsoft.com/office/drawing/2014/main" id="{4C5F7C21-ABDE-46AC-9ECA-641886F11C27}"/>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68">
                <a:extLst>
                  <a:ext uri="{FF2B5EF4-FFF2-40B4-BE49-F238E27FC236}">
                    <a16:creationId xmlns:a16="http://schemas.microsoft.com/office/drawing/2014/main" id="{E012D852-44A8-4E53-ADC2-1353DF8FADB5}"/>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69">
                <a:extLst>
                  <a:ext uri="{FF2B5EF4-FFF2-40B4-BE49-F238E27FC236}">
                    <a16:creationId xmlns:a16="http://schemas.microsoft.com/office/drawing/2014/main" id="{B98ECFF2-62D0-4260-95D6-02B356A15312}"/>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70">
                <a:extLst>
                  <a:ext uri="{FF2B5EF4-FFF2-40B4-BE49-F238E27FC236}">
                    <a16:creationId xmlns:a16="http://schemas.microsoft.com/office/drawing/2014/main" id="{A1751E66-94BE-4C6F-B2D9-B9783A6A5206}"/>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71">
                <a:extLst>
                  <a:ext uri="{FF2B5EF4-FFF2-40B4-BE49-F238E27FC236}">
                    <a16:creationId xmlns:a16="http://schemas.microsoft.com/office/drawing/2014/main" id="{BF058728-980E-4EFE-9CA5-B063A55F2796}"/>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72">
                <a:extLst>
                  <a:ext uri="{FF2B5EF4-FFF2-40B4-BE49-F238E27FC236}">
                    <a16:creationId xmlns:a16="http://schemas.microsoft.com/office/drawing/2014/main" id="{BD6FF8ED-ED14-4926-80C8-385C798416EB}"/>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73">
                <a:extLst>
                  <a:ext uri="{FF2B5EF4-FFF2-40B4-BE49-F238E27FC236}">
                    <a16:creationId xmlns:a16="http://schemas.microsoft.com/office/drawing/2014/main" id="{70DA038F-9962-46AF-887B-E2CB07367D68}"/>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74">
                <a:extLst>
                  <a:ext uri="{FF2B5EF4-FFF2-40B4-BE49-F238E27FC236}">
                    <a16:creationId xmlns:a16="http://schemas.microsoft.com/office/drawing/2014/main" id="{E4D8A310-E699-46FE-8619-F90F1EDFA7C2}"/>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75">
                <a:extLst>
                  <a:ext uri="{FF2B5EF4-FFF2-40B4-BE49-F238E27FC236}">
                    <a16:creationId xmlns:a16="http://schemas.microsoft.com/office/drawing/2014/main" id="{3447F87F-BE53-4C09-B5C3-9E75E5F2094A}"/>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76">
                <a:extLst>
                  <a:ext uri="{FF2B5EF4-FFF2-40B4-BE49-F238E27FC236}">
                    <a16:creationId xmlns:a16="http://schemas.microsoft.com/office/drawing/2014/main" id="{9B307674-AD20-453D-9684-6B4517A349DE}"/>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77">
                <a:extLst>
                  <a:ext uri="{FF2B5EF4-FFF2-40B4-BE49-F238E27FC236}">
                    <a16:creationId xmlns:a16="http://schemas.microsoft.com/office/drawing/2014/main" id="{B434F504-E055-4B45-82E1-F3FE15CBD09A}"/>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78">
                <a:extLst>
                  <a:ext uri="{FF2B5EF4-FFF2-40B4-BE49-F238E27FC236}">
                    <a16:creationId xmlns:a16="http://schemas.microsoft.com/office/drawing/2014/main" id="{A4042A31-DFB6-4946-A767-C7545A37057D}"/>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79">
                <a:extLst>
                  <a:ext uri="{FF2B5EF4-FFF2-40B4-BE49-F238E27FC236}">
                    <a16:creationId xmlns:a16="http://schemas.microsoft.com/office/drawing/2014/main" id="{1D8175E5-35DB-45FB-BE13-BF6E16B1A727}"/>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80">
                <a:extLst>
                  <a:ext uri="{FF2B5EF4-FFF2-40B4-BE49-F238E27FC236}">
                    <a16:creationId xmlns:a16="http://schemas.microsoft.com/office/drawing/2014/main" id="{C7C939A3-67FF-4D1F-BB7E-1E43F9537B6B}"/>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81">
                <a:extLst>
                  <a:ext uri="{FF2B5EF4-FFF2-40B4-BE49-F238E27FC236}">
                    <a16:creationId xmlns:a16="http://schemas.microsoft.com/office/drawing/2014/main" id="{B17A20B1-9D75-49A5-A914-E6580ECC59E1}"/>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82">
                <a:extLst>
                  <a:ext uri="{FF2B5EF4-FFF2-40B4-BE49-F238E27FC236}">
                    <a16:creationId xmlns:a16="http://schemas.microsoft.com/office/drawing/2014/main" id="{CA22C89C-BB78-4654-9E5F-75295B3A55B1}"/>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83">
                <a:extLst>
                  <a:ext uri="{FF2B5EF4-FFF2-40B4-BE49-F238E27FC236}">
                    <a16:creationId xmlns:a16="http://schemas.microsoft.com/office/drawing/2014/main" id="{DE4913CA-10BB-4BFC-A842-1DD0790016E7}"/>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84">
                <a:extLst>
                  <a:ext uri="{FF2B5EF4-FFF2-40B4-BE49-F238E27FC236}">
                    <a16:creationId xmlns:a16="http://schemas.microsoft.com/office/drawing/2014/main" id="{6D2BD86F-9D86-4783-8F5E-55B0649CDB7E}"/>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85">
                <a:extLst>
                  <a:ext uri="{FF2B5EF4-FFF2-40B4-BE49-F238E27FC236}">
                    <a16:creationId xmlns:a16="http://schemas.microsoft.com/office/drawing/2014/main" id="{A70BC2B9-82CE-4B4D-B594-5FE98F19F711}"/>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86">
                <a:extLst>
                  <a:ext uri="{FF2B5EF4-FFF2-40B4-BE49-F238E27FC236}">
                    <a16:creationId xmlns:a16="http://schemas.microsoft.com/office/drawing/2014/main" id="{41185E2D-4670-49CD-973B-BC60DA8B48ED}"/>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87">
                <a:extLst>
                  <a:ext uri="{FF2B5EF4-FFF2-40B4-BE49-F238E27FC236}">
                    <a16:creationId xmlns:a16="http://schemas.microsoft.com/office/drawing/2014/main" id="{39BDB715-312C-46D4-BA05-9DD70BDB8017}"/>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88">
                <a:extLst>
                  <a:ext uri="{FF2B5EF4-FFF2-40B4-BE49-F238E27FC236}">
                    <a16:creationId xmlns:a16="http://schemas.microsoft.com/office/drawing/2014/main" id="{D9DDFFB6-2AF7-43B5-96A5-35A8C93488A7}"/>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89">
                <a:extLst>
                  <a:ext uri="{FF2B5EF4-FFF2-40B4-BE49-F238E27FC236}">
                    <a16:creationId xmlns:a16="http://schemas.microsoft.com/office/drawing/2014/main" id="{3FB039E2-8722-4B5F-B07D-58003DC550A8}"/>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90">
                <a:extLst>
                  <a:ext uri="{FF2B5EF4-FFF2-40B4-BE49-F238E27FC236}">
                    <a16:creationId xmlns:a16="http://schemas.microsoft.com/office/drawing/2014/main" id="{60051F78-C76A-4287-808A-E08E981F4420}"/>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91">
                <a:extLst>
                  <a:ext uri="{FF2B5EF4-FFF2-40B4-BE49-F238E27FC236}">
                    <a16:creationId xmlns:a16="http://schemas.microsoft.com/office/drawing/2014/main" id="{11383A92-E209-4031-A28F-913E93572EB4}"/>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92">
                <a:extLst>
                  <a:ext uri="{FF2B5EF4-FFF2-40B4-BE49-F238E27FC236}">
                    <a16:creationId xmlns:a16="http://schemas.microsoft.com/office/drawing/2014/main" id="{63A1D1AD-72F3-4E3F-8A96-AC045F192066}"/>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93">
                <a:extLst>
                  <a:ext uri="{FF2B5EF4-FFF2-40B4-BE49-F238E27FC236}">
                    <a16:creationId xmlns:a16="http://schemas.microsoft.com/office/drawing/2014/main" id="{5C94FCB4-FEEB-4C17-858A-9035F6F63A84}"/>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94">
                <a:extLst>
                  <a:ext uri="{FF2B5EF4-FFF2-40B4-BE49-F238E27FC236}">
                    <a16:creationId xmlns:a16="http://schemas.microsoft.com/office/drawing/2014/main" id="{D43CC0CA-328B-4B56-964B-B9227EB3CB23}"/>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95">
                <a:extLst>
                  <a:ext uri="{FF2B5EF4-FFF2-40B4-BE49-F238E27FC236}">
                    <a16:creationId xmlns:a16="http://schemas.microsoft.com/office/drawing/2014/main" id="{13674396-FAA5-456A-8470-8B76E90D38B0}"/>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96">
                <a:extLst>
                  <a:ext uri="{FF2B5EF4-FFF2-40B4-BE49-F238E27FC236}">
                    <a16:creationId xmlns:a16="http://schemas.microsoft.com/office/drawing/2014/main" id="{918E5F5A-AB61-4DAE-AE33-102A59A7970A}"/>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97">
                <a:extLst>
                  <a:ext uri="{FF2B5EF4-FFF2-40B4-BE49-F238E27FC236}">
                    <a16:creationId xmlns:a16="http://schemas.microsoft.com/office/drawing/2014/main" id="{216D50E5-AA0E-4A1F-80C8-90916F8DE71D}"/>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98">
                <a:extLst>
                  <a:ext uri="{FF2B5EF4-FFF2-40B4-BE49-F238E27FC236}">
                    <a16:creationId xmlns:a16="http://schemas.microsoft.com/office/drawing/2014/main" id="{8C1A38BA-BB7C-4081-AFA9-290E7712946B}"/>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99">
                <a:extLst>
                  <a:ext uri="{FF2B5EF4-FFF2-40B4-BE49-F238E27FC236}">
                    <a16:creationId xmlns:a16="http://schemas.microsoft.com/office/drawing/2014/main" id="{9200001A-D18B-4357-AB66-F1BC609B5C2C}"/>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100">
                <a:extLst>
                  <a:ext uri="{FF2B5EF4-FFF2-40B4-BE49-F238E27FC236}">
                    <a16:creationId xmlns:a16="http://schemas.microsoft.com/office/drawing/2014/main" id="{72FDBEE2-C997-4732-B891-FDCA56D15213}"/>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101">
                <a:extLst>
                  <a:ext uri="{FF2B5EF4-FFF2-40B4-BE49-F238E27FC236}">
                    <a16:creationId xmlns:a16="http://schemas.microsoft.com/office/drawing/2014/main" id="{9CF2F6A0-564E-4908-8BF0-4EF7C2E8FC04}"/>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102">
                <a:extLst>
                  <a:ext uri="{FF2B5EF4-FFF2-40B4-BE49-F238E27FC236}">
                    <a16:creationId xmlns:a16="http://schemas.microsoft.com/office/drawing/2014/main" id="{8C2871BB-1485-44FB-B766-6F57665AA6A0}"/>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03">
                <a:extLst>
                  <a:ext uri="{FF2B5EF4-FFF2-40B4-BE49-F238E27FC236}">
                    <a16:creationId xmlns:a16="http://schemas.microsoft.com/office/drawing/2014/main" id="{DE863B29-200D-4F13-95AC-CDDDDD3401B9}"/>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04">
                <a:extLst>
                  <a:ext uri="{FF2B5EF4-FFF2-40B4-BE49-F238E27FC236}">
                    <a16:creationId xmlns:a16="http://schemas.microsoft.com/office/drawing/2014/main" id="{4276380F-3798-43B1-8EF0-9856D77F0E74}"/>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05">
                <a:extLst>
                  <a:ext uri="{FF2B5EF4-FFF2-40B4-BE49-F238E27FC236}">
                    <a16:creationId xmlns:a16="http://schemas.microsoft.com/office/drawing/2014/main" id="{8BA3CCE7-AECC-4767-BB03-7CDC168535BB}"/>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106">
                <a:extLst>
                  <a:ext uri="{FF2B5EF4-FFF2-40B4-BE49-F238E27FC236}">
                    <a16:creationId xmlns:a16="http://schemas.microsoft.com/office/drawing/2014/main" id="{03037FB9-2F71-4EF9-9C01-965E8D846117}"/>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107">
                <a:extLst>
                  <a:ext uri="{FF2B5EF4-FFF2-40B4-BE49-F238E27FC236}">
                    <a16:creationId xmlns:a16="http://schemas.microsoft.com/office/drawing/2014/main" id="{3B95A020-686D-494B-991B-E3DAEBC32712}"/>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108">
                <a:extLst>
                  <a:ext uri="{FF2B5EF4-FFF2-40B4-BE49-F238E27FC236}">
                    <a16:creationId xmlns:a16="http://schemas.microsoft.com/office/drawing/2014/main" id="{0734A911-5587-487B-B946-BF77B60469C4}"/>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109">
                <a:extLst>
                  <a:ext uri="{FF2B5EF4-FFF2-40B4-BE49-F238E27FC236}">
                    <a16:creationId xmlns:a16="http://schemas.microsoft.com/office/drawing/2014/main" id="{06EEFC69-79AD-4100-9737-8C4C28635779}"/>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110">
                <a:extLst>
                  <a:ext uri="{FF2B5EF4-FFF2-40B4-BE49-F238E27FC236}">
                    <a16:creationId xmlns:a16="http://schemas.microsoft.com/office/drawing/2014/main" id="{A94DB305-A79C-412A-92A0-8A8F13FA3AB8}"/>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111">
                <a:extLst>
                  <a:ext uri="{FF2B5EF4-FFF2-40B4-BE49-F238E27FC236}">
                    <a16:creationId xmlns:a16="http://schemas.microsoft.com/office/drawing/2014/main" id="{510342AC-CF24-4837-962C-5629914C05AB}"/>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12">
                <a:extLst>
                  <a:ext uri="{FF2B5EF4-FFF2-40B4-BE49-F238E27FC236}">
                    <a16:creationId xmlns:a16="http://schemas.microsoft.com/office/drawing/2014/main" id="{3DEEA3ED-1AA7-4112-8973-A49E213B79C9}"/>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13">
                <a:extLst>
                  <a:ext uri="{FF2B5EF4-FFF2-40B4-BE49-F238E27FC236}">
                    <a16:creationId xmlns:a16="http://schemas.microsoft.com/office/drawing/2014/main" id="{4ED2EBC9-AFDB-4A28-AFC4-756D03A8FBF9}"/>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14">
                <a:extLst>
                  <a:ext uri="{FF2B5EF4-FFF2-40B4-BE49-F238E27FC236}">
                    <a16:creationId xmlns:a16="http://schemas.microsoft.com/office/drawing/2014/main" id="{CC14B2EB-024F-47B8-BE32-7204698F2D06}"/>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15">
                <a:extLst>
                  <a:ext uri="{FF2B5EF4-FFF2-40B4-BE49-F238E27FC236}">
                    <a16:creationId xmlns:a16="http://schemas.microsoft.com/office/drawing/2014/main" id="{BA710B14-6F25-44D5-87F2-6DD76F3004FD}"/>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16">
                <a:extLst>
                  <a:ext uri="{FF2B5EF4-FFF2-40B4-BE49-F238E27FC236}">
                    <a16:creationId xmlns:a16="http://schemas.microsoft.com/office/drawing/2014/main" id="{4954FAF2-7766-4C99-BCC5-77794AF40EEC}"/>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17">
                <a:extLst>
                  <a:ext uri="{FF2B5EF4-FFF2-40B4-BE49-F238E27FC236}">
                    <a16:creationId xmlns:a16="http://schemas.microsoft.com/office/drawing/2014/main" id="{C19B4CDD-2754-461D-9AF3-A9C20C00E613}"/>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18">
                <a:extLst>
                  <a:ext uri="{FF2B5EF4-FFF2-40B4-BE49-F238E27FC236}">
                    <a16:creationId xmlns:a16="http://schemas.microsoft.com/office/drawing/2014/main" id="{295F74CC-8BBE-4F1B-9D45-E87950875351}"/>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19">
                <a:extLst>
                  <a:ext uri="{FF2B5EF4-FFF2-40B4-BE49-F238E27FC236}">
                    <a16:creationId xmlns:a16="http://schemas.microsoft.com/office/drawing/2014/main" id="{D600F657-91E4-458B-9A0F-66BDC6CEDF94}"/>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20">
                <a:extLst>
                  <a:ext uri="{FF2B5EF4-FFF2-40B4-BE49-F238E27FC236}">
                    <a16:creationId xmlns:a16="http://schemas.microsoft.com/office/drawing/2014/main" id="{1685D6B3-0E52-4EDF-B1E2-1AF1E636245B}"/>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21">
                <a:extLst>
                  <a:ext uri="{FF2B5EF4-FFF2-40B4-BE49-F238E27FC236}">
                    <a16:creationId xmlns:a16="http://schemas.microsoft.com/office/drawing/2014/main" id="{3B7F28A1-7FA3-4D76-9C9D-72807D0A2A84}"/>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22">
                <a:extLst>
                  <a:ext uri="{FF2B5EF4-FFF2-40B4-BE49-F238E27FC236}">
                    <a16:creationId xmlns:a16="http://schemas.microsoft.com/office/drawing/2014/main" id="{26C4C815-02ED-4327-9D24-FDA1D78920C7}"/>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23">
                <a:extLst>
                  <a:ext uri="{FF2B5EF4-FFF2-40B4-BE49-F238E27FC236}">
                    <a16:creationId xmlns:a16="http://schemas.microsoft.com/office/drawing/2014/main" id="{FAA867E3-A550-48D5-B366-FFBF336EC930}"/>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24">
                <a:extLst>
                  <a:ext uri="{FF2B5EF4-FFF2-40B4-BE49-F238E27FC236}">
                    <a16:creationId xmlns:a16="http://schemas.microsoft.com/office/drawing/2014/main" id="{F765249D-85AB-4F78-901C-D24BA5E049A9}"/>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25">
                <a:extLst>
                  <a:ext uri="{FF2B5EF4-FFF2-40B4-BE49-F238E27FC236}">
                    <a16:creationId xmlns:a16="http://schemas.microsoft.com/office/drawing/2014/main" id="{9A32BE65-4C36-473A-B17D-32C2695019B7}"/>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26">
                <a:extLst>
                  <a:ext uri="{FF2B5EF4-FFF2-40B4-BE49-F238E27FC236}">
                    <a16:creationId xmlns:a16="http://schemas.microsoft.com/office/drawing/2014/main" id="{597FF9B4-B552-4B22-B02D-7F3A4B2D0E2B}"/>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27">
                <a:extLst>
                  <a:ext uri="{FF2B5EF4-FFF2-40B4-BE49-F238E27FC236}">
                    <a16:creationId xmlns:a16="http://schemas.microsoft.com/office/drawing/2014/main" id="{2ADBC2A9-EC4A-4F1A-9575-5C2E2C611184}"/>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28">
                <a:extLst>
                  <a:ext uri="{FF2B5EF4-FFF2-40B4-BE49-F238E27FC236}">
                    <a16:creationId xmlns:a16="http://schemas.microsoft.com/office/drawing/2014/main" id="{EA07E267-4077-44DF-8793-958470082B4B}"/>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29">
                <a:extLst>
                  <a:ext uri="{FF2B5EF4-FFF2-40B4-BE49-F238E27FC236}">
                    <a16:creationId xmlns:a16="http://schemas.microsoft.com/office/drawing/2014/main" id="{450FF888-CA74-468F-8DC5-3DE393756465}"/>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30">
                <a:extLst>
                  <a:ext uri="{FF2B5EF4-FFF2-40B4-BE49-F238E27FC236}">
                    <a16:creationId xmlns:a16="http://schemas.microsoft.com/office/drawing/2014/main" id="{6ED42186-4921-48DF-991E-AE5DD331C4B9}"/>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31">
                <a:extLst>
                  <a:ext uri="{FF2B5EF4-FFF2-40B4-BE49-F238E27FC236}">
                    <a16:creationId xmlns:a16="http://schemas.microsoft.com/office/drawing/2014/main" id="{E9E5CB15-AB4F-44A1-8370-FC9B9DE7129E}"/>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32">
                <a:extLst>
                  <a:ext uri="{FF2B5EF4-FFF2-40B4-BE49-F238E27FC236}">
                    <a16:creationId xmlns:a16="http://schemas.microsoft.com/office/drawing/2014/main" id="{BB497DB7-75E3-4FF7-9D1B-3B26C89E3F10}"/>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33">
                <a:extLst>
                  <a:ext uri="{FF2B5EF4-FFF2-40B4-BE49-F238E27FC236}">
                    <a16:creationId xmlns:a16="http://schemas.microsoft.com/office/drawing/2014/main" id="{58918294-39CB-4298-9521-4858BE11916C}"/>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34">
                <a:extLst>
                  <a:ext uri="{FF2B5EF4-FFF2-40B4-BE49-F238E27FC236}">
                    <a16:creationId xmlns:a16="http://schemas.microsoft.com/office/drawing/2014/main" id="{5E68ABBC-3AD2-4386-8729-8CEDB6410BD6}"/>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35">
                <a:extLst>
                  <a:ext uri="{FF2B5EF4-FFF2-40B4-BE49-F238E27FC236}">
                    <a16:creationId xmlns:a16="http://schemas.microsoft.com/office/drawing/2014/main" id="{FB58C689-CA62-4846-982D-BB491E1DA980}"/>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36">
                <a:extLst>
                  <a:ext uri="{FF2B5EF4-FFF2-40B4-BE49-F238E27FC236}">
                    <a16:creationId xmlns:a16="http://schemas.microsoft.com/office/drawing/2014/main" id="{7753AA88-031A-4F0B-9006-FDEB3E8A1F64}"/>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37">
                <a:extLst>
                  <a:ext uri="{FF2B5EF4-FFF2-40B4-BE49-F238E27FC236}">
                    <a16:creationId xmlns:a16="http://schemas.microsoft.com/office/drawing/2014/main" id="{DA2A45BD-27B0-4DBE-9786-711763167792}"/>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38">
                <a:extLst>
                  <a:ext uri="{FF2B5EF4-FFF2-40B4-BE49-F238E27FC236}">
                    <a16:creationId xmlns:a16="http://schemas.microsoft.com/office/drawing/2014/main" id="{FF7AF075-4C26-460E-95E1-C982B30CE0C7}"/>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39">
                <a:extLst>
                  <a:ext uri="{FF2B5EF4-FFF2-40B4-BE49-F238E27FC236}">
                    <a16:creationId xmlns:a16="http://schemas.microsoft.com/office/drawing/2014/main" id="{384F615C-971C-48EB-AFD6-4917BA583D77}"/>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40">
                <a:extLst>
                  <a:ext uri="{FF2B5EF4-FFF2-40B4-BE49-F238E27FC236}">
                    <a16:creationId xmlns:a16="http://schemas.microsoft.com/office/drawing/2014/main" id="{4382A5B1-F61B-4F84-932F-AD52BE68AF80}"/>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141">
                <a:extLst>
                  <a:ext uri="{FF2B5EF4-FFF2-40B4-BE49-F238E27FC236}">
                    <a16:creationId xmlns:a16="http://schemas.microsoft.com/office/drawing/2014/main" id="{BBACC224-575D-4C7B-A0AF-D5EF9D2FFA58}"/>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142">
                <a:extLst>
                  <a:ext uri="{FF2B5EF4-FFF2-40B4-BE49-F238E27FC236}">
                    <a16:creationId xmlns:a16="http://schemas.microsoft.com/office/drawing/2014/main" id="{F36BF60F-CB81-494A-A823-BF107DE627D7}"/>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143">
                <a:extLst>
                  <a:ext uri="{FF2B5EF4-FFF2-40B4-BE49-F238E27FC236}">
                    <a16:creationId xmlns:a16="http://schemas.microsoft.com/office/drawing/2014/main" id="{D32E9445-0115-42C8-AE88-5350B9BA6187}"/>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44">
                <a:extLst>
                  <a:ext uri="{FF2B5EF4-FFF2-40B4-BE49-F238E27FC236}">
                    <a16:creationId xmlns:a16="http://schemas.microsoft.com/office/drawing/2014/main" id="{F519BADD-B6E6-4D98-A876-AFD5129752AB}"/>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45">
                <a:extLst>
                  <a:ext uri="{FF2B5EF4-FFF2-40B4-BE49-F238E27FC236}">
                    <a16:creationId xmlns:a16="http://schemas.microsoft.com/office/drawing/2014/main" id="{9DD06A6E-A12A-4E2B-93CF-F0F4D6206447}"/>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46">
                <a:extLst>
                  <a:ext uri="{FF2B5EF4-FFF2-40B4-BE49-F238E27FC236}">
                    <a16:creationId xmlns:a16="http://schemas.microsoft.com/office/drawing/2014/main" id="{D7AC8B17-D40F-445D-93B8-DBF708A2E25F}"/>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47">
                <a:extLst>
                  <a:ext uri="{FF2B5EF4-FFF2-40B4-BE49-F238E27FC236}">
                    <a16:creationId xmlns:a16="http://schemas.microsoft.com/office/drawing/2014/main" id="{C3B5C9F1-1ACD-4587-AC11-A8471B685A7D}"/>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148">
                <a:extLst>
                  <a:ext uri="{FF2B5EF4-FFF2-40B4-BE49-F238E27FC236}">
                    <a16:creationId xmlns:a16="http://schemas.microsoft.com/office/drawing/2014/main" id="{03856535-9045-47F9-B0ED-C38C12A76A1F}"/>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49">
                <a:extLst>
                  <a:ext uri="{FF2B5EF4-FFF2-40B4-BE49-F238E27FC236}">
                    <a16:creationId xmlns:a16="http://schemas.microsoft.com/office/drawing/2014/main" id="{A27FD34A-F05C-47CE-86AE-B155B2254361}"/>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50">
                <a:extLst>
                  <a:ext uri="{FF2B5EF4-FFF2-40B4-BE49-F238E27FC236}">
                    <a16:creationId xmlns:a16="http://schemas.microsoft.com/office/drawing/2014/main" id="{5992BA88-7B96-47CF-8C9D-40C964B07DD8}"/>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151">
                <a:extLst>
                  <a:ext uri="{FF2B5EF4-FFF2-40B4-BE49-F238E27FC236}">
                    <a16:creationId xmlns:a16="http://schemas.microsoft.com/office/drawing/2014/main" id="{D2BF8795-332A-4F5F-8CEE-441A2630096F}"/>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52">
                <a:extLst>
                  <a:ext uri="{FF2B5EF4-FFF2-40B4-BE49-F238E27FC236}">
                    <a16:creationId xmlns:a16="http://schemas.microsoft.com/office/drawing/2014/main" id="{4D69721B-6155-4CBC-9891-081D1481A70A}"/>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53">
                <a:extLst>
                  <a:ext uri="{FF2B5EF4-FFF2-40B4-BE49-F238E27FC236}">
                    <a16:creationId xmlns:a16="http://schemas.microsoft.com/office/drawing/2014/main" id="{B853FA4C-4645-4AEC-99F5-FCEE64ACC787}"/>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54">
                <a:extLst>
                  <a:ext uri="{FF2B5EF4-FFF2-40B4-BE49-F238E27FC236}">
                    <a16:creationId xmlns:a16="http://schemas.microsoft.com/office/drawing/2014/main" id="{6531B25A-D997-473C-8FA4-4C98AF31F595}"/>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55">
                <a:extLst>
                  <a:ext uri="{FF2B5EF4-FFF2-40B4-BE49-F238E27FC236}">
                    <a16:creationId xmlns:a16="http://schemas.microsoft.com/office/drawing/2014/main" id="{27D22B82-399D-4485-ACBF-54CBB61539FC}"/>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56">
                <a:extLst>
                  <a:ext uri="{FF2B5EF4-FFF2-40B4-BE49-F238E27FC236}">
                    <a16:creationId xmlns:a16="http://schemas.microsoft.com/office/drawing/2014/main" id="{F1326CFD-F95A-46A5-B63D-2A69E17442D4}"/>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57">
                <a:extLst>
                  <a:ext uri="{FF2B5EF4-FFF2-40B4-BE49-F238E27FC236}">
                    <a16:creationId xmlns:a16="http://schemas.microsoft.com/office/drawing/2014/main" id="{71C1922C-1F60-4345-8F97-F9CFB8D4F827}"/>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58">
                <a:extLst>
                  <a:ext uri="{FF2B5EF4-FFF2-40B4-BE49-F238E27FC236}">
                    <a16:creationId xmlns:a16="http://schemas.microsoft.com/office/drawing/2014/main" id="{400A75FF-3E2C-4109-939B-69D42C1B3C36}"/>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59">
                <a:extLst>
                  <a:ext uri="{FF2B5EF4-FFF2-40B4-BE49-F238E27FC236}">
                    <a16:creationId xmlns:a16="http://schemas.microsoft.com/office/drawing/2014/main" id="{0916170F-A8E3-4718-8FDF-BAA6ADD627B6}"/>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60">
                <a:extLst>
                  <a:ext uri="{FF2B5EF4-FFF2-40B4-BE49-F238E27FC236}">
                    <a16:creationId xmlns:a16="http://schemas.microsoft.com/office/drawing/2014/main" id="{3054D6E1-B67D-4458-967F-CB2CA59EB741}"/>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61">
                <a:extLst>
                  <a:ext uri="{FF2B5EF4-FFF2-40B4-BE49-F238E27FC236}">
                    <a16:creationId xmlns:a16="http://schemas.microsoft.com/office/drawing/2014/main" id="{B239E4EE-AF3C-4558-A0DF-3E44F03E6DD0}"/>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62">
                <a:extLst>
                  <a:ext uri="{FF2B5EF4-FFF2-40B4-BE49-F238E27FC236}">
                    <a16:creationId xmlns:a16="http://schemas.microsoft.com/office/drawing/2014/main" id="{44AFAA8B-2407-4BBF-8C38-64CBD9DBE28F}"/>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63">
                <a:extLst>
                  <a:ext uri="{FF2B5EF4-FFF2-40B4-BE49-F238E27FC236}">
                    <a16:creationId xmlns:a16="http://schemas.microsoft.com/office/drawing/2014/main" id="{A0C1BA25-F722-4A87-A318-84C185A37EC1}"/>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64">
                <a:extLst>
                  <a:ext uri="{FF2B5EF4-FFF2-40B4-BE49-F238E27FC236}">
                    <a16:creationId xmlns:a16="http://schemas.microsoft.com/office/drawing/2014/main" id="{56527AA1-9227-4509-BDAE-A4D1968AD617}"/>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65">
                <a:extLst>
                  <a:ext uri="{FF2B5EF4-FFF2-40B4-BE49-F238E27FC236}">
                    <a16:creationId xmlns:a16="http://schemas.microsoft.com/office/drawing/2014/main" id="{38A8C6AD-838A-45AC-8D65-590EDEEA4CAD}"/>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66">
                <a:extLst>
                  <a:ext uri="{FF2B5EF4-FFF2-40B4-BE49-F238E27FC236}">
                    <a16:creationId xmlns:a16="http://schemas.microsoft.com/office/drawing/2014/main" id="{C950C40D-4529-4F11-B0CA-E59CEC3ACF6A}"/>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67">
                <a:extLst>
                  <a:ext uri="{FF2B5EF4-FFF2-40B4-BE49-F238E27FC236}">
                    <a16:creationId xmlns:a16="http://schemas.microsoft.com/office/drawing/2014/main" id="{2441D5BF-E11A-46BB-9738-CCF9AD38C07D}"/>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68">
                <a:extLst>
                  <a:ext uri="{FF2B5EF4-FFF2-40B4-BE49-F238E27FC236}">
                    <a16:creationId xmlns:a16="http://schemas.microsoft.com/office/drawing/2014/main" id="{93C3B02A-F80C-4117-A852-CBBED2D089C1}"/>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69">
                <a:extLst>
                  <a:ext uri="{FF2B5EF4-FFF2-40B4-BE49-F238E27FC236}">
                    <a16:creationId xmlns:a16="http://schemas.microsoft.com/office/drawing/2014/main" id="{73ABD493-D91D-4340-9BF2-3EEF8BE05B72}"/>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70">
                <a:extLst>
                  <a:ext uri="{FF2B5EF4-FFF2-40B4-BE49-F238E27FC236}">
                    <a16:creationId xmlns:a16="http://schemas.microsoft.com/office/drawing/2014/main" id="{AC4514DB-FA63-46EA-98D9-5CECADD5833E}"/>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71">
                <a:extLst>
                  <a:ext uri="{FF2B5EF4-FFF2-40B4-BE49-F238E27FC236}">
                    <a16:creationId xmlns:a16="http://schemas.microsoft.com/office/drawing/2014/main" id="{BB8C9E5D-DE99-4A8A-B39C-E9D1FEA0DEB2}"/>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72">
                <a:extLst>
                  <a:ext uri="{FF2B5EF4-FFF2-40B4-BE49-F238E27FC236}">
                    <a16:creationId xmlns:a16="http://schemas.microsoft.com/office/drawing/2014/main" id="{CAC092A3-64E8-43E7-95F6-405521DCAE1D}"/>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73">
                <a:extLst>
                  <a:ext uri="{FF2B5EF4-FFF2-40B4-BE49-F238E27FC236}">
                    <a16:creationId xmlns:a16="http://schemas.microsoft.com/office/drawing/2014/main" id="{19C10D4E-A106-4F51-B0A7-E5C5A3398E99}"/>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74">
                <a:extLst>
                  <a:ext uri="{FF2B5EF4-FFF2-40B4-BE49-F238E27FC236}">
                    <a16:creationId xmlns:a16="http://schemas.microsoft.com/office/drawing/2014/main" id="{0E216099-8F53-4B1F-B77D-154899FAF52F}"/>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75">
                <a:extLst>
                  <a:ext uri="{FF2B5EF4-FFF2-40B4-BE49-F238E27FC236}">
                    <a16:creationId xmlns:a16="http://schemas.microsoft.com/office/drawing/2014/main" id="{E17400DB-E192-4D32-92A3-932622E93655}"/>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76">
                <a:extLst>
                  <a:ext uri="{FF2B5EF4-FFF2-40B4-BE49-F238E27FC236}">
                    <a16:creationId xmlns:a16="http://schemas.microsoft.com/office/drawing/2014/main" id="{DED18E91-1DE8-4111-B4BC-042B13D3B844}"/>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77">
                <a:extLst>
                  <a:ext uri="{FF2B5EF4-FFF2-40B4-BE49-F238E27FC236}">
                    <a16:creationId xmlns:a16="http://schemas.microsoft.com/office/drawing/2014/main" id="{7882987E-1DBD-4370-910D-94837449F0C1}"/>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78">
                <a:extLst>
                  <a:ext uri="{FF2B5EF4-FFF2-40B4-BE49-F238E27FC236}">
                    <a16:creationId xmlns:a16="http://schemas.microsoft.com/office/drawing/2014/main" id="{A610CD6B-5D95-4E7D-8D08-2A29212B89EE}"/>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79">
                <a:extLst>
                  <a:ext uri="{FF2B5EF4-FFF2-40B4-BE49-F238E27FC236}">
                    <a16:creationId xmlns:a16="http://schemas.microsoft.com/office/drawing/2014/main" id="{0A2302BB-5D47-47D0-8992-D5965D4983E1}"/>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80">
                <a:extLst>
                  <a:ext uri="{FF2B5EF4-FFF2-40B4-BE49-F238E27FC236}">
                    <a16:creationId xmlns:a16="http://schemas.microsoft.com/office/drawing/2014/main" id="{D51BF928-3255-4820-85E9-E25E9C75365F}"/>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81">
                <a:extLst>
                  <a:ext uri="{FF2B5EF4-FFF2-40B4-BE49-F238E27FC236}">
                    <a16:creationId xmlns:a16="http://schemas.microsoft.com/office/drawing/2014/main" id="{75CCA836-6E6F-4C78-91E3-C5D04D0FD865}"/>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82">
                <a:extLst>
                  <a:ext uri="{FF2B5EF4-FFF2-40B4-BE49-F238E27FC236}">
                    <a16:creationId xmlns:a16="http://schemas.microsoft.com/office/drawing/2014/main" id="{C9D4F360-8F16-4D98-8111-B2D901F7CC17}"/>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83">
                <a:extLst>
                  <a:ext uri="{FF2B5EF4-FFF2-40B4-BE49-F238E27FC236}">
                    <a16:creationId xmlns:a16="http://schemas.microsoft.com/office/drawing/2014/main" id="{AE367D6C-595C-455F-96B2-F5F2685E41D6}"/>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84">
                <a:extLst>
                  <a:ext uri="{FF2B5EF4-FFF2-40B4-BE49-F238E27FC236}">
                    <a16:creationId xmlns:a16="http://schemas.microsoft.com/office/drawing/2014/main" id="{1981FC77-C4C6-4EB3-8C67-A324B9B0D5C3}"/>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85">
                <a:extLst>
                  <a:ext uri="{FF2B5EF4-FFF2-40B4-BE49-F238E27FC236}">
                    <a16:creationId xmlns:a16="http://schemas.microsoft.com/office/drawing/2014/main" id="{5F2301FC-3D05-4438-A987-BD19627F1912}"/>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86">
                <a:extLst>
                  <a:ext uri="{FF2B5EF4-FFF2-40B4-BE49-F238E27FC236}">
                    <a16:creationId xmlns:a16="http://schemas.microsoft.com/office/drawing/2014/main" id="{A78AD257-E344-4321-9CC3-91D3BF34DBAE}"/>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87">
                <a:extLst>
                  <a:ext uri="{FF2B5EF4-FFF2-40B4-BE49-F238E27FC236}">
                    <a16:creationId xmlns:a16="http://schemas.microsoft.com/office/drawing/2014/main" id="{73B8DE1F-139A-4A92-A687-CC387715E8E3}"/>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88">
                <a:extLst>
                  <a:ext uri="{FF2B5EF4-FFF2-40B4-BE49-F238E27FC236}">
                    <a16:creationId xmlns:a16="http://schemas.microsoft.com/office/drawing/2014/main" id="{F92A0609-6D4E-4588-BA75-134B412D0365}"/>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89">
                <a:extLst>
                  <a:ext uri="{FF2B5EF4-FFF2-40B4-BE49-F238E27FC236}">
                    <a16:creationId xmlns:a16="http://schemas.microsoft.com/office/drawing/2014/main" id="{D6F9A5F4-C671-4D8B-AD8D-93D9FDDDB9F2}"/>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90">
                <a:extLst>
                  <a:ext uri="{FF2B5EF4-FFF2-40B4-BE49-F238E27FC236}">
                    <a16:creationId xmlns:a16="http://schemas.microsoft.com/office/drawing/2014/main" id="{1FD8A1E3-F98E-4893-8D6D-2C61C13F6351}"/>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91">
                <a:extLst>
                  <a:ext uri="{FF2B5EF4-FFF2-40B4-BE49-F238E27FC236}">
                    <a16:creationId xmlns:a16="http://schemas.microsoft.com/office/drawing/2014/main" id="{9258249A-153E-45D8-9127-106E571480CB}"/>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92">
                <a:extLst>
                  <a:ext uri="{FF2B5EF4-FFF2-40B4-BE49-F238E27FC236}">
                    <a16:creationId xmlns:a16="http://schemas.microsoft.com/office/drawing/2014/main" id="{10EA8548-333E-4C80-BA26-4CAA59441BBB}"/>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93">
                <a:extLst>
                  <a:ext uri="{FF2B5EF4-FFF2-40B4-BE49-F238E27FC236}">
                    <a16:creationId xmlns:a16="http://schemas.microsoft.com/office/drawing/2014/main" id="{A271E4A3-5C18-4499-8D1E-770789A81718}"/>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94">
                <a:extLst>
                  <a:ext uri="{FF2B5EF4-FFF2-40B4-BE49-F238E27FC236}">
                    <a16:creationId xmlns:a16="http://schemas.microsoft.com/office/drawing/2014/main" id="{51DF0EDA-9C32-492A-9E77-11E3B695E8E5}"/>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95">
                <a:extLst>
                  <a:ext uri="{FF2B5EF4-FFF2-40B4-BE49-F238E27FC236}">
                    <a16:creationId xmlns:a16="http://schemas.microsoft.com/office/drawing/2014/main" id="{0B269A3B-9C5A-4629-A06C-8E46EB708903}"/>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96">
                <a:extLst>
                  <a:ext uri="{FF2B5EF4-FFF2-40B4-BE49-F238E27FC236}">
                    <a16:creationId xmlns:a16="http://schemas.microsoft.com/office/drawing/2014/main" id="{1E4ACBB5-E798-473F-BCA6-22AC0E57F2F2}"/>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97">
                <a:extLst>
                  <a:ext uri="{FF2B5EF4-FFF2-40B4-BE49-F238E27FC236}">
                    <a16:creationId xmlns:a16="http://schemas.microsoft.com/office/drawing/2014/main" id="{14EC8DD6-CF43-480A-B840-1D66A2A54BCB}"/>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98">
                <a:extLst>
                  <a:ext uri="{FF2B5EF4-FFF2-40B4-BE49-F238E27FC236}">
                    <a16:creationId xmlns:a16="http://schemas.microsoft.com/office/drawing/2014/main" id="{28BC5548-67A3-4F81-923E-6EA95825F69A}"/>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199">
                <a:extLst>
                  <a:ext uri="{FF2B5EF4-FFF2-40B4-BE49-F238E27FC236}">
                    <a16:creationId xmlns:a16="http://schemas.microsoft.com/office/drawing/2014/main" id="{39556343-E938-40B9-A8AF-57BC1AF18884}"/>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200">
                <a:extLst>
                  <a:ext uri="{FF2B5EF4-FFF2-40B4-BE49-F238E27FC236}">
                    <a16:creationId xmlns:a16="http://schemas.microsoft.com/office/drawing/2014/main" id="{2773F9B4-8AB8-4D45-805A-40998FC0184C}"/>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201">
                <a:extLst>
                  <a:ext uri="{FF2B5EF4-FFF2-40B4-BE49-F238E27FC236}">
                    <a16:creationId xmlns:a16="http://schemas.microsoft.com/office/drawing/2014/main" id="{FE1AB86F-EF70-4D63-94A1-CB4AA8700BDE}"/>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202">
                <a:extLst>
                  <a:ext uri="{FF2B5EF4-FFF2-40B4-BE49-F238E27FC236}">
                    <a16:creationId xmlns:a16="http://schemas.microsoft.com/office/drawing/2014/main" id="{A80E9747-C074-482C-89D5-9EAAC7E2389E}"/>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203">
                <a:extLst>
                  <a:ext uri="{FF2B5EF4-FFF2-40B4-BE49-F238E27FC236}">
                    <a16:creationId xmlns:a16="http://schemas.microsoft.com/office/drawing/2014/main" id="{9044ABE2-1ED3-4053-887C-7A4B088797BB}"/>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204">
                <a:extLst>
                  <a:ext uri="{FF2B5EF4-FFF2-40B4-BE49-F238E27FC236}">
                    <a16:creationId xmlns:a16="http://schemas.microsoft.com/office/drawing/2014/main" id="{086700A2-E29C-4257-8DDD-FCAD615C27B1}"/>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5" name="Freeform 206">
              <a:extLst>
                <a:ext uri="{FF2B5EF4-FFF2-40B4-BE49-F238E27FC236}">
                  <a16:creationId xmlns:a16="http://schemas.microsoft.com/office/drawing/2014/main" id="{E1CD6AFC-C79A-4FC5-B769-34F3B0041917}"/>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207">
              <a:extLst>
                <a:ext uri="{FF2B5EF4-FFF2-40B4-BE49-F238E27FC236}">
                  <a16:creationId xmlns:a16="http://schemas.microsoft.com/office/drawing/2014/main" id="{D3793318-2AFC-4AE2-83D9-7F670C0C6396}"/>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08">
              <a:extLst>
                <a:ext uri="{FF2B5EF4-FFF2-40B4-BE49-F238E27FC236}">
                  <a16:creationId xmlns:a16="http://schemas.microsoft.com/office/drawing/2014/main" id="{4D40E823-65EF-4FCB-9A74-AA256EA1A876}"/>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9">
              <a:extLst>
                <a:ext uri="{FF2B5EF4-FFF2-40B4-BE49-F238E27FC236}">
                  <a16:creationId xmlns:a16="http://schemas.microsoft.com/office/drawing/2014/main" id="{1E01F165-2A8B-4A14-96C7-B58FF684AFEC}"/>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0">
              <a:extLst>
                <a:ext uri="{FF2B5EF4-FFF2-40B4-BE49-F238E27FC236}">
                  <a16:creationId xmlns:a16="http://schemas.microsoft.com/office/drawing/2014/main" id="{D0981116-00E3-4B82-BCEE-60C43BA5797D}"/>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11">
              <a:extLst>
                <a:ext uri="{FF2B5EF4-FFF2-40B4-BE49-F238E27FC236}">
                  <a16:creationId xmlns:a16="http://schemas.microsoft.com/office/drawing/2014/main" id="{E4F8945E-9824-43F7-9497-CFF441A116AC}"/>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12">
              <a:extLst>
                <a:ext uri="{FF2B5EF4-FFF2-40B4-BE49-F238E27FC236}">
                  <a16:creationId xmlns:a16="http://schemas.microsoft.com/office/drawing/2014/main" id="{01E88E53-B0BC-47CA-91B8-A52B5F8080A4}"/>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3">
              <a:extLst>
                <a:ext uri="{FF2B5EF4-FFF2-40B4-BE49-F238E27FC236}">
                  <a16:creationId xmlns:a16="http://schemas.microsoft.com/office/drawing/2014/main" id="{588EC6DD-F822-40CD-BE0C-E4D3D6F12DBE}"/>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4">
              <a:extLst>
                <a:ext uri="{FF2B5EF4-FFF2-40B4-BE49-F238E27FC236}">
                  <a16:creationId xmlns:a16="http://schemas.microsoft.com/office/drawing/2014/main" id="{F538D805-2DDF-4E4D-A9F0-D34C81860664}"/>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5">
              <a:extLst>
                <a:ext uri="{FF2B5EF4-FFF2-40B4-BE49-F238E27FC236}">
                  <a16:creationId xmlns:a16="http://schemas.microsoft.com/office/drawing/2014/main" id="{4AF5F795-05F9-469E-8F00-175D60156D1D}"/>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6">
              <a:extLst>
                <a:ext uri="{FF2B5EF4-FFF2-40B4-BE49-F238E27FC236}">
                  <a16:creationId xmlns:a16="http://schemas.microsoft.com/office/drawing/2014/main" id="{5497F4E7-8B94-4EB8-86B2-AD5DCE4F1552}"/>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17">
              <a:extLst>
                <a:ext uri="{FF2B5EF4-FFF2-40B4-BE49-F238E27FC236}">
                  <a16:creationId xmlns:a16="http://schemas.microsoft.com/office/drawing/2014/main" id="{68DA8338-E4AF-45E1-9C5D-74887AA0FBD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18">
              <a:extLst>
                <a:ext uri="{FF2B5EF4-FFF2-40B4-BE49-F238E27FC236}">
                  <a16:creationId xmlns:a16="http://schemas.microsoft.com/office/drawing/2014/main" id="{1CFAD0AF-35CD-4C91-BDE8-4A961EE9F217}"/>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19">
              <a:extLst>
                <a:ext uri="{FF2B5EF4-FFF2-40B4-BE49-F238E27FC236}">
                  <a16:creationId xmlns:a16="http://schemas.microsoft.com/office/drawing/2014/main" id="{D5308D28-E7D4-476F-88BE-3FE6F88D5B2C}"/>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20">
              <a:extLst>
                <a:ext uri="{FF2B5EF4-FFF2-40B4-BE49-F238E27FC236}">
                  <a16:creationId xmlns:a16="http://schemas.microsoft.com/office/drawing/2014/main" id="{933F96A6-244C-49F1-8498-F69F81A839A9}"/>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21">
              <a:extLst>
                <a:ext uri="{FF2B5EF4-FFF2-40B4-BE49-F238E27FC236}">
                  <a16:creationId xmlns:a16="http://schemas.microsoft.com/office/drawing/2014/main" id="{DF2FC6D5-4AE4-4519-9A48-02E7F2ED6941}"/>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22">
              <a:extLst>
                <a:ext uri="{FF2B5EF4-FFF2-40B4-BE49-F238E27FC236}">
                  <a16:creationId xmlns:a16="http://schemas.microsoft.com/office/drawing/2014/main" id="{16F56B70-1518-4ADB-9770-1C87ED600A93}"/>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23">
              <a:extLst>
                <a:ext uri="{FF2B5EF4-FFF2-40B4-BE49-F238E27FC236}">
                  <a16:creationId xmlns:a16="http://schemas.microsoft.com/office/drawing/2014/main" id="{4025CEF3-D826-4170-9033-0B1D45850B38}"/>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24">
              <a:extLst>
                <a:ext uri="{FF2B5EF4-FFF2-40B4-BE49-F238E27FC236}">
                  <a16:creationId xmlns:a16="http://schemas.microsoft.com/office/drawing/2014/main" id="{513D1F6D-7FF7-4D99-A04D-5F075376E8B9}"/>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25">
              <a:extLst>
                <a:ext uri="{FF2B5EF4-FFF2-40B4-BE49-F238E27FC236}">
                  <a16:creationId xmlns:a16="http://schemas.microsoft.com/office/drawing/2014/main" id="{B41C7A2E-1A9A-4725-9CDC-368B8472D44D}"/>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26">
              <a:extLst>
                <a:ext uri="{FF2B5EF4-FFF2-40B4-BE49-F238E27FC236}">
                  <a16:creationId xmlns:a16="http://schemas.microsoft.com/office/drawing/2014/main" id="{117E69DE-79E8-4A9F-8A3A-DE1FAE47382E}"/>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7">
              <a:extLst>
                <a:ext uri="{FF2B5EF4-FFF2-40B4-BE49-F238E27FC236}">
                  <a16:creationId xmlns:a16="http://schemas.microsoft.com/office/drawing/2014/main" id="{2F4A6BF9-8D0C-4C24-84A3-A7D35FEA6D33}"/>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28">
              <a:extLst>
                <a:ext uri="{FF2B5EF4-FFF2-40B4-BE49-F238E27FC236}">
                  <a16:creationId xmlns:a16="http://schemas.microsoft.com/office/drawing/2014/main" id="{3567DDB6-B55A-4164-BF26-5E9841C1D10B}"/>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29">
              <a:extLst>
                <a:ext uri="{FF2B5EF4-FFF2-40B4-BE49-F238E27FC236}">
                  <a16:creationId xmlns:a16="http://schemas.microsoft.com/office/drawing/2014/main" id="{0AD315D1-9BFB-45C1-9855-577A3B32F875}"/>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30">
              <a:extLst>
                <a:ext uri="{FF2B5EF4-FFF2-40B4-BE49-F238E27FC236}">
                  <a16:creationId xmlns:a16="http://schemas.microsoft.com/office/drawing/2014/main" id="{6CF7D7E6-C274-40F7-8438-33C6731BFD26}"/>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1">
              <a:extLst>
                <a:ext uri="{FF2B5EF4-FFF2-40B4-BE49-F238E27FC236}">
                  <a16:creationId xmlns:a16="http://schemas.microsoft.com/office/drawing/2014/main" id="{70A0A673-BF74-4E02-8268-F8F6E2832713}"/>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32">
              <a:extLst>
                <a:ext uri="{FF2B5EF4-FFF2-40B4-BE49-F238E27FC236}">
                  <a16:creationId xmlns:a16="http://schemas.microsoft.com/office/drawing/2014/main" id="{17F7BAF8-406D-45A3-9944-21D954238144}"/>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33">
              <a:extLst>
                <a:ext uri="{FF2B5EF4-FFF2-40B4-BE49-F238E27FC236}">
                  <a16:creationId xmlns:a16="http://schemas.microsoft.com/office/drawing/2014/main" id="{D76FE73B-B0D8-4CDE-8CC6-5733ECD59701}"/>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34">
              <a:extLst>
                <a:ext uri="{FF2B5EF4-FFF2-40B4-BE49-F238E27FC236}">
                  <a16:creationId xmlns:a16="http://schemas.microsoft.com/office/drawing/2014/main" id="{82C8F238-9DED-47FE-84B2-7E1350015204}"/>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35">
              <a:extLst>
                <a:ext uri="{FF2B5EF4-FFF2-40B4-BE49-F238E27FC236}">
                  <a16:creationId xmlns:a16="http://schemas.microsoft.com/office/drawing/2014/main" id="{313DB6CD-53BD-4467-BAC2-9574B29118AA}"/>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36">
              <a:extLst>
                <a:ext uri="{FF2B5EF4-FFF2-40B4-BE49-F238E27FC236}">
                  <a16:creationId xmlns:a16="http://schemas.microsoft.com/office/drawing/2014/main" id="{ED810CEC-F018-4C0B-9810-1E73F2358798}"/>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37">
              <a:extLst>
                <a:ext uri="{FF2B5EF4-FFF2-40B4-BE49-F238E27FC236}">
                  <a16:creationId xmlns:a16="http://schemas.microsoft.com/office/drawing/2014/main" id="{1AB2A739-793D-485B-BE23-3F533BC9D927}"/>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38">
              <a:extLst>
                <a:ext uri="{FF2B5EF4-FFF2-40B4-BE49-F238E27FC236}">
                  <a16:creationId xmlns:a16="http://schemas.microsoft.com/office/drawing/2014/main" id="{3A8A59DA-0F25-4124-AC8C-5E1AD48093F3}"/>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39">
              <a:extLst>
                <a:ext uri="{FF2B5EF4-FFF2-40B4-BE49-F238E27FC236}">
                  <a16:creationId xmlns:a16="http://schemas.microsoft.com/office/drawing/2014/main" id="{56CE7D27-7F5A-427A-9AF3-48B3C3F43424}"/>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40">
              <a:extLst>
                <a:ext uri="{FF2B5EF4-FFF2-40B4-BE49-F238E27FC236}">
                  <a16:creationId xmlns:a16="http://schemas.microsoft.com/office/drawing/2014/main" id="{84049F3B-2E1E-4862-A97F-83EB7820A4B8}"/>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41">
              <a:extLst>
                <a:ext uri="{FF2B5EF4-FFF2-40B4-BE49-F238E27FC236}">
                  <a16:creationId xmlns:a16="http://schemas.microsoft.com/office/drawing/2014/main" id="{A06C720D-649A-4CAC-B9E9-49B17D108F92}"/>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42">
              <a:extLst>
                <a:ext uri="{FF2B5EF4-FFF2-40B4-BE49-F238E27FC236}">
                  <a16:creationId xmlns:a16="http://schemas.microsoft.com/office/drawing/2014/main" id="{40F7C9B7-244D-476B-99C3-FD9BB4B8A7B0}"/>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43">
              <a:extLst>
                <a:ext uri="{FF2B5EF4-FFF2-40B4-BE49-F238E27FC236}">
                  <a16:creationId xmlns:a16="http://schemas.microsoft.com/office/drawing/2014/main" id="{A8552E29-45C6-4A79-971A-2EB63CF5CDEF}"/>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44">
              <a:extLst>
                <a:ext uri="{FF2B5EF4-FFF2-40B4-BE49-F238E27FC236}">
                  <a16:creationId xmlns:a16="http://schemas.microsoft.com/office/drawing/2014/main" id="{57B4B2F7-6F83-4365-83EA-5FEDEF63663A}"/>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45">
              <a:extLst>
                <a:ext uri="{FF2B5EF4-FFF2-40B4-BE49-F238E27FC236}">
                  <a16:creationId xmlns:a16="http://schemas.microsoft.com/office/drawing/2014/main" id="{3CD431FE-DB73-4156-9312-DE937190A52D}"/>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46">
              <a:extLst>
                <a:ext uri="{FF2B5EF4-FFF2-40B4-BE49-F238E27FC236}">
                  <a16:creationId xmlns:a16="http://schemas.microsoft.com/office/drawing/2014/main" id="{E1548B52-C122-4A0E-898A-EC0047BD919C}"/>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47">
              <a:extLst>
                <a:ext uri="{FF2B5EF4-FFF2-40B4-BE49-F238E27FC236}">
                  <a16:creationId xmlns:a16="http://schemas.microsoft.com/office/drawing/2014/main" id="{4A6B2D17-A08F-43CA-9112-D9A9ACF814D9}"/>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48">
              <a:extLst>
                <a:ext uri="{FF2B5EF4-FFF2-40B4-BE49-F238E27FC236}">
                  <a16:creationId xmlns:a16="http://schemas.microsoft.com/office/drawing/2014/main" id="{9A6AC67A-8CB8-447D-B4F0-EA360434ACFE}"/>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49">
              <a:extLst>
                <a:ext uri="{FF2B5EF4-FFF2-40B4-BE49-F238E27FC236}">
                  <a16:creationId xmlns:a16="http://schemas.microsoft.com/office/drawing/2014/main" id="{82D32F8D-4565-4424-8477-91840B2CC9E0}"/>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50">
              <a:extLst>
                <a:ext uri="{FF2B5EF4-FFF2-40B4-BE49-F238E27FC236}">
                  <a16:creationId xmlns:a16="http://schemas.microsoft.com/office/drawing/2014/main" id="{E6613F31-341A-48D5-81E4-01F51CA90E72}"/>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51">
              <a:extLst>
                <a:ext uri="{FF2B5EF4-FFF2-40B4-BE49-F238E27FC236}">
                  <a16:creationId xmlns:a16="http://schemas.microsoft.com/office/drawing/2014/main" id="{BD5A78C7-BF98-4AFD-A82B-761B1E2F2D8A}"/>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52">
              <a:extLst>
                <a:ext uri="{FF2B5EF4-FFF2-40B4-BE49-F238E27FC236}">
                  <a16:creationId xmlns:a16="http://schemas.microsoft.com/office/drawing/2014/main" id="{4F06DC2F-7F32-4027-B966-3152485BB05A}"/>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53">
              <a:extLst>
                <a:ext uri="{FF2B5EF4-FFF2-40B4-BE49-F238E27FC236}">
                  <a16:creationId xmlns:a16="http://schemas.microsoft.com/office/drawing/2014/main" id="{167D37AA-C734-4DF5-8386-3FDE1B248DA8}"/>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54">
              <a:extLst>
                <a:ext uri="{FF2B5EF4-FFF2-40B4-BE49-F238E27FC236}">
                  <a16:creationId xmlns:a16="http://schemas.microsoft.com/office/drawing/2014/main" id="{E40345C0-94B5-431A-9A1A-B064FC838FB1}"/>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55">
              <a:extLst>
                <a:ext uri="{FF2B5EF4-FFF2-40B4-BE49-F238E27FC236}">
                  <a16:creationId xmlns:a16="http://schemas.microsoft.com/office/drawing/2014/main" id="{08E01F0E-FF0A-4966-9E36-3E1FBCC3E12F}"/>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56">
              <a:extLst>
                <a:ext uri="{FF2B5EF4-FFF2-40B4-BE49-F238E27FC236}">
                  <a16:creationId xmlns:a16="http://schemas.microsoft.com/office/drawing/2014/main" id="{CAE41AF7-2565-42A1-864D-BB6D61D65BA3}"/>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57">
              <a:extLst>
                <a:ext uri="{FF2B5EF4-FFF2-40B4-BE49-F238E27FC236}">
                  <a16:creationId xmlns:a16="http://schemas.microsoft.com/office/drawing/2014/main" id="{18FA28F1-675B-464D-9BA7-CCAD1971B601}"/>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58">
              <a:extLst>
                <a:ext uri="{FF2B5EF4-FFF2-40B4-BE49-F238E27FC236}">
                  <a16:creationId xmlns:a16="http://schemas.microsoft.com/office/drawing/2014/main" id="{24496CCA-DE07-4B9F-9E29-0E1757CFC971}"/>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59">
              <a:extLst>
                <a:ext uri="{FF2B5EF4-FFF2-40B4-BE49-F238E27FC236}">
                  <a16:creationId xmlns:a16="http://schemas.microsoft.com/office/drawing/2014/main" id="{E752C36D-131D-4E14-8B50-AFD81625BE28}"/>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60">
              <a:extLst>
                <a:ext uri="{FF2B5EF4-FFF2-40B4-BE49-F238E27FC236}">
                  <a16:creationId xmlns:a16="http://schemas.microsoft.com/office/drawing/2014/main" id="{DB1428D3-77FD-4393-9766-D4275B4C675B}"/>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61">
              <a:extLst>
                <a:ext uri="{FF2B5EF4-FFF2-40B4-BE49-F238E27FC236}">
                  <a16:creationId xmlns:a16="http://schemas.microsoft.com/office/drawing/2014/main" id="{D3A888D8-006D-420A-A0A0-8F79CD6AC9F3}"/>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62">
              <a:extLst>
                <a:ext uri="{FF2B5EF4-FFF2-40B4-BE49-F238E27FC236}">
                  <a16:creationId xmlns:a16="http://schemas.microsoft.com/office/drawing/2014/main" id="{311FC0C3-1726-4467-A242-20CD43055C04}"/>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63">
              <a:extLst>
                <a:ext uri="{FF2B5EF4-FFF2-40B4-BE49-F238E27FC236}">
                  <a16:creationId xmlns:a16="http://schemas.microsoft.com/office/drawing/2014/main" id="{CE0DA6B1-EA8B-4C11-AAEF-5BB8CAE8CD25}"/>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64">
              <a:extLst>
                <a:ext uri="{FF2B5EF4-FFF2-40B4-BE49-F238E27FC236}">
                  <a16:creationId xmlns:a16="http://schemas.microsoft.com/office/drawing/2014/main" id="{608896A8-1F35-452E-B5C8-ECF55E9BA873}"/>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65">
              <a:extLst>
                <a:ext uri="{FF2B5EF4-FFF2-40B4-BE49-F238E27FC236}">
                  <a16:creationId xmlns:a16="http://schemas.microsoft.com/office/drawing/2014/main" id="{E65A469B-D1E6-42AB-94BD-769F710B6095}"/>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66">
              <a:extLst>
                <a:ext uri="{FF2B5EF4-FFF2-40B4-BE49-F238E27FC236}">
                  <a16:creationId xmlns:a16="http://schemas.microsoft.com/office/drawing/2014/main" id="{B1EBCD36-D658-412E-B290-E693A4636395}"/>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67">
              <a:extLst>
                <a:ext uri="{FF2B5EF4-FFF2-40B4-BE49-F238E27FC236}">
                  <a16:creationId xmlns:a16="http://schemas.microsoft.com/office/drawing/2014/main" id="{F5CD7711-BD07-46F4-9D29-2F14BD0AF453}"/>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68">
              <a:extLst>
                <a:ext uri="{FF2B5EF4-FFF2-40B4-BE49-F238E27FC236}">
                  <a16:creationId xmlns:a16="http://schemas.microsoft.com/office/drawing/2014/main" id="{BBA8388C-2FCA-4FF6-B601-DEE58F03632B}"/>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69">
              <a:extLst>
                <a:ext uri="{FF2B5EF4-FFF2-40B4-BE49-F238E27FC236}">
                  <a16:creationId xmlns:a16="http://schemas.microsoft.com/office/drawing/2014/main" id="{C3EA6332-C892-42B1-B651-96DF9ACD282A}"/>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70">
              <a:extLst>
                <a:ext uri="{FF2B5EF4-FFF2-40B4-BE49-F238E27FC236}">
                  <a16:creationId xmlns:a16="http://schemas.microsoft.com/office/drawing/2014/main" id="{205D020F-2EB1-42EF-AD8E-823AC956D802}"/>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71">
              <a:extLst>
                <a:ext uri="{FF2B5EF4-FFF2-40B4-BE49-F238E27FC236}">
                  <a16:creationId xmlns:a16="http://schemas.microsoft.com/office/drawing/2014/main" id="{C1F30E08-C5AB-43CF-84FA-B7909BC54152}"/>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72">
              <a:extLst>
                <a:ext uri="{FF2B5EF4-FFF2-40B4-BE49-F238E27FC236}">
                  <a16:creationId xmlns:a16="http://schemas.microsoft.com/office/drawing/2014/main" id="{4F8ABF3F-7AF3-4074-AC21-A553FAD39CD6}"/>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73">
              <a:extLst>
                <a:ext uri="{FF2B5EF4-FFF2-40B4-BE49-F238E27FC236}">
                  <a16:creationId xmlns:a16="http://schemas.microsoft.com/office/drawing/2014/main" id="{ECF0BCAD-221B-45FE-AAB8-0C0DE0359883}"/>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74">
              <a:extLst>
                <a:ext uri="{FF2B5EF4-FFF2-40B4-BE49-F238E27FC236}">
                  <a16:creationId xmlns:a16="http://schemas.microsoft.com/office/drawing/2014/main" id="{62F18E42-CA71-42AE-9A6A-19F199C1AEF0}"/>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75">
              <a:extLst>
                <a:ext uri="{FF2B5EF4-FFF2-40B4-BE49-F238E27FC236}">
                  <a16:creationId xmlns:a16="http://schemas.microsoft.com/office/drawing/2014/main" id="{7C55A56C-A68B-440F-B856-F4FF50B73C80}"/>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76">
              <a:extLst>
                <a:ext uri="{FF2B5EF4-FFF2-40B4-BE49-F238E27FC236}">
                  <a16:creationId xmlns:a16="http://schemas.microsoft.com/office/drawing/2014/main" id="{C7D61C23-D820-42D4-9F7D-52FF32F4EE2B}"/>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77">
              <a:extLst>
                <a:ext uri="{FF2B5EF4-FFF2-40B4-BE49-F238E27FC236}">
                  <a16:creationId xmlns:a16="http://schemas.microsoft.com/office/drawing/2014/main" id="{6BAE79E9-470A-45B7-A483-EC78A9DDDD0A}"/>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78">
              <a:extLst>
                <a:ext uri="{FF2B5EF4-FFF2-40B4-BE49-F238E27FC236}">
                  <a16:creationId xmlns:a16="http://schemas.microsoft.com/office/drawing/2014/main" id="{340C4CF3-B05A-4CDD-91FD-40BDEEDF8E17}"/>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79">
              <a:extLst>
                <a:ext uri="{FF2B5EF4-FFF2-40B4-BE49-F238E27FC236}">
                  <a16:creationId xmlns:a16="http://schemas.microsoft.com/office/drawing/2014/main" id="{6A5549BC-60CE-4B5E-8D9A-6569A958421A}"/>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80">
              <a:extLst>
                <a:ext uri="{FF2B5EF4-FFF2-40B4-BE49-F238E27FC236}">
                  <a16:creationId xmlns:a16="http://schemas.microsoft.com/office/drawing/2014/main" id="{D7D3C2EC-382E-4FA6-946B-098B0D1C736A}"/>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81">
              <a:extLst>
                <a:ext uri="{FF2B5EF4-FFF2-40B4-BE49-F238E27FC236}">
                  <a16:creationId xmlns:a16="http://schemas.microsoft.com/office/drawing/2014/main" id="{16BC58F0-6CC0-413E-BE4E-8816EE6892E9}"/>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82">
              <a:extLst>
                <a:ext uri="{FF2B5EF4-FFF2-40B4-BE49-F238E27FC236}">
                  <a16:creationId xmlns:a16="http://schemas.microsoft.com/office/drawing/2014/main" id="{1821E3E8-7F32-4498-BE0E-80442040CFE0}"/>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83">
              <a:extLst>
                <a:ext uri="{FF2B5EF4-FFF2-40B4-BE49-F238E27FC236}">
                  <a16:creationId xmlns:a16="http://schemas.microsoft.com/office/drawing/2014/main" id="{87769C4B-50E5-4722-9DF6-894B31A09599}"/>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84">
              <a:extLst>
                <a:ext uri="{FF2B5EF4-FFF2-40B4-BE49-F238E27FC236}">
                  <a16:creationId xmlns:a16="http://schemas.microsoft.com/office/drawing/2014/main" id="{BE8DB1D6-450F-4E40-A27D-F36B2DBD9C01}"/>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85">
              <a:extLst>
                <a:ext uri="{FF2B5EF4-FFF2-40B4-BE49-F238E27FC236}">
                  <a16:creationId xmlns:a16="http://schemas.microsoft.com/office/drawing/2014/main" id="{AE417526-85EC-404A-AA70-52135222E3B0}"/>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86">
              <a:extLst>
                <a:ext uri="{FF2B5EF4-FFF2-40B4-BE49-F238E27FC236}">
                  <a16:creationId xmlns:a16="http://schemas.microsoft.com/office/drawing/2014/main" id="{64D8619D-6D83-4F4C-AE26-3AD9ABC5B45D}"/>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87">
              <a:extLst>
                <a:ext uri="{FF2B5EF4-FFF2-40B4-BE49-F238E27FC236}">
                  <a16:creationId xmlns:a16="http://schemas.microsoft.com/office/drawing/2014/main" id="{A5B2AD3C-E0C8-42E3-B65C-8AE0A844EAFC}"/>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88">
              <a:extLst>
                <a:ext uri="{FF2B5EF4-FFF2-40B4-BE49-F238E27FC236}">
                  <a16:creationId xmlns:a16="http://schemas.microsoft.com/office/drawing/2014/main" id="{F30438EC-EF3A-4A78-9F3E-256376D13C80}"/>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89">
              <a:extLst>
                <a:ext uri="{FF2B5EF4-FFF2-40B4-BE49-F238E27FC236}">
                  <a16:creationId xmlns:a16="http://schemas.microsoft.com/office/drawing/2014/main" id="{8E5AE7F1-8F89-45F4-BC56-D0D3D994E079}"/>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90">
              <a:extLst>
                <a:ext uri="{FF2B5EF4-FFF2-40B4-BE49-F238E27FC236}">
                  <a16:creationId xmlns:a16="http://schemas.microsoft.com/office/drawing/2014/main" id="{C76BD220-A05C-47B6-8EA9-0FE69D69AF0D}"/>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91">
              <a:extLst>
                <a:ext uri="{FF2B5EF4-FFF2-40B4-BE49-F238E27FC236}">
                  <a16:creationId xmlns:a16="http://schemas.microsoft.com/office/drawing/2014/main" id="{1E24D476-599D-483E-AA1F-F2D275BE5D0D}"/>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92">
              <a:extLst>
                <a:ext uri="{FF2B5EF4-FFF2-40B4-BE49-F238E27FC236}">
                  <a16:creationId xmlns:a16="http://schemas.microsoft.com/office/drawing/2014/main" id="{5EFAC2CE-2C3F-44E5-B7B4-18BD4A87C36C}"/>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93">
              <a:extLst>
                <a:ext uri="{FF2B5EF4-FFF2-40B4-BE49-F238E27FC236}">
                  <a16:creationId xmlns:a16="http://schemas.microsoft.com/office/drawing/2014/main" id="{D6483921-AF48-46AB-943B-20AD9C855593}"/>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94">
              <a:extLst>
                <a:ext uri="{FF2B5EF4-FFF2-40B4-BE49-F238E27FC236}">
                  <a16:creationId xmlns:a16="http://schemas.microsoft.com/office/drawing/2014/main" id="{C86171CD-2BED-492C-92F2-B1DBF9668210}"/>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5">
              <a:extLst>
                <a:ext uri="{FF2B5EF4-FFF2-40B4-BE49-F238E27FC236}">
                  <a16:creationId xmlns:a16="http://schemas.microsoft.com/office/drawing/2014/main" id="{86D24EEF-0AEA-4D5F-ACCC-1AD6741CF492}"/>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96">
              <a:extLst>
                <a:ext uri="{FF2B5EF4-FFF2-40B4-BE49-F238E27FC236}">
                  <a16:creationId xmlns:a16="http://schemas.microsoft.com/office/drawing/2014/main" id="{E0F71EC8-23B2-4651-9591-BBB7CBB41E4C}"/>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97">
              <a:extLst>
                <a:ext uri="{FF2B5EF4-FFF2-40B4-BE49-F238E27FC236}">
                  <a16:creationId xmlns:a16="http://schemas.microsoft.com/office/drawing/2014/main" id="{77464AF4-934C-4320-B35B-07AE0D02F319}"/>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98">
              <a:extLst>
                <a:ext uri="{FF2B5EF4-FFF2-40B4-BE49-F238E27FC236}">
                  <a16:creationId xmlns:a16="http://schemas.microsoft.com/office/drawing/2014/main" id="{C7ACE79A-FBC4-4C9A-ACF7-1D33258929A6}"/>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99">
              <a:extLst>
                <a:ext uri="{FF2B5EF4-FFF2-40B4-BE49-F238E27FC236}">
                  <a16:creationId xmlns:a16="http://schemas.microsoft.com/office/drawing/2014/main" id="{D29A450D-F307-4A0A-B105-232581A80976}"/>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00">
              <a:extLst>
                <a:ext uri="{FF2B5EF4-FFF2-40B4-BE49-F238E27FC236}">
                  <a16:creationId xmlns:a16="http://schemas.microsoft.com/office/drawing/2014/main" id="{6D65DFA7-EA31-43C5-A778-445DE29CD821}"/>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01">
              <a:extLst>
                <a:ext uri="{FF2B5EF4-FFF2-40B4-BE49-F238E27FC236}">
                  <a16:creationId xmlns:a16="http://schemas.microsoft.com/office/drawing/2014/main" id="{093B7C93-21A0-4D52-A4ED-1342991A13D1}"/>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02">
              <a:extLst>
                <a:ext uri="{FF2B5EF4-FFF2-40B4-BE49-F238E27FC236}">
                  <a16:creationId xmlns:a16="http://schemas.microsoft.com/office/drawing/2014/main" id="{5F059CA5-7F0F-4418-AA93-806E87EE1CA4}"/>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03">
              <a:extLst>
                <a:ext uri="{FF2B5EF4-FFF2-40B4-BE49-F238E27FC236}">
                  <a16:creationId xmlns:a16="http://schemas.microsoft.com/office/drawing/2014/main" id="{33F81AC0-3683-49C7-B460-D67F7AD07874}"/>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04">
              <a:extLst>
                <a:ext uri="{FF2B5EF4-FFF2-40B4-BE49-F238E27FC236}">
                  <a16:creationId xmlns:a16="http://schemas.microsoft.com/office/drawing/2014/main" id="{8F936887-AD87-4CED-837D-19B45E9FE1AE}"/>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305">
              <a:extLst>
                <a:ext uri="{FF2B5EF4-FFF2-40B4-BE49-F238E27FC236}">
                  <a16:creationId xmlns:a16="http://schemas.microsoft.com/office/drawing/2014/main" id="{56865626-28DB-4FC4-8A6A-A26248430A46}"/>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3" name="图片 2">
            <a:extLst>
              <a:ext uri="{FF2B5EF4-FFF2-40B4-BE49-F238E27FC236}">
                <a16:creationId xmlns:a16="http://schemas.microsoft.com/office/drawing/2014/main" id="{78656CFB-BD38-C5D5-1A89-CD2B24074EFA}"/>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14376404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329007"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基本存储元件</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存储器</a:t>
            </a:r>
          </a:p>
        </p:txBody>
      </p:sp>
      <p:sp>
        <p:nvSpPr>
          <p:cNvPr id="9" name="矩形 8">
            <a:extLst>
              <a:ext uri="{FF2B5EF4-FFF2-40B4-BE49-F238E27FC236}">
                <a16:creationId xmlns:a16="http://schemas.microsoft.com/office/drawing/2014/main" id="{2A4E4E4D-CE73-345D-304F-D53615CAC24B}"/>
              </a:ext>
            </a:extLst>
          </p:cNvPr>
          <p:cNvSpPr/>
          <p:nvPr/>
        </p:nvSpPr>
        <p:spPr>
          <a:xfrm>
            <a:off x="1018702" y="2290643"/>
            <a:ext cx="8699729" cy="3638432"/>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锁存器、触发器</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存储一位信息</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寄存器</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存储多位信息</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存储器（</a:t>
            </a:r>
            <a:r>
              <a:rPr lang="en-US" altLang="zh-CN" sz="2400" dirty="0">
                <a:solidFill>
                  <a:schemeClr val="tx1">
                    <a:lumMod val="85000"/>
                    <a:lumOff val="15000"/>
                  </a:schemeClr>
                </a:solidFill>
              </a:rPr>
              <a:t>Memory</a:t>
            </a:r>
            <a:r>
              <a:rPr lang="zh-CN" altLang="en-US" sz="2400" dirty="0">
                <a:solidFill>
                  <a:schemeClr val="tx1">
                    <a:lumMod val="85000"/>
                    <a:lumOff val="15000"/>
                  </a:schemeClr>
                </a:solidFill>
              </a:rPr>
              <a:t>），内存</a:t>
            </a:r>
          </a:p>
          <a:p>
            <a:pPr marL="800100" lvl="2" indent="-342900">
              <a:lnSpc>
                <a:spcPct val="150000"/>
              </a:lnSpc>
              <a:buFont typeface="Arial" panose="020B0604020202020204" pitchFamily="34" charset="0"/>
              <a:buChar char="•"/>
            </a:pPr>
            <a:r>
              <a:rPr lang="zh-CN" altLang="en-US" sz="2000" dirty="0">
                <a:solidFill>
                  <a:srgbClr val="B88F4D"/>
                </a:solidFill>
              </a:rPr>
              <a:t>二维</a:t>
            </a:r>
            <a:r>
              <a:rPr lang="zh-CN" altLang="en-US" sz="2000" dirty="0">
                <a:solidFill>
                  <a:schemeClr val="tx1">
                    <a:lumMod val="85000"/>
                    <a:lumOff val="15000"/>
                  </a:schemeClr>
                </a:solidFill>
              </a:rPr>
              <a:t>阵列，</a:t>
            </a:r>
            <a:r>
              <a:rPr lang="en-US" altLang="zh-CN" sz="2000" dirty="0">
                <a:solidFill>
                  <a:schemeClr val="tx1">
                    <a:lumMod val="85000"/>
                    <a:lumOff val="15000"/>
                  </a:schemeClr>
                </a:solidFill>
              </a:rPr>
              <a:t>2</a:t>
            </a:r>
            <a:r>
              <a:rPr lang="en-US" altLang="zh-CN" sz="2000" baseline="30000" dirty="0">
                <a:solidFill>
                  <a:schemeClr val="tx1">
                    <a:lumMod val="85000"/>
                    <a:lumOff val="15000"/>
                  </a:schemeClr>
                </a:solidFill>
              </a:rPr>
              <a:t>n</a:t>
            </a:r>
            <a:r>
              <a:rPr lang="zh-CN" altLang="en-US" sz="2000" dirty="0">
                <a:solidFill>
                  <a:schemeClr val="tx1">
                    <a:lumMod val="85000"/>
                    <a:lumOff val="15000"/>
                  </a:schemeClr>
                </a:solidFill>
              </a:rPr>
              <a:t>行，每一行存储</a:t>
            </a:r>
            <a:r>
              <a:rPr lang="en-US" altLang="zh-CN" sz="2000" dirty="0">
                <a:solidFill>
                  <a:schemeClr val="tx1">
                    <a:lumMod val="85000"/>
                    <a:lumOff val="15000"/>
                  </a:schemeClr>
                </a:solidFill>
              </a:rPr>
              <a:t>m</a:t>
            </a:r>
            <a:r>
              <a:rPr lang="zh-CN" altLang="en-US" sz="2000" dirty="0">
                <a:solidFill>
                  <a:schemeClr val="tx1">
                    <a:lumMod val="85000"/>
                    <a:lumOff val="15000"/>
                  </a:schemeClr>
                </a:solidFill>
              </a:rPr>
              <a:t>位</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行：存储单元（</a:t>
            </a:r>
            <a:r>
              <a:rPr lang="en-US" altLang="zh-CN" sz="2000" dirty="0">
                <a:solidFill>
                  <a:schemeClr val="tx1">
                    <a:lumMod val="85000"/>
                    <a:lumOff val="15000"/>
                  </a:schemeClr>
                </a:solidFill>
              </a:rPr>
              <a:t>Memory Location</a:t>
            </a:r>
            <a:r>
              <a:rPr lang="zh-CN" altLang="en-US" sz="2000" dirty="0">
                <a:solidFill>
                  <a:schemeClr val="tx1">
                    <a:lumMod val="85000"/>
                    <a:lumOff val="15000"/>
                  </a:schemeClr>
                </a:solidFill>
              </a:rPr>
              <a:t>）</a:t>
            </a:r>
          </a:p>
        </p:txBody>
      </p:sp>
    </p:spTree>
    <p:custDataLst>
      <p:tags r:id="rId1"/>
    </p:custDataLst>
    <p:extLst>
      <p:ext uri="{BB962C8B-B14F-4D97-AF65-F5344CB8AC3E}">
        <p14:creationId xmlns:p14="http://schemas.microsoft.com/office/powerpoint/2010/main" val="9097074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341859"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存储器的地址</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存储器</a:t>
            </a:r>
          </a:p>
        </p:txBody>
      </p:sp>
      <p:sp>
        <p:nvSpPr>
          <p:cNvPr id="9" name="矩形 8">
            <a:extLst>
              <a:ext uri="{FF2B5EF4-FFF2-40B4-BE49-F238E27FC236}">
                <a16:creationId xmlns:a16="http://schemas.microsoft.com/office/drawing/2014/main" id="{2A4E4E4D-CE73-345D-304F-D53615CAC24B}"/>
              </a:ext>
            </a:extLst>
          </p:cNvPr>
          <p:cNvSpPr/>
          <p:nvPr/>
        </p:nvSpPr>
        <p:spPr>
          <a:xfrm>
            <a:off x="1018703" y="2290643"/>
            <a:ext cx="5839298" cy="2611741"/>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rgbClr val="B88F4D"/>
                </a:solidFill>
              </a:rPr>
              <a:t>地址</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和每一个单元联系在一起的唯一的标识符</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二进制地址</a:t>
            </a:r>
          </a:p>
          <a:p>
            <a:pPr marL="285750" lvl="1" indent="-285750">
              <a:lnSpc>
                <a:spcPct val="150000"/>
              </a:lnSpc>
              <a:buFont typeface="Wingdings" pitchFamily="2" charset="2"/>
              <a:buChar char="Ø"/>
            </a:pPr>
            <a:r>
              <a:rPr lang="zh-CN" altLang="en-US" sz="2400" dirty="0">
                <a:solidFill>
                  <a:srgbClr val="B88F4D"/>
                </a:solidFill>
              </a:rPr>
              <a:t>寻址</a:t>
            </a:r>
            <a:r>
              <a:rPr lang="zh-CN" altLang="en-US" sz="2400" dirty="0">
                <a:solidFill>
                  <a:schemeClr val="tx1">
                    <a:lumMod val="85000"/>
                    <a:lumOff val="15000"/>
                  </a:schemeClr>
                </a:solidFill>
              </a:rPr>
              <a:t>能力</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存储在每一个单元中的信息的位数</a:t>
            </a:r>
          </a:p>
        </p:txBody>
      </p:sp>
      <p:sp>
        <p:nvSpPr>
          <p:cNvPr id="2" name="AutoShape 17">
            <a:extLst>
              <a:ext uri="{FF2B5EF4-FFF2-40B4-BE49-F238E27FC236}">
                <a16:creationId xmlns:a16="http://schemas.microsoft.com/office/drawing/2014/main" id="{24DFCEEC-E0DD-6085-1663-34773FBA479B}"/>
              </a:ext>
            </a:extLst>
          </p:cNvPr>
          <p:cNvSpPr>
            <a:spLocks/>
          </p:cNvSpPr>
          <p:nvPr/>
        </p:nvSpPr>
        <p:spPr bwMode="auto">
          <a:xfrm>
            <a:off x="8530003" y="2431832"/>
            <a:ext cx="381000" cy="2743200"/>
          </a:xfrm>
          <a:prstGeom prst="leftBrace">
            <a:avLst>
              <a:gd name="adj1" fmla="val 60000"/>
              <a:gd name="adj2" fmla="val 50000"/>
            </a:avLst>
          </a:prstGeom>
          <a:noFill/>
          <a:ln w="9525">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 name="AutoShape 18">
            <a:extLst>
              <a:ext uri="{FF2B5EF4-FFF2-40B4-BE49-F238E27FC236}">
                <a16:creationId xmlns:a16="http://schemas.microsoft.com/office/drawing/2014/main" id="{631CB197-1494-2D8D-EBA3-3CEFAA6C78C2}"/>
              </a:ext>
            </a:extLst>
          </p:cNvPr>
          <p:cNvSpPr>
            <a:spLocks/>
          </p:cNvSpPr>
          <p:nvPr/>
        </p:nvSpPr>
        <p:spPr bwMode="auto">
          <a:xfrm rot="5400000">
            <a:off x="10588991" y="4533682"/>
            <a:ext cx="152400" cy="1444625"/>
          </a:xfrm>
          <a:prstGeom prst="rightBrace">
            <a:avLst>
              <a:gd name="adj1" fmla="val 49985"/>
              <a:gd name="adj2" fmla="val 50000"/>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 name="Text Box 19">
            <a:extLst>
              <a:ext uri="{FF2B5EF4-FFF2-40B4-BE49-F238E27FC236}">
                <a16:creationId xmlns:a16="http://schemas.microsoft.com/office/drawing/2014/main" id="{63AEC614-D280-9826-B4B4-CCB501BC4F9F}"/>
              </a:ext>
            </a:extLst>
          </p:cNvPr>
          <p:cNvSpPr txBox="1">
            <a:spLocks noChangeArrowheads="1"/>
          </p:cNvSpPr>
          <p:nvPr/>
        </p:nvSpPr>
        <p:spPr bwMode="auto">
          <a:xfrm>
            <a:off x="7471141" y="3387507"/>
            <a:ext cx="99218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b="1" i="1"/>
              <a:t>n = </a:t>
            </a:r>
            <a:r>
              <a:rPr lang="en-US" altLang="zh-CN" b="1"/>
              <a:t>32</a:t>
            </a:r>
          </a:p>
          <a:p>
            <a:pPr algn="ctr"/>
            <a:r>
              <a:rPr lang="en-US" altLang="zh-CN" b="1"/>
              <a:t>2</a:t>
            </a:r>
            <a:r>
              <a:rPr lang="en-US" altLang="zh-CN" b="1" i="1" baseline="30000"/>
              <a:t>32</a:t>
            </a:r>
          </a:p>
        </p:txBody>
      </p:sp>
      <p:sp>
        <p:nvSpPr>
          <p:cNvPr id="7" name="Text Box 20">
            <a:extLst>
              <a:ext uri="{FF2B5EF4-FFF2-40B4-BE49-F238E27FC236}">
                <a16:creationId xmlns:a16="http://schemas.microsoft.com/office/drawing/2014/main" id="{EE65392B-5643-86DB-ECD4-0940D5A52966}"/>
              </a:ext>
            </a:extLst>
          </p:cNvPr>
          <p:cNvSpPr txBox="1">
            <a:spLocks noChangeArrowheads="1"/>
          </p:cNvSpPr>
          <p:nvPr/>
        </p:nvSpPr>
        <p:spPr bwMode="auto">
          <a:xfrm>
            <a:off x="10295303" y="5438557"/>
            <a:ext cx="828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b="1" i="1"/>
              <a:t>m</a:t>
            </a:r>
            <a:r>
              <a:rPr lang="en-US" altLang="zh-CN" b="1"/>
              <a:t> =8</a:t>
            </a:r>
          </a:p>
        </p:txBody>
      </p:sp>
      <p:graphicFrame>
        <p:nvGraphicFramePr>
          <p:cNvPr id="8" name="表格 7">
            <a:extLst>
              <a:ext uri="{FF2B5EF4-FFF2-40B4-BE49-F238E27FC236}">
                <a16:creationId xmlns:a16="http://schemas.microsoft.com/office/drawing/2014/main" id="{B74205AA-0D75-8C9F-9150-7B8AA5EA9D86}"/>
              </a:ext>
            </a:extLst>
          </p:cNvPr>
          <p:cNvGraphicFramePr>
            <a:graphicFrameLocks noGrp="1"/>
          </p:cNvGraphicFramePr>
          <p:nvPr>
            <p:extLst>
              <p:ext uri="{D42A27DB-BD31-4B8C-83A1-F6EECF244321}">
                <p14:modId xmlns:p14="http://schemas.microsoft.com/office/powerpoint/2010/main" val="2312792755"/>
              </p:ext>
            </p:extLst>
          </p:nvPr>
        </p:nvGraphicFramePr>
        <p:xfrm>
          <a:off x="9068166" y="2431832"/>
          <a:ext cx="2338387" cy="3148400"/>
        </p:xfrm>
        <a:graphic>
          <a:graphicData uri="http://schemas.openxmlformats.org/drawingml/2006/table">
            <a:tbl>
              <a:tblPr firstRow="1" firstCol="1" bandRow="1">
                <a:tableStyleId>{5C22544A-7EE6-4342-B048-85BDC9FD1C3A}</a:tableStyleId>
              </a:tblPr>
              <a:tblGrid>
                <a:gridCol w="899917">
                  <a:extLst>
                    <a:ext uri="{9D8B030D-6E8A-4147-A177-3AD203B41FA5}">
                      <a16:colId xmlns:a16="http://schemas.microsoft.com/office/drawing/2014/main" val="20000"/>
                    </a:ext>
                  </a:extLst>
                </a:gridCol>
                <a:gridCol w="1438470">
                  <a:extLst>
                    <a:ext uri="{9D8B030D-6E8A-4147-A177-3AD203B41FA5}">
                      <a16:colId xmlns:a16="http://schemas.microsoft.com/office/drawing/2014/main" val="20001"/>
                    </a:ext>
                  </a:extLst>
                </a:gridCol>
              </a:tblGrid>
              <a:tr h="294040">
                <a:tc>
                  <a:txBody>
                    <a:bodyPr/>
                    <a:lstStyle/>
                    <a:p>
                      <a:pPr algn="just">
                        <a:spcAft>
                          <a:spcPts val="0"/>
                        </a:spcAft>
                      </a:pPr>
                      <a:r>
                        <a:rPr lang="en-US" sz="1200" kern="0" dirty="0">
                          <a:solidFill>
                            <a:schemeClr val="tx1"/>
                          </a:solidFill>
                          <a:effectLst/>
                        </a:rPr>
                        <a:t>x0000 0000</a:t>
                      </a:r>
                      <a:endParaRPr lang="zh-CN" sz="1200" kern="100" dirty="0">
                        <a:solidFill>
                          <a:schemeClr val="tx1"/>
                        </a:solidFill>
                        <a:effectLst/>
                        <a:latin typeface="Times New Roman"/>
                        <a:ea typeface="宋体"/>
                      </a:endParaRPr>
                    </a:p>
                  </a:txBody>
                  <a:tcPr marL="68589" marR="68589" marT="0" marB="0">
                    <a:noFill/>
                  </a:tcPr>
                </a:tc>
                <a:tc>
                  <a:txBody>
                    <a:bodyPr/>
                    <a:lstStyle/>
                    <a:p>
                      <a:pPr algn="just">
                        <a:spcAft>
                          <a:spcPts val="0"/>
                        </a:spcAft>
                      </a:pPr>
                      <a:r>
                        <a:rPr lang="en-US" sz="1600" b="1" kern="0" dirty="0">
                          <a:solidFill>
                            <a:srgbClr val="FFFF00"/>
                          </a:solidFill>
                          <a:effectLst/>
                        </a:rPr>
                        <a:t> </a:t>
                      </a:r>
                      <a:endParaRPr lang="zh-CN" sz="1600" b="1" kern="100" dirty="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0"/>
                  </a:ext>
                </a:extLst>
              </a:tr>
              <a:tr h="294040">
                <a:tc>
                  <a:txBody>
                    <a:bodyPr/>
                    <a:lstStyle/>
                    <a:p>
                      <a:pPr algn="just">
                        <a:spcAft>
                          <a:spcPts val="0"/>
                        </a:spcAft>
                      </a:pPr>
                      <a:r>
                        <a:rPr lang="en-US" sz="1200" kern="0">
                          <a:solidFill>
                            <a:schemeClr val="tx1"/>
                          </a:solidFill>
                          <a:effectLst/>
                        </a:rPr>
                        <a:t>x0000 0001</a:t>
                      </a:r>
                      <a:endParaRPr lang="zh-CN" sz="1200" kern="100">
                        <a:solidFill>
                          <a:schemeClr val="tx1"/>
                        </a:solidFill>
                        <a:effectLst/>
                        <a:latin typeface="Times New Roman"/>
                        <a:ea typeface="宋体"/>
                      </a:endParaRPr>
                    </a:p>
                  </a:txBody>
                  <a:tcPr marL="68589" marR="68589" marT="0" marB="0">
                    <a:noFill/>
                  </a:tcPr>
                </a:tc>
                <a:tc>
                  <a:txBody>
                    <a:bodyPr/>
                    <a:lstStyle/>
                    <a:p>
                      <a:pPr algn="just">
                        <a:spcAft>
                          <a:spcPts val="0"/>
                        </a:spcAft>
                      </a:pPr>
                      <a:r>
                        <a:rPr lang="en-US" sz="1600" b="1" kern="0">
                          <a:solidFill>
                            <a:srgbClr val="FFFF00"/>
                          </a:solidFill>
                          <a:effectLst/>
                        </a:rPr>
                        <a:t> </a:t>
                      </a:r>
                      <a:endParaRPr lang="zh-CN" sz="1600" b="1" kern="10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1"/>
                  </a:ext>
                </a:extLst>
              </a:tr>
              <a:tr h="294040">
                <a:tc>
                  <a:txBody>
                    <a:bodyPr/>
                    <a:lstStyle/>
                    <a:p>
                      <a:pPr algn="just">
                        <a:spcAft>
                          <a:spcPts val="0"/>
                        </a:spcAft>
                      </a:pPr>
                      <a:r>
                        <a:rPr lang="en-US" sz="1200" kern="0">
                          <a:solidFill>
                            <a:schemeClr val="tx1"/>
                          </a:solidFill>
                          <a:effectLst/>
                        </a:rPr>
                        <a:t> </a:t>
                      </a:r>
                      <a:endParaRPr lang="zh-CN" sz="1200" kern="100">
                        <a:solidFill>
                          <a:schemeClr val="tx1"/>
                        </a:solidFill>
                        <a:effectLst/>
                        <a:latin typeface="Times New Roman"/>
                        <a:ea typeface="宋体"/>
                      </a:endParaRPr>
                    </a:p>
                  </a:txBody>
                  <a:tcPr marL="68589" marR="68589" marT="0" marB="0">
                    <a:noFill/>
                  </a:tcPr>
                </a:tc>
                <a:tc>
                  <a:txBody>
                    <a:bodyPr/>
                    <a:lstStyle/>
                    <a:p>
                      <a:pPr algn="ctr">
                        <a:spcAft>
                          <a:spcPts val="0"/>
                        </a:spcAft>
                      </a:pPr>
                      <a:r>
                        <a:rPr lang="en-US" sz="1600" b="1" kern="0">
                          <a:solidFill>
                            <a:srgbClr val="FFFF00"/>
                          </a:solidFill>
                          <a:effectLst/>
                        </a:rPr>
                        <a:t>……</a:t>
                      </a:r>
                      <a:endParaRPr lang="zh-CN" sz="1600" b="1" kern="10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2"/>
                  </a:ext>
                </a:extLst>
              </a:tr>
              <a:tr h="294040">
                <a:tc>
                  <a:txBody>
                    <a:bodyPr/>
                    <a:lstStyle/>
                    <a:p>
                      <a:pPr algn="just">
                        <a:spcAft>
                          <a:spcPts val="0"/>
                        </a:spcAft>
                      </a:pPr>
                      <a:r>
                        <a:rPr lang="en-US" sz="1200" kern="0">
                          <a:solidFill>
                            <a:schemeClr val="tx1"/>
                          </a:solidFill>
                          <a:effectLst/>
                        </a:rPr>
                        <a:t>x4000 0000</a:t>
                      </a:r>
                      <a:endParaRPr lang="zh-CN" sz="1200" kern="100">
                        <a:solidFill>
                          <a:schemeClr val="tx1"/>
                        </a:solidFill>
                        <a:effectLst/>
                        <a:latin typeface="Times New Roman"/>
                        <a:ea typeface="宋体"/>
                      </a:endParaRPr>
                    </a:p>
                  </a:txBody>
                  <a:tcPr marL="68589" marR="68589" marT="0" marB="0">
                    <a:noFill/>
                  </a:tcPr>
                </a:tc>
                <a:tc>
                  <a:txBody>
                    <a:bodyPr/>
                    <a:lstStyle/>
                    <a:p>
                      <a:pPr algn="ctr">
                        <a:spcAft>
                          <a:spcPts val="0"/>
                        </a:spcAft>
                      </a:pPr>
                      <a:r>
                        <a:rPr lang="en-US" sz="1600" b="1" kern="0">
                          <a:solidFill>
                            <a:srgbClr val="FFFF00"/>
                          </a:solidFill>
                          <a:effectLst/>
                        </a:rPr>
                        <a:t>0001 0010</a:t>
                      </a:r>
                      <a:endParaRPr lang="zh-CN" sz="1600" b="1" kern="10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3"/>
                  </a:ext>
                </a:extLst>
              </a:tr>
              <a:tr h="294040">
                <a:tc>
                  <a:txBody>
                    <a:bodyPr/>
                    <a:lstStyle/>
                    <a:p>
                      <a:pPr algn="just">
                        <a:spcAft>
                          <a:spcPts val="0"/>
                        </a:spcAft>
                      </a:pPr>
                      <a:r>
                        <a:rPr lang="en-US" sz="1200" kern="0">
                          <a:solidFill>
                            <a:schemeClr val="tx1"/>
                          </a:solidFill>
                          <a:effectLst/>
                        </a:rPr>
                        <a:t>x4000 0001</a:t>
                      </a:r>
                      <a:endParaRPr lang="zh-CN" sz="1200" kern="100">
                        <a:solidFill>
                          <a:schemeClr val="tx1"/>
                        </a:solidFill>
                        <a:effectLst/>
                        <a:latin typeface="Times New Roman"/>
                        <a:ea typeface="宋体"/>
                      </a:endParaRPr>
                    </a:p>
                  </a:txBody>
                  <a:tcPr marL="68589" marR="68589" marT="0" marB="0">
                    <a:noFill/>
                  </a:tcPr>
                </a:tc>
                <a:tc>
                  <a:txBody>
                    <a:bodyPr/>
                    <a:lstStyle/>
                    <a:p>
                      <a:pPr algn="ctr">
                        <a:spcAft>
                          <a:spcPts val="0"/>
                        </a:spcAft>
                      </a:pPr>
                      <a:r>
                        <a:rPr lang="en-US" sz="1600" b="1" kern="0">
                          <a:solidFill>
                            <a:srgbClr val="FFFF00"/>
                          </a:solidFill>
                          <a:effectLst/>
                        </a:rPr>
                        <a:t>0011 0100</a:t>
                      </a:r>
                      <a:endParaRPr lang="zh-CN" sz="1600" b="1" kern="10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4"/>
                  </a:ext>
                </a:extLst>
              </a:tr>
              <a:tr h="294040">
                <a:tc>
                  <a:txBody>
                    <a:bodyPr/>
                    <a:lstStyle/>
                    <a:p>
                      <a:pPr algn="just">
                        <a:spcAft>
                          <a:spcPts val="0"/>
                        </a:spcAft>
                      </a:pPr>
                      <a:r>
                        <a:rPr lang="en-US" sz="1200" kern="0">
                          <a:solidFill>
                            <a:schemeClr val="tx1"/>
                          </a:solidFill>
                          <a:effectLst/>
                        </a:rPr>
                        <a:t>x4000 0002</a:t>
                      </a:r>
                      <a:endParaRPr lang="zh-CN" sz="1200" kern="100">
                        <a:solidFill>
                          <a:schemeClr val="tx1"/>
                        </a:solidFill>
                        <a:effectLst/>
                        <a:latin typeface="Times New Roman"/>
                        <a:ea typeface="宋体"/>
                      </a:endParaRPr>
                    </a:p>
                  </a:txBody>
                  <a:tcPr marL="68589" marR="68589" marT="0" marB="0">
                    <a:noFill/>
                  </a:tcPr>
                </a:tc>
                <a:tc>
                  <a:txBody>
                    <a:bodyPr/>
                    <a:lstStyle/>
                    <a:p>
                      <a:pPr algn="ctr">
                        <a:spcAft>
                          <a:spcPts val="0"/>
                        </a:spcAft>
                      </a:pPr>
                      <a:r>
                        <a:rPr lang="en-US" sz="1600" b="1" kern="0">
                          <a:solidFill>
                            <a:srgbClr val="FFFF00"/>
                          </a:solidFill>
                          <a:effectLst/>
                        </a:rPr>
                        <a:t>0101 0110</a:t>
                      </a:r>
                      <a:endParaRPr lang="zh-CN" sz="1600" b="1" kern="10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5"/>
                  </a:ext>
                </a:extLst>
              </a:tr>
              <a:tr h="294040">
                <a:tc>
                  <a:txBody>
                    <a:bodyPr/>
                    <a:lstStyle/>
                    <a:p>
                      <a:pPr algn="just">
                        <a:spcAft>
                          <a:spcPts val="0"/>
                        </a:spcAft>
                      </a:pPr>
                      <a:r>
                        <a:rPr lang="en-US" sz="1200" kern="0">
                          <a:solidFill>
                            <a:schemeClr val="tx1"/>
                          </a:solidFill>
                          <a:effectLst/>
                        </a:rPr>
                        <a:t>x4000 0003</a:t>
                      </a:r>
                      <a:endParaRPr lang="zh-CN" sz="1200" kern="100">
                        <a:solidFill>
                          <a:schemeClr val="tx1"/>
                        </a:solidFill>
                        <a:effectLst/>
                        <a:latin typeface="Times New Roman"/>
                        <a:ea typeface="宋体"/>
                      </a:endParaRPr>
                    </a:p>
                  </a:txBody>
                  <a:tcPr marL="68589" marR="68589" marT="0" marB="0">
                    <a:noFill/>
                  </a:tcPr>
                </a:tc>
                <a:tc>
                  <a:txBody>
                    <a:bodyPr/>
                    <a:lstStyle/>
                    <a:p>
                      <a:pPr algn="ctr">
                        <a:spcAft>
                          <a:spcPts val="0"/>
                        </a:spcAft>
                      </a:pPr>
                      <a:r>
                        <a:rPr lang="en-US" sz="1600" b="1" kern="0">
                          <a:solidFill>
                            <a:srgbClr val="FFFF00"/>
                          </a:solidFill>
                          <a:effectLst/>
                        </a:rPr>
                        <a:t>0111 1000</a:t>
                      </a:r>
                      <a:endParaRPr lang="zh-CN" sz="1600" b="1" kern="10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6"/>
                  </a:ext>
                </a:extLst>
              </a:tr>
              <a:tr h="294040">
                <a:tc>
                  <a:txBody>
                    <a:bodyPr/>
                    <a:lstStyle/>
                    <a:p>
                      <a:pPr algn="just">
                        <a:spcAft>
                          <a:spcPts val="0"/>
                        </a:spcAft>
                      </a:pPr>
                      <a:r>
                        <a:rPr lang="en-US" sz="1200" kern="0">
                          <a:solidFill>
                            <a:schemeClr val="tx1"/>
                          </a:solidFill>
                          <a:effectLst/>
                        </a:rPr>
                        <a:t> </a:t>
                      </a:r>
                      <a:endParaRPr lang="zh-CN" sz="1200" kern="100">
                        <a:solidFill>
                          <a:schemeClr val="tx1"/>
                        </a:solidFill>
                        <a:effectLst/>
                        <a:latin typeface="Times New Roman"/>
                        <a:ea typeface="宋体"/>
                      </a:endParaRPr>
                    </a:p>
                  </a:txBody>
                  <a:tcPr marL="68589" marR="68589" marT="0" marB="0">
                    <a:noFill/>
                  </a:tcPr>
                </a:tc>
                <a:tc>
                  <a:txBody>
                    <a:bodyPr/>
                    <a:lstStyle/>
                    <a:p>
                      <a:pPr algn="ctr">
                        <a:spcAft>
                          <a:spcPts val="0"/>
                        </a:spcAft>
                      </a:pPr>
                      <a:r>
                        <a:rPr lang="en-US" sz="1600" b="1" kern="0">
                          <a:solidFill>
                            <a:srgbClr val="FFFF00"/>
                          </a:solidFill>
                          <a:effectLst/>
                        </a:rPr>
                        <a:t>……</a:t>
                      </a:r>
                      <a:endParaRPr lang="zh-CN" sz="1600" b="1" kern="10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7"/>
                  </a:ext>
                </a:extLst>
              </a:tr>
              <a:tr h="294040">
                <a:tc>
                  <a:txBody>
                    <a:bodyPr/>
                    <a:lstStyle/>
                    <a:p>
                      <a:pPr algn="just">
                        <a:spcAft>
                          <a:spcPts val="0"/>
                        </a:spcAft>
                      </a:pPr>
                      <a:r>
                        <a:rPr lang="en-US" sz="1200" kern="0" dirty="0" err="1">
                          <a:solidFill>
                            <a:schemeClr val="tx1"/>
                          </a:solidFill>
                          <a:effectLst/>
                        </a:rPr>
                        <a:t>xFFFF</a:t>
                      </a:r>
                      <a:r>
                        <a:rPr lang="en-US" sz="1200" kern="0" dirty="0">
                          <a:solidFill>
                            <a:schemeClr val="tx1"/>
                          </a:solidFill>
                          <a:effectLst/>
                        </a:rPr>
                        <a:t> FFFF</a:t>
                      </a:r>
                      <a:endParaRPr lang="zh-CN" sz="1200" kern="100" dirty="0">
                        <a:solidFill>
                          <a:schemeClr val="tx1"/>
                        </a:solidFill>
                        <a:effectLst/>
                        <a:latin typeface="Times New Roman"/>
                        <a:ea typeface="宋体"/>
                      </a:endParaRPr>
                    </a:p>
                  </a:txBody>
                  <a:tcPr marL="68589" marR="68589" marT="0" marB="0">
                    <a:noFill/>
                  </a:tcPr>
                </a:tc>
                <a:tc>
                  <a:txBody>
                    <a:bodyPr/>
                    <a:lstStyle/>
                    <a:p>
                      <a:pPr algn="just">
                        <a:spcAft>
                          <a:spcPts val="0"/>
                        </a:spcAft>
                      </a:pPr>
                      <a:r>
                        <a:rPr lang="en-US" sz="1600" b="1" kern="0" dirty="0">
                          <a:solidFill>
                            <a:srgbClr val="FFFF00"/>
                          </a:solidFill>
                          <a:effectLst/>
                        </a:rPr>
                        <a:t> </a:t>
                      </a:r>
                      <a:endParaRPr lang="zh-CN" sz="1600" b="1" kern="100" dirty="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8"/>
                  </a:ext>
                </a:extLst>
              </a:tr>
            </a:tbl>
          </a:graphicData>
        </a:graphic>
      </p:graphicFrame>
    </p:spTree>
    <p:custDataLst>
      <p:tags r:id="rId1"/>
    </p:custDataLst>
    <p:extLst>
      <p:ext uri="{BB962C8B-B14F-4D97-AF65-F5344CB8AC3E}">
        <p14:creationId xmlns:p14="http://schemas.microsoft.com/office/powerpoint/2010/main" val="32152253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329007"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存储器的地址</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存储器</a:t>
            </a:r>
          </a:p>
        </p:txBody>
      </p:sp>
      <p:sp>
        <p:nvSpPr>
          <p:cNvPr id="9" name="矩形 8">
            <a:extLst>
              <a:ext uri="{FF2B5EF4-FFF2-40B4-BE49-F238E27FC236}">
                <a16:creationId xmlns:a16="http://schemas.microsoft.com/office/drawing/2014/main" id="{2A4E4E4D-CE73-345D-304F-D53615CAC24B}"/>
              </a:ext>
            </a:extLst>
          </p:cNvPr>
          <p:cNvSpPr/>
          <p:nvPr/>
        </p:nvSpPr>
        <p:spPr>
          <a:xfrm>
            <a:off x="1018703" y="2290643"/>
            <a:ext cx="5839298" cy="2620654"/>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rgbClr val="B88F4D"/>
                </a:solidFill>
              </a:rPr>
              <a:t>地址空间</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唯一可识别的单元总数</a:t>
            </a:r>
            <a:endParaRPr lang="en-US" altLang="zh-CN" sz="2000" dirty="0">
              <a:solidFill>
                <a:schemeClr val="tx1">
                  <a:lumMod val="85000"/>
                  <a:lumOff val="15000"/>
                </a:schemeClr>
              </a:solidFill>
            </a:endParaRPr>
          </a:p>
          <a:p>
            <a:pPr marL="914400" lvl="1" indent="-457200" eaLnBrk="1" hangingPunct="1">
              <a:buFont typeface="Wingdings" panose="05000000000000000000" pitchFamily="2" charset="2"/>
              <a:buChar char="ü"/>
            </a:pPr>
            <a:r>
              <a:rPr lang="en-US" altLang="zh-CN" dirty="0"/>
              <a:t>2</a:t>
            </a:r>
            <a:r>
              <a:rPr lang="en-US" altLang="zh-CN" baseline="30000" dirty="0"/>
              <a:t>10</a:t>
            </a:r>
            <a:r>
              <a:rPr lang="zh-CN" altLang="en-US" dirty="0"/>
              <a:t>，</a:t>
            </a:r>
            <a:r>
              <a:rPr lang="en-US" altLang="zh-CN" dirty="0"/>
              <a:t>1024</a:t>
            </a:r>
            <a:r>
              <a:rPr lang="zh-CN" altLang="en-US" dirty="0"/>
              <a:t>，</a:t>
            </a:r>
            <a:r>
              <a:rPr lang="en-US" altLang="zh-CN" dirty="0"/>
              <a:t>1K</a:t>
            </a:r>
          </a:p>
          <a:p>
            <a:pPr marL="914400" lvl="1" indent="-457200" eaLnBrk="1" hangingPunct="1">
              <a:buFont typeface="Wingdings" panose="05000000000000000000" pitchFamily="2" charset="2"/>
              <a:buChar char="ü"/>
            </a:pPr>
            <a:r>
              <a:rPr lang="en-US" altLang="zh-CN" dirty="0"/>
              <a:t>2</a:t>
            </a:r>
            <a:r>
              <a:rPr lang="en-US" altLang="zh-CN" baseline="30000" dirty="0"/>
              <a:t>20</a:t>
            </a:r>
            <a:r>
              <a:rPr lang="zh-CN" altLang="en-US" dirty="0"/>
              <a:t>，</a:t>
            </a:r>
            <a:r>
              <a:rPr lang="en-US" altLang="zh-CN" dirty="0"/>
              <a:t>1M</a:t>
            </a:r>
          </a:p>
          <a:p>
            <a:pPr marL="914400" lvl="1" indent="-457200" eaLnBrk="1" hangingPunct="1">
              <a:buFont typeface="Wingdings" panose="05000000000000000000" pitchFamily="2" charset="2"/>
              <a:buChar char="ü"/>
            </a:pPr>
            <a:r>
              <a:rPr lang="en-US" altLang="zh-CN" dirty="0"/>
              <a:t>2</a:t>
            </a:r>
            <a:r>
              <a:rPr lang="en-US" altLang="zh-CN" baseline="30000" dirty="0"/>
              <a:t>30</a:t>
            </a:r>
            <a:r>
              <a:rPr lang="zh-CN" altLang="en-US" dirty="0"/>
              <a:t>，</a:t>
            </a:r>
            <a:r>
              <a:rPr lang="en-US" altLang="zh-CN" dirty="0"/>
              <a:t>1G</a:t>
            </a:r>
          </a:p>
          <a:p>
            <a:pPr marL="914400" lvl="1" indent="-457200" eaLnBrk="1" hangingPunct="1">
              <a:buFont typeface="Wingdings" panose="05000000000000000000" pitchFamily="2" charset="2"/>
              <a:buChar char="ü"/>
            </a:pPr>
            <a:r>
              <a:rPr lang="en-US" altLang="zh-CN" dirty="0"/>
              <a:t>2</a:t>
            </a:r>
            <a:r>
              <a:rPr lang="en-US" altLang="zh-CN" baseline="30000" dirty="0"/>
              <a:t>32</a:t>
            </a:r>
            <a:r>
              <a:rPr lang="zh-CN" altLang="en-US" dirty="0"/>
              <a:t>，</a:t>
            </a:r>
            <a:r>
              <a:rPr lang="en-US" altLang="zh-CN" dirty="0"/>
              <a:t>4G</a:t>
            </a:r>
            <a:r>
              <a:rPr lang="zh-CN" altLang="en-US" dirty="0"/>
              <a:t>，</a:t>
            </a:r>
            <a:r>
              <a:rPr lang="en-US" altLang="zh-CN" dirty="0"/>
              <a:t>4294967296</a:t>
            </a:r>
            <a:endParaRPr lang="zh-CN" altLang="en-US" dirty="0"/>
          </a:p>
          <a:p>
            <a:pPr marL="800100" lvl="2" indent="-342900">
              <a:lnSpc>
                <a:spcPct val="150000"/>
              </a:lnSpc>
              <a:buFont typeface="Arial" panose="020B0604020202020204" pitchFamily="34" charset="0"/>
              <a:buChar char="•"/>
            </a:pPr>
            <a:endParaRPr lang="zh-CN" altLang="en-US" sz="2000" dirty="0">
              <a:solidFill>
                <a:schemeClr val="tx1">
                  <a:lumMod val="85000"/>
                  <a:lumOff val="15000"/>
                </a:schemeClr>
              </a:solidFill>
            </a:endParaRPr>
          </a:p>
        </p:txBody>
      </p:sp>
      <p:sp>
        <p:nvSpPr>
          <p:cNvPr id="2" name="AutoShape 17">
            <a:extLst>
              <a:ext uri="{FF2B5EF4-FFF2-40B4-BE49-F238E27FC236}">
                <a16:creationId xmlns:a16="http://schemas.microsoft.com/office/drawing/2014/main" id="{24DFCEEC-E0DD-6085-1663-34773FBA479B}"/>
              </a:ext>
            </a:extLst>
          </p:cNvPr>
          <p:cNvSpPr>
            <a:spLocks/>
          </p:cNvSpPr>
          <p:nvPr/>
        </p:nvSpPr>
        <p:spPr bwMode="auto">
          <a:xfrm>
            <a:off x="8530003" y="2431832"/>
            <a:ext cx="381000" cy="2743200"/>
          </a:xfrm>
          <a:prstGeom prst="leftBrace">
            <a:avLst>
              <a:gd name="adj1" fmla="val 60000"/>
              <a:gd name="adj2" fmla="val 50000"/>
            </a:avLst>
          </a:prstGeom>
          <a:noFill/>
          <a:ln w="9525">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 name="AutoShape 18">
            <a:extLst>
              <a:ext uri="{FF2B5EF4-FFF2-40B4-BE49-F238E27FC236}">
                <a16:creationId xmlns:a16="http://schemas.microsoft.com/office/drawing/2014/main" id="{631CB197-1494-2D8D-EBA3-3CEFAA6C78C2}"/>
              </a:ext>
            </a:extLst>
          </p:cNvPr>
          <p:cNvSpPr>
            <a:spLocks/>
          </p:cNvSpPr>
          <p:nvPr/>
        </p:nvSpPr>
        <p:spPr bwMode="auto">
          <a:xfrm rot="5400000">
            <a:off x="10588991" y="4533682"/>
            <a:ext cx="152400" cy="1444625"/>
          </a:xfrm>
          <a:prstGeom prst="rightBrace">
            <a:avLst>
              <a:gd name="adj1" fmla="val 49985"/>
              <a:gd name="adj2" fmla="val 50000"/>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 name="Text Box 19">
            <a:extLst>
              <a:ext uri="{FF2B5EF4-FFF2-40B4-BE49-F238E27FC236}">
                <a16:creationId xmlns:a16="http://schemas.microsoft.com/office/drawing/2014/main" id="{63AEC614-D280-9826-B4B4-CCB501BC4F9F}"/>
              </a:ext>
            </a:extLst>
          </p:cNvPr>
          <p:cNvSpPr txBox="1">
            <a:spLocks noChangeArrowheads="1"/>
          </p:cNvSpPr>
          <p:nvPr/>
        </p:nvSpPr>
        <p:spPr bwMode="auto">
          <a:xfrm>
            <a:off x="7471141" y="3387507"/>
            <a:ext cx="99218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b="1" i="1"/>
              <a:t>n = </a:t>
            </a:r>
            <a:r>
              <a:rPr lang="en-US" altLang="zh-CN" b="1"/>
              <a:t>32</a:t>
            </a:r>
          </a:p>
          <a:p>
            <a:pPr algn="ctr"/>
            <a:r>
              <a:rPr lang="en-US" altLang="zh-CN" b="1"/>
              <a:t>2</a:t>
            </a:r>
            <a:r>
              <a:rPr lang="en-US" altLang="zh-CN" b="1" i="1" baseline="30000"/>
              <a:t>32</a:t>
            </a:r>
          </a:p>
        </p:txBody>
      </p:sp>
      <p:sp>
        <p:nvSpPr>
          <p:cNvPr id="7" name="Text Box 20">
            <a:extLst>
              <a:ext uri="{FF2B5EF4-FFF2-40B4-BE49-F238E27FC236}">
                <a16:creationId xmlns:a16="http://schemas.microsoft.com/office/drawing/2014/main" id="{EE65392B-5643-86DB-ECD4-0940D5A52966}"/>
              </a:ext>
            </a:extLst>
          </p:cNvPr>
          <p:cNvSpPr txBox="1">
            <a:spLocks noChangeArrowheads="1"/>
          </p:cNvSpPr>
          <p:nvPr/>
        </p:nvSpPr>
        <p:spPr bwMode="auto">
          <a:xfrm>
            <a:off x="10295303" y="5438557"/>
            <a:ext cx="828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b="1" i="1"/>
              <a:t>m</a:t>
            </a:r>
            <a:r>
              <a:rPr lang="en-US" altLang="zh-CN" b="1"/>
              <a:t> =8</a:t>
            </a:r>
          </a:p>
        </p:txBody>
      </p:sp>
      <p:graphicFrame>
        <p:nvGraphicFramePr>
          <p:cNvPr id="8" name="表格 7">
            <a:extLst>
              <a:ext uri="{FF2B5EF4-FFF2-40B4-BE49-F238E27FC236}">
                <a16:creationId xmlns:a16="http://schemas.microsoft.com/office/drawing/2014/main" id="{B74205AA-0D75-8C9F-9150-7B8AA5EA9D86}"/>
              </a:ext>
            </a:extLst>
          </p:cNvPr>
          <p:cNvGraphicFramePr>
            <a:graphicFrameLocks noGrp="1"/>
          </p:cNvGraphicFramePr>
          <p:nvPr/>
        </p:nvGraphicFramePr>
        <p:xfrm>
          <a:off x="9068166" y="2431832"/>
          <a:ext cx="2338387" cy="3148400"/>
        </p:xfrm>
        <a:graphic>
          <a:graphicData uri="http://schemas.openxmlformats.org/drawingml/2006/table">
            <a:tbl>
              <a:tblPr firstRow="1" firstCol="1" bandRow="1">
                <a:tableStyleId>{5C22544A-7EE6-4342-B048-85BDC9FD1C3A}</a:tableStyleId>
              </a:tblPr>
              <a:tblGrid>
                <a:gridCol w="899917">
                  <a:extLst>
                    <a:ext uri="{9D8B030D-6E8A-4147-A177-3AD203B41FA5}">
                      <a16:colId xmlns:a16="http://schemas.microsoft.com/office/drawing/2014/main" val="20000"/>
                    </a:ext>
                  </a:extLst>
                </a:gridCol>
                <a:gridCol w="1438470">
                  <a:extLst>
                    <a:ext uri="{9D8B030D-6E8A-4147-A177-3AD203B41FA5}">
                      <a16:colId xmlns:a16="http://schemas.microsoft.com/office/drawing/2014/main" val="20001"/>
                    </a:ext>
                  </a:extLst>
                </a:gridCol>
              </a:tblGrid>
              <a:tr h="294040">
                <a:tc>
                  <a:txBody>
                    <a:bodyPr/>
                    <a:lstStyle/>
                    <a:p>
                      <a:pPr algn="just">
                        <a:spcAft>
                          <a:spcPts val="0"/>
                        </a:spcAft>
                      </a:pPr>
                      <a:r>
                        <a:rPr lang="en-US" sz="1200" kern="0" dirty="0">
                          <a:solidFill>
                            <a:schemeClr val="tx1"/>
                          </a:solidFill>
                          <a:effectLst/>
                        </a:rPr>
                        <a:t>x0000 0000</a:t>
                      </a:r>
                      <a:endParaRPr lang="zh-CN" sz="1200" kern="100" dirty="0">
                        <a:solidFill>
                          <a:schemeClr val="tx1"/>
                        </a:solidFill>
                        <a:effectLst/>
                        <a:latin typeface="Times New Roman"/>
                        <a:ea typeface="宋体"/>
                      </a:endParaRPr>
                    </a:p>
                  </a:txBody>
                  <a:tcPr marL="68589" marR="68589" marT="0" marB="0">
                    <a:noFill/>
                  </a:tcPr>
                </a:tc>
                <a:tc>
                  <a:txBody>
                    <a:bodyPr/>
                    <a:lstStyle/>
                    <a:p>
                      <a:pPr algn="just">
                        <a:spcAft>
                          <a:spcPts val="0"/>
                        </a:spcAft>
                      </a:pPr>
                      <a:r>
                        <a:rPr lang="en-US" sz="1600" b="1" kern="0" dirty="0">
                          <a:solidFill>
                            <a:srgbClr val="FFFF00"/>
                          </a:solidFill>
                          <a:effectLst/>
                        </a:rPr>
                        <a:t> </a:t>
                      </a:r>
                      <a:endParaRPr lang="zh-CN" sz="1600" b="1" kern="100" dirty="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0"/>
                  </a:ext>
                </a:extLst>
              </a:tr>
              <a:tr h="294040">
                <a:tc>
                  <a:txBody>
                    <a:bodyPr/>
                    <a:lstStyle/>
                    <a:p>
                      <a:pPr algn="just">
                        <a:spcAft>
                          <a:spcPts val="0"/>
                        </a:spcAft>
                      </a:pPr>
                      <a:r>
                        <a:rPr lang="en-US" sz="1200" kern="0">
                          <a:solidFill>
                            <a:schemeClr val="tx1"/>
                          </a:solidFill>
                          <a:effectLst/>
                        </a:rPr>
                        <a:t>x0000 0001</a:t>
                      </a:r>
                      <a:endParaRPr lang="zh-CN" sz="1200" kern="100">
                        <a:solidFill>
                          <a:schemeClr val="tx1"/>
                        </a:solidFill>
                        <a:effectLst/>
                        <a:latin typeface="Times New Roman"/>
                        <a:ea typeface="宋体"/>
                      </a:endParaRPr>
                    </a:p>
                  </a:txBody>
                  <a:tcPr marL="68589" marR="68589" marT="0" marB="0">
                    <a:noFill/>
                  </a:tcPr>
                </a:tc>
                <a:tc>
                  <a:txBody>
                    <a:bodyPr/>
                    <a:lstStyle/>
                    <a:p>
                      <a:pPr algn="just">
                        <a:spcAft>
                          <a:spcPts val="0"/>
                        </a:spcAft>
                      </a:pPr>
                      <a:r>
                        <a:rPr lang="en-US" sz="1600" b="1" kern="0">
                          <a:solidFill>
                            <a:srgbClr val="FFFF00"/>
                          </a:solidFill>
                          <a:effectLst/>
                        </a:rPr>
                        <a:t> </a:t>
                      </a:r>
                      <a:endParaRPr lang="zh-CN" sz="1600" b="1" kern="10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1"/>
                  </a:ext>
                </a:extLst>
              </a:tr>
              <a:tr h="294040">
                <a:tc>
                  <a:txBody>
                    <a:bodyPr/>
                    <a:lstStyle/>
                    <a:p>
                      <a:pPr algn="just">
                        <a:spcAft>
                          <a:spcPts val="0"/>
                        </a:spcAft>
                      </a:pPr>
                      <a:r>
                        <a:rPr lang="en-US" sz="1200" kern="0">
                          <a:solidFill>
                            <a:schemeClr val="tx1"/>
                          </a:solidFill>
                          <a:effectLst/>
                        </a:rPr>
                        <a:t> </a:t>
                      </a:r>
                      <a:endParaRPr lang="zh-CN" sz="1200" kern="100">
                        <a:solidFill>
                          <a:schemeClr val="tx1"/>
                        </a:solidFill>
                        <a:effectLst/>
                        <a:latin typeface="Times New Roman"/>
                        <a:ea typeface="宋体"/>
                      </a:endParaRPr>
                    </a:p>
                  </a:txBody>
                  <a:tcPr marL="68589" marR="68589" marT="0" marB="0">
                    <a:noFill/>
                  </a:tcPr>
                </a:tc>
                <a:tc>
                  <a:txBody>
                    <a:bodyPr/>
                    <a:lstStyle/>
                    <a:p>
                      <a:pPr algn="ctr">
                        <a:spcAft>
                          <a:spcPts val="0"/>
                        </a:spcAft>
                      </a:pPr>
                      <a:r>
                        <a:rPr lang="en-US" sz="1600" b="1" kern="0">
                          <a:solidFill>
                            <a:srgbClr val="FFFF00"/>
                          </a:solidFill>
                          <a:effectLst/>
                        </a:rPr>
                        <a:t>……</a:t>
                      </a:r>
                      <a:endParaRPr lang="zh-CN" sz="1600" b="1" kern="10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2"/>
                  </a:ext>
                </a:extLst>
              </a:tr>
              <a:tr h="294040">
                <a:tc>
                  <a:txBody>
                    <a:bodyPr/>
                    <a:lstStyle/>
                    <a:p>
                      <a:pPr algn="just">
                        <a:spcAft>
                          <a:spcPts val="0"/>
                        </a:spcAft>
                      </a:pPr>
                      <a:r>
                        <a:rPr lang="en-US" sz="1200" kern="0">
                          <a:solidFill>
                            <a:schemeClr val="tx1"/>
                          </a:solidFill>
                          <a:effectLst/>
                        </a:rPr>
                        <a:t>x4000 0000</a:t>
                      </a:r>
                      <a:endParaRPr lang="zh-CN" sz="1200" kern="100">
                        <a:solidFill>
                          <a:schemeClr val="tx1"/>
                        </a:solidFill>
                        <a:effectLst/>
                        <a:latin typeface="Times New Roman"/>
                        <a:ea typeface="宋体"/>
                      </a:endParaRPr>
                    </a:p>
                  </a:txBody>
                  <a:tcPr marL="68589" marR="68589" marT="0" marB="0">
                    <a:noFill/>
                  </a:tcPr>
                </a:tc>
                <a:tc>
                  <a:txBody>
                    <a:bodyPr/>
                    <a:lstStyle/>
                    <a:p>
                      <a:pPr algn="ctr">
                        <a:spcAft>
                          <a:spcPts val="0"/>
                        </a:spcAft>
                      </a:pPr>
                      <a:r>
                        <a:rPr lang="en-US" sz="1600" b="1" kern="0">
                          <a:solidFill>
                            <a:srgbClr val="FFFF00"/>
                          </a:solidFill>
                          <a:effectLst/>
                        </a:rPr>
                        <a:t>0001 0010</a:t>
                      </a:r>
                      <a:endParaRPr lang="zh-CN" sz="1600" b="1" kern="10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3"/>
                  </a:ext>
                </a:extLst>
              </a:tr>
              <a:tr h="294040">
                <a:tc>
                  <a:txBody>
                    <a:bodyPr/>
                    <a:lstStyle/>
                    <a:p>
                      <a:pPr algn="just">
                        <a:spcAft>
                          <a:spcPts val="0"/>
                        </a:spcAft>
                      </a:pPr>
                      <a:r>
                        <a:rPr lang="en-US" sz="1200" kern="0">
                          <a:solidFill>
                            <a:schemeClr val="tx1"/>
                          </a:solidFill>
                          <a:effectLst/>
                        </a:rPr>
                        <a:t>x4000 0001</a:t>
                      </a:r>
                      <a:endParaRPr lang="zh-CN" sz="1200" kern="100">
                        <a:solidFill>
                          <a:schemeClr val="tx1"/>
                        </a:solidFill>
                        <a:effectLst/>
                        <a:latin typeface="Times New Roman"/>
                        <a:ea typeface="宋体"/>
                      </a:endParaRPr>
                    </a:p>
                  </a:txBody>
                  <a:tcPr marL="68589" marR="68589" marT="0" marB="0">
                    <a:noFill/>
                  </a:tcPr>
                </a:tc>
                <a:tc>
                  <a:txBody>
                    <a:bodyPr/>
                    <a:lstStyle/>
                    <a:p>
                      <a:pPr algn="ctr">
                        <a:spcAft>
                          <a:spcPts val="0"/>
                        </a:spcAft>
                      </a:pPr>
                      <a:r>
                        <a:rPr lang="en-US" sz="1600" b="1" kern="0">
                          <a:solidFill>
                            <a:srgbClr val="FFFF00"/>
                          </a:solidFill>
                          <a:effectLst/>
                        </a:rPr>
                        <a:t>0011 0100</a:t>
                      </a:r>
                      <a:endParaRPr lang="zh-CN" sz="1600" b="1" kern="10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4"/>
                  </a:ext>
                </a:extLst>
              </a:tr>
              <a:tr h="294040">
                <a:tc>
                  <a:txBody>
                    <a:bodyPr/>
                    <a:lstStyle/>
                    <a:p>
                      <a:pPr algn="just">
                        <a:spcAft>
                          <a:spcPts val="0"/>
                        </a:spcAft>
                      </a:pPr>
                      <a:r>
                        <a:rPr lang="en-US" sz="1200" kern="0">
                          <a:solidFill>
                            <a:schemeClr val="tx1"/>
                          </a:solidFill>
                          <a:effectLst/>
                        </a:rPr>
                        <a:t>x4000 0002</a:t>
                      </a:r>
                      <a:endParaRPr lang="zh-CN" sz="1200" kern="100">
                        <a:solidFill>
                          <a:schemeClr val="tx1"/>
                        </a:solidFill>
                        <a:effectLst/>
                        <a:latin typeface="Times New Roman"/>
                        <a:ea typeface="宋体"/>
                      </a:endParaRPr>
                    </a:p>
                  </a:txBody>
                  <a:tcPr marL="68589" marR="68589" marT="0" marB="0">
                    <a:noFill/>
                  </a:tcPr>
                </a:tc>
                <a:tc>
                  <a:txBody>
                    <a:bodyPr/>
                    <a:lstStyle/>
                    <a:p>
                      <a:pPr algn="ctr">
                        <a:spcAft>
                          <a:spcPts val="0"/>
                        </a:spcAft>
                      </a:pPr>
                      <a:r>
                        <a:rPr lang="en-US" sz="1600" b="1" kern="0">
                          <a:solidFill>
                            <a:srgbClr val="FFFF00"/>
                          </a:solidFill>
                          <a:effectLst/>
                        </a:rPr>
                        <a:t>0101 0110</a:t>
                      </a:r>
                      <a:endParaRPr lang="zh-CN" sz="1600" b="1" kern="10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5"/>
                  </a:ext>
                </a:extLst>
              </a:tr>
              <a:tr h="294040">
                <a:tc>
                  <a:txBody>
                    <a:bodyPr/>
                    <a:lstStyle/>
                    <a:p>
                      <a:pPr algn="just">
                        <a:spcAft>
                          <a:spcPts val="0"/>
                        </a:spcAft>
                      </a:pPr>
                      <a:r>
                        <a:rPr lang="en-US" sz="1200" kern="0">
                          <a:solidFill>
                            <a:schemeClr val="tx1"/>
                          </a:solidFill>
                          <a:effectLst/>
                        </a:rPr>
                        <a:t>x4000 0003</a:t>
                      </a:r>
                      <a:endParaRPr lang="zh-CN" sz="1200" kern="100">
                        <a:solidFill>
                          <a:schemeClr val="tx1"/>
                        </a:solidFill>
                        <a:effectLst/>
                        <a:latin typeface="Times New Roman"/>
                        <a:ea typeface="宋体"/>
                      </a:endParaRPr>
                    </a:p>
                  </a:txBody>
                  <a:tcPr marL="68589" marR="68589" marT="0" marB="0">
                    <a:noFill/>
                  </a:tcPr>
                </a:tc>
                <a:tc>
                  <a:txBody>
                    <a:bodyPr/>
                    <a:lstStyle/>
                    <a:p>
                      <a:pPr algn="ctr">
                        <a:spcAft>
                          <a:spcPts val="0"/>
                        </a:spcAft>
                      </a:pPr>
                      <a:r>
                        <a:rPr lang="en-US" sz="1600" b="1" kern="0">
                          <a:solidFill>
                            <a:srgbClr val="FFFF00"/>
                          </a:solidFill>
                          <a:effectLst/>
                        </a:rPr>
                        <a:t>0111 1000</a:t>
                      </a:r>
                      <a:endParaRPr lang="zh-CN" sz="1600" b="1" kern="10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6"/>
                  </a:ext>
                </a:extLst>
              </a:tr>
              <a:tr h="294040">
                <a:tc>
                  <a:txBody>
                    <a:bodyPr/>
                    <a:lstStyle/>
                    <a:p>
                      <a:pPr algn="just">
                        <a:spcAft>
                          <a:spcPts val="0"/>
                        </a:spcAft>
                      </a:pPr>
                      <a:r>
                        <a:rPr lang="en-US" sz="1200" kern="0">
                          <a:solidFill>
                            <a:schemeClr val="tx1"/>
                          </a:solidFill>
                          <a:effectLst/>
                        </a:rPr>
                        <a:t> </a:t>
                      </a:r>
                      <a:endParaRPr lang="zh-CN" sz="1200" kern="100">
                        <a:solidFill>
                          <a:schemeClr val="tx1"/>
                        </a:solidFill>
                        <a:effectLst/>
                        <a:latin typeface="Times New Roman"/>
                        <a:ea typeface="宋体"/>
                      </a:endParaRPr>
                    </a:p>
                  </a:txBody>
                  <a:tcPr marL="68589" marR="68589" marT="0" marB="0">
                    <a:noFill/>
                  </a:tcPr>
                </a:tc>
                <a:tc>
                  <a:txBody>
                    <a:bodyPr/>
                    <a:lstStyle/>
                    <a:p>
                      <a:pPr algn="ctr">
                        <a:spcAft>
                          <a:spcPts val="0"/>
                        </a:spcAft>
                      </a:pPr>
                      <a:r>
                        <a:rPr lang="en-US" sz="1600" b="1" kern="0">
                          <a:solidFill>
                            <a:srgbClr val="FFFF00"/>
                          </a:solidFill>
                          <a:effectLst/>
                        </a:rPr>
                        <a:t>……</a:t>
                      </a:r>
                      <a:endParaRPr lang="zh-CN" sz="1600" b="1" kern="10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7"/>
                  </a:ext>
                </a:extLst>
              </a:tr>
              <a:tr h="294040">
                <a:tc>
                  <a:txBody>
                    <a:bodyPr/>
                    <a:lstStyle/>
                    <a:p>
                      <a:pPr algn="just">
                        <a:spcAft>
                          <a:spcPts val="0"/>
                        </a:spcAft>
                      </a:pPr>
                      <a:r>
                        <a:rPr lang="en-US" sz="1200" kern="0" dirty="0" err="1">
                          <a:solidFill>
                            <a:schemeClr val="tx1"/>
                          </a:solidFill>
                          <a:effectLst/>
                        </a:rPr>
                        <a:t>xFFFF</a:t>
                      </a:r>
                      <a:r>
                        <a:rPr lang="en-US" sz="1200" kern="0" dirty="0">
                          <a:solidFill>
                            <a:schemeClr val="tx1"/>
                          </a:solidFill>
                          <a:effectLst/>
                        </a:rPr>
                        <a:t> FFFF</a:t>
                      </a:r>
                      <a:endParaRPr lang="zh-CN" sz="1200" kern="100" dirty="0">
                        <a:solidFill>
                          <a:schemeClr val="tx1"/>
                        </a:solidFill>
                        <a:effectLst/>
                        <a:latin typeface="Times New Roman"/>
                        <a:ea typeface="宋体"/>
                      </a:endParaRPr>
                    </a:p>
                  </a:txBody>
                  <a:tcPr marL="68589" marR="68589" marT="0" marB="0">
                    <a:noFill/>
                  </a:tcPr>
                </a:tc>
                <a:tc>
                  <a:txBody>
                    <a:bodyPr/>
                    <a:lstStyle/>
                    <a:p>
                      <a:pPr algn="just">
                        <a:spcAft>
                          <a:spcPts val="0"/>
                        </a:spcAft>
                      </a:pPr>
                      <a:r>
                        <a:rPr lang="en-US" sz="1600" b="1" kern="0" dirty="0">
                          <a:solidFill>
                            <a:srgbClr val="FFFF00"/>
                          </a:solidFill>
                          <a:effectLst/>
                        </a:rPr>
                        <a:t> </a:t>
                      </a:r>
                      <a:endParaRPr lang="zh-CN" sz="1600" b="1" kern="100" dirty="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8"/>
                  </a:ext>
                </a:extLst>
              </a:tr>
            </a:tbl>
          </a:graphicData>
        </a:graphic>
      </p:graphicFrame>
    </p:spTree>
    <p:custDataLst>
      <p:tags r:id="rId1"/>
    </p:custDataLst>
    <p:extLst>
      <p:ext uri="{BB962C8B-B14F-4D97-AF65-F5344CB8AC3E}">
        <p14:creationId xmlns:p14="http://schemas.microsoft.com/office/powerpoint/2010/main" val="35316983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329007"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存储器的地址</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存储器</a:t>
            </a:r>
          </a:p>
        </p:txBody>
      </p:sp>
      <p:sp>
        <p:nvSpPr>
          <p:cNvPr id="9" name="矩形 8">
            <a:extLst>
              <a:ext uri="{FF2B5EF4-FFF2-40B4-BE49-F238E27FC236}">
                <a16:creationId xmlns:a16="http://schemas.microsoft.com/office/drawing/2014/main" id="{2A4E4E4D-CE73-345D-304F-D53615CAC24B}"/>
              </a:ext>
            </a:extLst>
          </p:cNvPr>
          <p:cNvSpPr/>
          <p:nvPr/>
        </p:nvSpPr>
        <p:spPr>
          <a:xfrm>
            <a:off x="1018703" y="2290643"/>
            <a:ext cx="5839298" cy="2530436"/>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rgbClr val="B88F4D"/>
                </a:solidFill>
              </a:rPr>
              <a:t>寻址能力</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存储在每个单元中的位数</a:t>
            </a:r>
          </a:p>
          <a:p>
            <a:pPr marL="342900" lvl="1" indent="-342900">
              <a:lnSpc>
                <a:spcPct val="150000"/>
              </a:lnSpc>
              <a:buFont typeface="Wingdings" panose="05000000000000000000" pitchFamily="2" charset="2"/>
              <a:buChar char="Ø"/>
            </a:pPr>
            <a:r>
              <a:rPr lang="zh-CN" altLang="en-US" sz="2400" dirty="0">
                <a:solidFill>
                  <a:schemeClr val="tx1">
                    <a:lumMod val="85000"/>
                    <a:lumOff val="15000"/>
                  </a:schemeClr>
                </a:solidFill>
              </a:rPr>
              <a:t>大多数的存储器，字节可寻址</a:t>
            </a:r>
          </a:p>
          <a:p>
            <a:pPr marL="800100" lvl="2" indent="-342900">
              <a:lnSpc>
                <a:spcPct val="150000"/>
              </a:lnSpc>
              <a:buFont typeface="Arial" panose="020B0604020202020204" pitchFamily="34" charset="0"/>
              <a:buChar char="•"/>
            </a:pPr>
            <a:r>
              <a:rPr lang="en-US" altLang="zh-CN" sz="2000" dirty="0">
                <a:solidFill>
                  <a:schemeClr val="tx1">
                    <a:lumMod val="85000"/>
                    <a:lumOff val="15000"/>
                  </a:schemeClr>
                </a:solidFill>
              </a:rPr>
              <a:t>B</a:t>
            </a:r>
            <a:r>
              <a:rPr lang="zh-CN" altLang="en-US" sz="2000" dirty="0">
                <a:solidFill>
                  <a:schemeClr val="tx1">
                    <a:lumMod val="85000"/>
                    <a:lumOff val="15000"/>
                  </a:schemeClr>
                </a:solidFill>
              </a:rPr>
              <a:t>（</a:t>
            </a:r>
            <a:r>
              <a:rPr lang="en-US" altLang="zh-CN" sz="2000" dirty="0">
                <a:solidFill>
                  <a:schemeClr val="tx1">
                    <a:lumMod val="85000"/>
                    <a:lumOff val="15000"/>
                  </a:schemeClr>
                </a:solidFill>
              </a:rPr>
              <a:t>byte</a:t>
            </a:r>
            <a:r>
              <a:rPr lang="zh-CN" altLang="en-US" sz="2000" dirty="0">
                <a:solidFill>
                  <a:schemeClr val="tx1">
                    <a:lumMod val="85000"/>
                    <a:lumOff val="15000"/>
                  </a:schemeClr>
                </a:solidFill>
              </a:rPr>
              <a:t>，字节），表示</a:t>
            </a:r>
            <a:r>
              <a:rPr lang="en-US" altLang="zh-CN" sz="2000" dirty="0">
                <a:solidFill>
                  <a:schemeClr val="tx1">
                    <a:lumMod val="85000"/>
                    <a:lumOff val="15000"/>
                  </a:schemeClr>
                </a:solidFill>
              </a:rPr>
              <a:t>8</a:t>
            </a:r>
            <a:r>
              <a:rPr lang="zh-CN" altLang="en-US" sz="2000" dirty="0">
                <a:solidFill>
                  <a:schemeClr val="tx1">
                    <a:lumMod val="85000"/>
                    <a:lumOff val="15000"/>
                  </a:schemeClr>
                </a:solidFill>
              </a:rPr>
              <a:t>位的信息量</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原始操作数据，键盘上键入的某个字符</a:t>
            </a:r>
          </a:p>
        </p:txBody>
      </p:sp>
      <p:sp>
        <p:nvSpPr>
          <p:cNvPr id="2" name="AutoShape 17">
            <a:extLst>
              <a:ext uri="{FF2B5EF4-FFF2-40B4-BE49-F238E27FC236}">
                <a16:creationId xmlns:a16="http://schemas.microsoft.com/office/drawing/2014/main" id="{24DFCEEC-E0DD-6085-1663-34773FBA479B}"/>
              </a:ext>
            </a:extLst>
          </p:cNvPr>
          <p:cNvSpPr>
            <a:spLocks/>
          </p:cNvSpPr>
          <p:nvPr/>
        </p:nvSpPr>
        <p:spPr bwMode="auto">
          <a:xfrm>
            <a:off x="8530003" y="2431832"/>
            <a:ext cx="381000" cy="2743200"/>
          </a:xfrm>
          <a:prstGeom prst="leftBrace">
            <a:avLst>
              <a:gd name="adj1" fmla="val 60000"/>
              <a:gd name="adj2" fmla="val 50000"/>
            </a:avLst>
          </a:prstGeom>
          <a:noFill/>
          <a:ln w="9525">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 name="AutoShape 18">
            <a:extLst>
              <a:ext uri="{FF2B5EF4-FFF2-40B4-BE49-F238E27FC236}">
                <a16:creationId xmlns:a16="http://schemas.microsoft.com/office/drawing/2014/main" id="{631CB197-1494-2D8D-EBA3-3CEFAA6C78C2}"/>
              </a:ext>
            </a:extLst>
          </p:cNvPr>
          <p:cNvSpPr>
            <a:spLocks/>
          </p:cNvSpPr>
          <p:nvPr/>
        </p:nvSpPr>
        <p:spPr bwMode="auto">
          <a:xfrm rot="5400000">
            <a:off x="10588991" y="4533682"/>
            <a:ext cx="152400" cy="1444625"/>
          </a:xfrm>
          <a:prstGeom prst="rightBrace">
            <a:avLst>
              <a:gd name="adj1" fmla="val 49985"/>
              <a:gd name="adj2" fmla="val 50000"/>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 name="Text Box 19">
            <a:extLst>
              <a:ext uri="{FF2B5EF4-FFF2-40B4-BE49-F238E27FC236}">
                <a16:creationId xmlns:a16="http://schemas.microsoft.com/office/drawing/2014/main" id="{63AEC614-D280-9826-B4B4-CCB501BC4F9F}"/>
              </a:ext>
            </a:extLst>
          </p:cNvPr>
          <p:cNvSpPr txBox="1">
            <a:spLocks noChangeArrowheads="1"/>
          </p:cNvSpPr>
          <p:nvPr/>
        </p:nvSpPr>
        <p:spPr bwMode="auto">
          <a:xfrm>
            <a:off x="7471141" y="3387507"/>
            <a:ext cx="99218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b="1" i="1"/>
              <a:t>n = </a:t>
            </a:r>
            <a:r>
              <a:rPr lang="en-US" altLang="zh-CN" b="1"/>
              <a:t>32</a:t>
            </a:r>
          </a:p>
          <a:p>
            <a:pPr algn="ctr"/>
            <a:r>
              <a:rPr lang="en-US" altLang="zh-CN" b="1"/>
              <a:t>2</a:t>
            </a:r>
            <a:r>
              <a:rPr lang="en-US" altLang="zh-CN" b="1" i="1" baseline="30000"/>
              <a:t>32</a:t>
            </a:r>
          </a:p>
        </p:txBody>
      </p:sp>
      <p:sp>
        <p:nvSpPr>
          <p:cNvPr id="7" name="Text Box 20">
            <a:extLst>
              <a:ext uri="{FF2B5EF4-FFF2-40B4-BE49-F238E27FC236}">
                <a16:creationId xmlns:a16="http://schemas.microsoft.com/office/drawing/2014/main" id="{EE65392B-5643-86DB-ECD4-0940D5A52966}"/>
              </a:ext>
            </a:extLst>
          </p:cNvPr>
          <p:cNvSpPr txBox="1">
            <a:spLocks noChangeArrowheads="1"/>
          </p:cNvSpPr>
          <p:nvPr/>
        </p:nvSpPr>
        <p:spPr bwMode="auto">
          <a:xfrm>
            <a:off x="10295303" y="5438557"/>
            <a:ext cx="828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b="1" i="1"/>
              <a:t>m</a:t>
            </a:r>
            <a:r>
              <a:rPr lang="en-US" altLang="zh-CN" b="1"/>
              <a:t> =8</a:t>
            </a:r>
          </a:p>
        </p:txBody>
      </p:sp>
      <p:graphicFrame>
        <p:nvGraphicFramePr>
          <p:cNvPr id="8" name="表格 7">
            <a:extLst>
              <a:ext uri="{FF2B5EF4-FFF2-40B4-BE49-F238E27FC236}">
                <a16:creationId xmlns:a16="http://schemas.microsoft.com/office/drawing/2014/main" id="{B74205AA-0D75-8C9F-9150-7B8AA5EA9D86}"/>
              </a:ext>
            </a:extLst>
          </p:cNvPr>
          <p:cNvGraphicFramePr>
            <a:graphicFrameLocks noGrp="1"/>
          </p:cNvGraphicFramePr>
          <p:nvPr/>
        </p:nvGraphicFramePr>
        <p:xfrm>
          <a:off x="9068166" y="2431832"/>
          <a:ext cx="2338387" cy="3148400"/>
        </p:xfrm>
        <a:graphic>
          <a:graphicData uri="http://schemas.openxmlformats.org/drawingml/2006/table">
            <a:tbl>
              <a:tblPr firstRow="1" firstCol="1" bandRow="1">
                <a:tableStyleId>{5C22544A-7EE6-4342-B048-85BDC9FD1C3A}</a:tableStyleId>
              </a:tblPr>
              <a:tblGrid>
                <a:gridCol w="899917">
                  <a:extLst>
                    <a:ext uri="{9D8B030D-6E8A-4147-A177-3AD203B41FA5}">
                      <a16:colId xmlns:a16="http://schemas.microsoft.com/office/drawing/2014/main" val="20000"/>
                    </a:ext>
                  </a:extLst>
                </a:gridCol>
                <a:gridCol w="1438470">
                  <a:extLst>
                    <a:ext uri="{9D8B030D-6E8A-4147-A177-3AD203B41FA5}">
                      <a16:colId xmlns:a16="http://schemas.microsoft.com/office/drawing/2014/main" val="20001"/>
                    </a:ext>
                  </a:extLst>
                </a:gridCol>
              </a:tblGrid>
              <a:tr h="294040">
                <a:tc>
                  <a:txBody>
                    <a:bodyPr/>
                    <a:lstStyle/>
                    <a:p>
                      <a:pPr algn="just">
                        <a:spcAft>
                          <a:spcPts val="0"/>
                        </a:spcAft>
                      </a:pPr>
                      <a:r>
                        <a:rPr lang="en-US" sz="1200" kern="0" dirty="0">
                          <a:solidFill>
                            <a:schemeClr val="tx1"/>
                          </a:solidFill>
                          <a:effectLst/>
                        </a:rPr>
                        <a:t>x0000 0000</a:t>
                      </a:r>
                      <a:endParaRPr lang="zh-CN" sz="1200" kern="100" dirty="0">
                        <a:solidFill>
                          <a:schemeClr val="tx1"/>
                        </a:solidFill>
                        <a:effectLst/>
                        <a:latin typeface="Times New Roman"/>
                        <a:ea typeface="宋体"/>
                      </a:endParaRPr>
                    </a:p>
                  </a:txBody>
                  <a:tcPr marL="68589" marR="68589" marT="0" marB="0">
                    <a:noFill/>
                  </a:tcPr>
                </a:tc>
                <a:tc>
                  <a:txBody>
                    <a:bodyPr/>
                    <a:lstStyle/>
                    <a:p>
                      <a:pPr algn="just">
                        <a:spcAft>
                          <a:spcPts val="0"/>
                        </a:spcAft>
                      </a:pPr>
                      <a:r>
                        <a:rPr lang="en-US" sz="1600" b="1" kern="0" dirty="0">
                          <a:solidFill>
                            <a:srgbClr val="FFFF00"/>
                          </a:solidFill>
                          <a:effectLst/>
                        </a:rPr>
                        <a:t> </a:t>
                      </a:r>
                      <a:endParaRPr lang="zh-CN" sz="1600" b="1" kern="100" dirty="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0"/>
                  </a:ext>
                </a:extLst>
              </a:tr>
              <a:tr h="294040">
                <a:tc>
                  <a:txBody>
                    <a:bodyPr/>
                    <a:lstStyle/>
                    <a:p>
                      <a:pPr algn="just">
                        <a:spcAft>
                          <a:spcPts val="0"/>
                        </a:spcAft>
                      </a:pPr>
                      <a:r>
                        <a:rPr lang="en-US" sz="1200" kern="0">
                          <a:solidFill>
                            <a:schemeClr val="tx1"/>
                          </a:solidFill>
                          <a:effectLst/>
                        </a:rPr>
                        <a:t>x0000 0001</a:t>
                      </a:r>
                      <a:endParaRPr lang="zh-CN" sz="1200" kern="100">
                        <a:solidFill>
                          <a:schemeClr val="tx1"/>
                        </a:solidFill>
                        <a:effectLst/>
                        <a:latin typeface="Times New Roman"/>
                        <a:ea typeface="宋体"/>
                      </a:endParaRPr>
                    </a:p>
                  </a:txBody>
                  <a:tcPr marL="68589" marR="68589" marT="0" marB="0">
                    <a:noFill/>
                  </a:tcPr>
                </a:tc>
                <a:tc>
                  <a:txBody>
                    <a:bodyPr/>
                    <a:lstStyle/>
                    <a:p>
                      <a:pPr algn="just">
                        <a:spcAft>
                          <a:spcPts val="0"/>
                        </a:spcAft>
                      </a:pPr>
                      <a:r>
                        <a:rPr lang="en-US" sz="1600" b="1" kern="0">
                          <a:solidFill>
                            <a:srgbClr val="FFFF00"/>
                          </a:solidFill>
                          <a:effectLst/>
                        </a:rPr>
                        <a:t> </a:t>
                      </a:r>
                      <a:endParaRPr lang="zh-CN" sz="1600" b="1" kern="10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1"/>
                  </a:ext>
                </a:extLst>
              </a:tr>
              <a:tr h="294040">
                <a:tc>
                  <a:txBody>
                    <a:bodyPr/>
                    <a:lstStyle/>
                    <a:p>
                      <a:pPr algn="just">
                        <a:spcAft>
                          <a:spcPts val="0"/>
                        </a:spcAft>
                      </a:pPr>
                      <a:r>
                        <a:rPr lang="en-US" sz="1200" kern="0">
                          <a:solidFill>
                            <a:schemeClr val="tx1"/>
                          </a:solidFill>
                          <a:effectLst/>
                        </a:rPr>
                        <a:t> </a:t>
                      </a:r>
                      <a:endParaRPr lang="zh-CN" sz="1200" kern="100">
                        <a:solidFill>
                          <a:schemeClr val="tx1"/>
                        </a:solidFill>
                        <a:effectLst/>
                        <a:latin typeface="Times New Roman"/>
                        <a:ea typeface="宋体"/>
                      </a:endParaRPr>
                    </a:p>
                  </a:txBody>
                  <a:tcPr marL="68589" marR="68589" marT="0" marB="0">
                    <a:noFill/>
                  </a:tcPr>
                </a:tc>
                <a:tc>
                  <a:txBody>
                    <a:bodyPr/>
                    <a:lstStyle/>
                    <a:p>
                      <a:pPr algn="ctr">
                        <a:spcAft>
                          <a:spcPts val="0"/>
                        </a:spcAft>
                      </a:pPr>
                      <a:r>
                        <a:rPr lang="en-US" sz="1600" b="1" kern="0">
                          <a:solidFill>
                            <a:srgbClr val="FFFF00"/>
                          </a:solidFill>
                          <a:effectLst/>
                        </a:rPr>
                        <a:t>……</a:t>
                      </a:r>
                      <a:endParaRPr lang="zh-CN" sz="1600" b="1" kern="10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2"/>
                  </a:ext>
                </a:extLst>
              </a:tr>
              <a:tr h="294040">
                <a:tc>
                  <a:txBody>
                    <a:bodyPr/>
                    <a:lstStyle/>
                    <a:p>
                      <a:pPr algn="just">
                        <a:spcAft>
                          <a:spcPts val="0"/>
                        </a:spcAft>
                      </a:pPr>
                      <a:r>
                        <a:rPr lang="en-US" sz="1200" kern="0">
                          <a:solidFill>
                            <a:schemeClr val="tx1"/>
                          </a:solidFill>
                          <a:effectLst/>
                        </a:rPr>
                        <a:t>x4000 0000</a:t>
                      </a:r>
                      <a:endParaRPr lang="zh-CN" sz="1200" kern="100">
                        <a:solidFill>
                          <a:schemeClr val="tx1"/>
                        </a:solidFill>
                        <a:effectLst/>
                        <a:latin typeface="Times New Roman"/>
                        <a:ea typeface="宋体"/>
                      </a:endParaRPr>
                    </a:p>
                  </a:txBody>
                  <a:tcPr marL="68589" marR="68589" marT="0" marB="0">
                    <a:noFill/>
                  </a:tcPr>
                </a:tc>
                <a:tc>
                  <a:txBody>
                    <a:bodyPr/>
                    <a:lstStyle/>
                    <a:p>
                      <a:pPr algn="ctr">
                        <a:spcAft>
                          <a:spcPts val="0"/>
                        </a:spcAft>
                      </a:pPr>
                      <a:r>
                        <a:rPr lang="en-US" sz="1600" b="1" kern="0">
                          <a:solidFill>
                            <a:srgbClr val="FFFF00"/>
                          </a:solidFill>
                          <a:effectLst/>
                        </a:rPr>
                        <a:t>0001 0010</a:t>
                      </a:r>
                      <a:endParaRPr lang="zh-CN" sz="1600" b="1" kern="10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3"/>
                  </a:ext>
                </a:extLst>
              </a:tr>
              <a:tr h="294040">
                <a:tc>
                  <a:txBody>
                    <a:bodyPr/>
                    <a:lstStyle/>
                    <a:p>
                      <a:pPr algn="just">
                        <a:spcAft>
                          <a:spcPts val="0"/>
                        </a:spcAft>
                      </a:pPr>
                      <a:r>
                        <a:rPr lang="en-US" sz="1200" kern="0">
                          <a:solidFill>
                            <a:schemeClr val="tx1"/>
                          </a:solidFill>
                          <a:effectLst/>
                        </a:rPr>
                        <a:t>x4000 0001</a:t>
                      </a:r>
                      <a:endParaRPr lang="zh-CN" sz="1200" kern="100">
                        <a:solidFill>
                          <a:schemeClr val="tx1"/>
                        </a:solidFill>
                        <a:effectLst/>
                        <a:latin typeface="Times New Roman"/>
                        <a:ea typeface="宋体"/>
                      </a:endParaRPr>
                    </a:p>
                  </a:txBody>
                  <a:tcPr marL="68589" marR="68589" marT="0" marB="0">
                    <a:noFill/>
                  </a:tcPr>
                </a:tc>
                <a:tc>
                  <a:txBody>
                    <a:bodyPr/>
                    <a:lstStyle/>
                    <a:p>
                      <a:pPr algn="ctr">
                        <a:spcAft>
                          <a:spcPts val="0"/>
                        </a:spcAft>
                      </a:pPr>
                      <a:r>
                        <a:rPr lang="en-US" sz="1600" b="1" kern="0">
                          <a:solidFill>
                            <a:srgbClr val="FFFF00"/>
                          </a:solidFill>
                          <a:effectLst/>
                        </a:rPr>
                        <a:t>0011 0100</a:t>
                      </a:r>
                      <a:endParaRPr lang="zh-CN" sz="1600" b="1" kern="10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4"/>
                  </a:ext>
                </a:extLst>
              </a:tr>
              <a:tr h="294040">
                <a:tc>
                  <a:txBody>
                    <a:bodyPr/>
                    <a:lstStyle/>
                    <a:p>
                      <a:pPr algn="just">
                        <a:spcAft>
                          <a:spcPts val="0"/>
                        </a:spcAft>
                      </a:pPr>
                      <a:r>
                        <a:rPr lang="en-US" sz="1200" kern="0">
                          <a:solidFill>
                            <a:schemeClr val="tx1"/>
                          </a:solidFill>
                          <a:effectLst/>
                        </a:rPr>
                        <a:t>x4000 0002</a:t>
                      </a:r>
                      <a:endParaRPr lang="zh-CN" sz="1200" kern="100">
                        <a:solidFill>
                          <a:schemeClr val="tx1"/>
                        </a:solidFill>
                        <a:effectLst/>
                        <a:latin typeface="Times New Roman"/>
                        <a:ea typeface="宋体"/>
                      </a:endParaRPr>
                    </a:p>
                  </a:txBody>
                  <a:tcPr marL="68589" marR="68589" marT="0" marB="0">
                    <a:noFill/>
                  </a:tcPr>
                </a:tc>
                <a:tc>
                  <a:txBody>
                    <a:bodyPr/>
                    <a:lstStyle/>
                    <a:p>
                      <a:pPr algn="ctr">
                        <a:spcAft>
                          <a:spcPts val="0"/>
                        </a:spcAft>
                      </a:pPr>
                      <a:r>
                        <a:rPr lang="en-US" sz="1600" b="1" kern="0">
                          <a:solidFill>
                            <a:srgbClr val="FFFF00"/>
                          </a:solidFill>
                          <a:effectLst/>
                        </a:rPr>
                        <a:t>0101 0110</a:t>
                      </a:r>
                      <a:endParaRPr lang="zh-CN" sz="1600" b="1" kern="10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5"/>
                  </a:ext>
                </a:extLst>
              </a:tr>
              <a:tr h="294040">
                <a:tc>
                  <a:txBody>
                    <a:bodyPr/>
                    <a:lstStyle/>
                    <a:p>
                      <a:pPr algn="just">
                        <a:spcAft>
                          <a:spcPts val="0"/>
                        </a:spcAft>
                      </a:pPr>
                      <a:r>
                        <a:rPr lang="en-US" sz="1200" kern="0">
                          <a:solidFill>
                            <a:schemeClr val="tx1"/>
                          </a:solidFill>
                          <a:effectLst/>
                        </a:rPr>
                        <a:t>x4000 0003</a:t>
                      </a:r>
                      <a:endParaRPr lang="zh-CN" sz="1200" kern="100">
                        <a:solidFill>
                          <a:schemeClr val="tx1"/>
                        </a:solidFill>
                        <a:effectLst/>
                        <a:latin typeface="Times New Roman"/>
                        <a:ea typeface="宋体"/>
                      </a:endParaRPr>
                    </a:p>
                  </a:txBody>
                  <a:tcPr marL="68589" marR="68589" marT="0" marB="0">
                    <a:noFill/>
                  </a:tcPr>
                </a:tc>
                <a:tc>
                  <a:txBody>
                    <a:bodyPr/>
                    <a:lstStyle/>
                    <a:p>
                      <a:pPr algn="ctr">
                        <a:spcAft>
                          <a:spcPts val="0"/>
                        </a:spcAft>
                      </a:pPr>
                      <a:r>
                        <a:rPr lang="en-US" sz="1600" b="1" kern="0">
                          <a:solidFill>
                            <a:srgbClr val="FFFF00"/>
                          </a:solidFill>
                          <a:effectLst/>
                        </a:rPr>
                        <a:t>0111 1000</a:t>
                      </a:r>
                      <a:endParaRPr lang="zh-CN" sz="1600" b="1" kern="10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6"/>
                  </a:ext>
                </a:extLst>
              </a:tr>
              <a:tr h="294040">
                <a:tc>
                  <a:txBody>
                    <a:bodyPr/>
                    <a:lstStyle/>
                    <a:p>
                      <a:pPr algn="just">
                        <a:spcAft>
                          <a:spcPts val="0"/>
                        </a:spcAft>
                      </a:pPr>
                      <a:r>
                        <a:rPr lang="en-US" sz="1200" kern="0">
                          <a:solidFill>
                            <a:schemeClr val="tx1"/>
                          </a:solidFill>
                          <a:effectLst/>
                        </a:rPr>
                        <a:t> </a:t>
                      </a:r>
                      <a:endParaRPr lang="zh-CN" sz="1200" kern="100">
                        <a:solidFill>
                          <a:schemeClr val="tx1"/>
                        </a:solidFill>
                        <a:effectLst/>
                        <a:latin typeface="Times New Roman"/>
                        <a:ea typeface="宋体"/>
                      </a:endParaRPr>
                    </a:p>
                  </a:txBody>
                  <a:tcPr marL="68589" marR="68589" marT="0" marB="0">
                    <a:noFill/>
                  </a:tcPr>
                </a:tc>
                <a:tc>
                  <a:txBody>
                    <a:bodyPr/>
                    <a:lstStyle/>
                    <a:p>
                      <a:pPr algn="ctr">
                        <a:spcAft>
                          <a:spcPts val="0"/>
                        </a:spcAft>
                      </a:pPr>
                      <a:r>
                        <a:rPr lang="en-US" sz="1600" b="1" kern="0">
                          <a:solidFill>
                            <a:srgbClr val="FFFF00"/>
                          </a:solidFill>
                          <a:effectLst/>
                        </a:rPr>
                        <a:t>……</a:t>
                      </a:r>
                      <a:endParaRPr lang="zh-CN" sz="1600" b="1" kern="10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7"/>
                  </a:ext>
                </a:extLst>
              </a:tr>
              <a:tr h="294040">
                <a:tc>
                  <a:txBody>
                    <a:bodyPr/>
                    <a:lstStyle/>
                    <a:p>
                      <a:pPr algn="just">
                        <a:spcAft>
                          <a:spcPts val="0"/>
                        </a:spcAft>
                      </a:pPr>
                      <a:r>
                        <a:rPr lang="en-US" sz="1200" kern="0" dirty="0" err="1">
                          <a:solidFill>
                            <a:schemeClr val="tx1"/>
                          </a:solidFill>
                          <a:effectLst/>
                        </a:rPr>
                        <a:t>xFFFF</a:t>
                      </a:r>
                      <a:r>
                        <a:rPr lang="en-US" sz="1200" kern="0" dirty="0">
                          <a:solidFill>
                            <a:schemeClr val="tx1"/>
                          </a:solidFill>
                          <a:effectLst/>
                        </a:rPr>
                        <a:t> FFFF</a:t>
                      </a:r>
                      <a:endParaRPr lang="zh-CN" sz="1200" kern="100" dirty="0">
                        <a:solidFill>
                          <a:schemeClr val="tx1"/>
                        </a:solidFill>
                        <a:effectLst/>
                        <a:latin typeface="Times New Roman"/>
                        <a:ea typeface="宋体"/>
                      </a:endParaRPr>
                    </a:p>
                  </a:txBody>
                  <a:tcPr marL="68589" marR="68589" marT="0" marB="0">
                    <a:noFill/>
                  </a:tcPr>
                </a:tc>
                <a:tc>
                  <a:txBody>
                    <a:bodyPr/>
                    <a:lstStyle/>
                    <a:p>
                      <a:pPr algn="just">
                        <a:spcAft>
                          <a:spcPts val="0"/>
                        </a:spcAft>
                      </a:pPr>
                      <a:r>
                        <a:rPr lang="en-US" sz="1600" b="1" kern="0" dirty="0">
                          <a:solidFill>
                            <a:srgbClr val="FFFF00"/>
                          </a:solidFill>
                          <a:effectLst/>
                        </a:rPr>
                        <a:t> </a:t>
                      </a:r>
                      <a:endParaRPr lang="zh-CN" sz="1600" b="1" kern="100" dirty="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8"/>
                  </a:ext>
                </a:extLst>
              </a:tr>
            </a:tbl>
          </a:graphicData>
        </a:graphic>
      </p:graphicFrame>
    </p:spTree>
    <p:custDataLst>
      <p:tags r:id="rId1"/>
    </p:custDataLst>
    <p:extLst>
      <p:ext uri="{BB962C8B-B14F-4D97-AF65-F5344CB8AC3E}">
        <p14:creationId xmlns:p14="http://schemas.microsoft.com/office/powerpoint/2010/main" val="18715225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329007"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存储器的容量</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存储器</a:t>
            </a:r>
          </a:p>
        </p:txBody>
      </p:sp>
      <p:sp>
        <p:nvSpPr>
          <p:cNvPr id="9" name="矩形 8">
            <a:extLst>
              <a:ext uri="{FF2B5EF4-FFF2-40B4-BE49-F238E27FC236}">
                <a16:creationId xmlns:a16="http://schemas.microsoft.com/office/drawing/2014/main" id="{2A4E4E4D-CE73-345D-304F-D53615CAC24B}"/>
              </a:ext>
            </a:extLst>
          </p:cNvPr>
          <p:cNvSpPr/>
          <p:nvPr/>
        </p:nvSpPr>
        <p:spPr>
          <a:xfrm>
            <a:off x="1018703" y="2290643"/>
            <a:ext cx="5839298" cy="1688411"/>
          </a:xfrm>
          <a:prstGeom prst="rect">
            <a:avLst/>
          </a:prstGeom>
          <a:noFill/>
        </p:spPr>
        <p:txBody>
          <a:bodyPr wrap="square" rtlCol="0">
            <a:spAutoFit/>
          </a:bodyPr>
          <a:lstStyle/>
          <a:p>
            <a:pPr marL="342900" lvl="1" indent="-342900">
              <a:lnSpc>
                <a:spcPct val="150000"/>
              </a:lnSpc>
              <a:buFont typeface="Wingdings" panose="05000000000000000000" pitchFamily="2" charset="2"/>
              <a:buChar char="Ø"/>
            </a:pPr>
            <a:r>
              <a:rPr lang="zh-CN" altLang="en-US" sz="2400" dirty="0">
                <a:solidFill>
                  <a:schemeClr val="tx1">
                    <a:lumMod val="85000"/>
                    <a:lumOff val="15000"/>
                  </a:schemeClr>
                </a:solidFill>
              </a:rPr>
              <a:t>示例：“</a:t>
            </a:r>
            <a:r>
              <a:rPr lang="en-US" altLang="zh-CN" sz="2400" dirty="0">
                <a:solidFill>
                  <a:schemeClr val="tx1">
                    <a:lumMod val="85000"/>
                    <a:lumOff val="15000"/>
                  </a:schemeClr>
                </a:solidFill>
              </a:rPr>
              <a:t>4GB”</a:t>
            </a:r>
          </a:p>
          <a:p>
            <a:pPr marL="342900" lvl="1" indent="-342900">
              <a:lnSpc>
                <a:spcPct val="150000"/>
              </a:lnSpc>
              <a:buFont typeface="Wingdings" panose="05000000000000000000" pitchFamily="2" charset="2"/>
              <a:buChar char="Ø"/>
            </a:pPr>
            <a:r>
              <a:rPr lang="en-US" altLang="zh-CN" sz="2400" dirty="0">
                <a:solidFill>
                  <a:schemeClr val="tx1">
                    <a:lumMod val="85000"/>
                    <a:lumOff val="15000"/>
                  </a:schemeClr>
                </a:solidFill>
              </a:rPr>
              <a:t>4G</a:t>
            </a:r>
            <a:r>
              <a:rPr lang="zh-CN" altLang="en-US" sz="2400" dirty="0">
                <a:solidFill>
                  <a:schemeClr val="tx1">
                    <a:lumMod val="85000"/>
                    <a:lumOff val="15000"/>
                  </a:schemeClr>
                </a:solidFill>
              </a:rPr>
              <a:t>，约</a:t>
            </a:r>
            <a:r>
              <a:rPr lang="en-US" altLang="zh-CN" sz="2400" dirty="0">
                <a:solidFill>
                  <a:schemeClr val="tx1">
                    <a:lumMod val="85000"/>
                    <a:lumOff val="15000"/>
                  </a:schemeClr>
                </a:solidFill>
              </a:rPr>
              <a:t>40</a:t>
            </a:r>
            <a:r>
              <a:rPr lang="zh-CN" altLang="en-US" sz="2400" dirty="0">
                <a:solidFill>
                  <a:schemeClr val="tx1">
                    <a:lumMod val="85000"/>
                    <a:lumOff val="15000"/>
                  </a:schemeClr>
                </a:solidFill>
              </a:rPr>
              <a:t>亿个存储单元</a:t>
            </a:r>
          </a:p>
          <a:p>
            <a:pPr marL="342900" lvl="1" indent="-342900">
              <a:lnSpc>
                <a:spcPct val="150000"/>
              </a:lnSpc>
              <a:buFont typeface="Wingdings" panose="05000000000000000000" pitchFamily="2" charset="2"/>
              <a:buChar char="Ø"/>
            </a:pPr>
            <a:r>
              <a:rPr lang="zh-CN" altLang="en-US" sz="2400" dirty="0">
                <a:solidFill>
                  <a:schemeClr val="tx1">
                    <a:lumMod val="85000"/>
                    <a:lumOff val="15000"/>
                  </a:schemeClr>
                </a:solidFill>
              </a:rPr>
              <a:t>每个单元包含一个字节的信息</a:t>
            </a:r>
          </a:p>
        </p:txBody>
      </p:sp>
      <p:sp>
        <p:nvSpPr>
          <p:cNvPr id="2" name="AutoShape 17">
            <a:extLst>
              <a:ext uri="{FF2B5EF4-FFF2-40B4-BE49-F238E27FC236}">
                <a16:creationId xmlns:a16="http://schemas.microsoft.com/office/drawing/2014/main" id="{24DFCEEC-E0DD-6085-1663-34773FBA479B}"/>
              </a:ext>
            </a:extLst>
          </p:cNvPr>
          <p:cNvSpPr>
            <a:spLocks/>
          </p:cNvSpPr>
          <p:nvPr/>
        </p:nvSpPr>
        <p:spPr bwMode="auto">
          <a:xfrm>
            <a:off x="8530003" y="2431832"/>
            <a:ext cx="381000" cy="2743200"/>
          </a:xfrm>
          <a:prstGeom prst="leftBrace">
            <a:avLst>
              <a:gd name="adj1" fmla="val 60000"/>
              <a:gd name="adj2" fmla="val 50000"/>
            </a:avLst>
          </a:prstGeom>
          <a:noFill/>
          <a:ln w="9525">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 name="AutoShape 18">
            <a:extLst>
              <a:ext uri="{FF2B5EF4-FFF2-40B4-BE49-F238E27FC236}">
                <a16:creationId xmlns:a16="http://schemas.microsoft.com/office/drawing/2014/main" id="{631CB197-1494-2D8D-EBA3-3CEFAA6C78C2}"/>
              </a:ext>
            </a:extLst>
          </p:cNvPr>
          <p:cNvSpPr>
            <a:spLocks/>
          </p:cNvSpPr>
          <p:nvPr/>
        </p:nvSpPr>
        <p:spPr bwMode="auto">
          <a:xfrm rot="5400000">
            <a:off x="10588991" y="4533682"/>
            <a:ext cx="152400" cy="1444625"/>
          </a:xfrm>
          <a:prstGeom prst="rightBrace">
            <a:avLst>
              <a:gd name="adj1" fmla="val 49985"/>
              <a:gd name="adj2" fmla="val 50000"/>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 name="Text Box 19">
            <a:extLst>
              <a:ext uri="{FF2B5EF4-FFF2-40B4-BE49-F238E27FC236}">
                <a16:creationId xmlns:a16="http://schemas.microsoft.com/office/drawing/2014/main" id="{63AEC614-D280-9826-B4B4-CCB501BC4F9F}"/>
              </a:ext>
            </a:extLst>
          </p:cNvPr>
          <p:cNvSpPr txBox="1">
            <a:spLocks noChangeArrowheads="1"/>
          </p:cNvSpPr>
          <p:nvPr/>
        </p:nvSpPr>
        <p:spPr bwMode="auto">
          <a:xfrm>
            <a:off x="7471141" y="3387507"/>
            <a:ext cx="99218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b="1" i="1"/>
              <a:t>n = </a:t>
            </a:r>
            <a:r>
              <a:rPr lang="en-US" altLang="zh-CN" b="1"/>
              <a:t>32</a:t>
            </a:r>
          </a:p>
          <a:p>
            <a:pPr algn="ctr"/>
            <a:r>
              <a:rPr lang="en-US" altLang="zh-CN" b="1"/>
              <a:t>2</a:t>
            </a:r>
            <a:r>
              <a:rPr lang="en-US" altLang="zh-CN" b="1" i="1" baseline="30000"/>
              <a:t>32</a:t>
            </a:r>
          </a:p>
        </p:txBody>
      </p:sp>
      <p:sp>
        <p:nvSpPr>
          <p:cNvPr id="7" name="Text Box 20">
            <a:extLst>
              <a:ext uri="{FF2B5EF4-FFF2-40B4-BE49-F238E27FC236}">
                <a16:creationId xmlns:a16="http://schemas.microsoft.com/office/drawing/2014/main" id="{EE65392B-5643-86DB-ECD4-0940D5A52966}"/>
              </a:ext>
            </a:extLst>
          </p:cNvPr>
          <p:cNvSpPr txBox="1">
            <a:spLocks noChangeArrowheads="1"/>
          </p:cNvSpPr>
          <p:nvPr/>
        </p:nvSpPr>
        <p:spPr bwMode="auto">
          <a:xfrm>
            <a:off x="10295303" y="5438557"/>
            <a:ext cx="828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b="1" i="1"/>
              <a:t>m</a:t>
            </a:r>
            <a:r>
              <a:rPr lang="en-US" altLang="zh-CN" b="1"/>
              <a:t> =8</a:t>
            </a:r>
          </a:p>
        </p:txBody>
      </p:sp>
      <p:graphicFrame>
        <p:nvGraphicFramePr>
          <p:cNvPr id="8" name="表格 7">
            <a:extLst>
              <a:ext uri="{FF2B5EF4-FFF2-40B4-BE49-F238E27FC236}">
                <a16:creationId xmlns:a16="http://schemas.microsoft.com/office/drawing/2014/main" id="{B74205AA-0D75-8C9F-9150-7B8AA5EA9D86}"/>
              </a:ext>
            </a:extLst>
          </p:cNvPr>
          <p:cNvGraphicFramePr>
            <a:graphicFrameLocks noGrp="1"/>
          </p:cNvGraphicFramePr>
          <p:nvPr/>
        </p:nvGraphicFramePr>
        <p:xfrm>
          <a:off x="9068166" y="2431832"/>
          <a:ext cx="2338387" cy="3148400"/>
        </p:xfrm>
        <a:graphic>
          <a:graphicData uri="http://schemas.openxmlformats.org/drawingml/2006/table">
            <a:tbl>
              <a:tblPr firstRow="1" firstCol="1" bandRow="1">
                <a:tableStyleId>{5C22544A-7EE6-4342-B048-85BDC9FD1C3A}</a:tableStyleId>
              </a:tblPr>
              <a:tblGrid>
                <a:gridCol w="899917">
                  <a:extLst>
                    <a:ext uri="{9D8B030D-6E8A-4147-A177-3AD203B41FA5}">
                      <a16:colId xmlns:a16="http://schemas.microsoft.com/office/drawing/2014/main" val="20000"/>
                    </a:ext>
                  </a:extLst>
                </a:gridCol>
                <a:gridCol w="1438470">
                  <a:extLst>
                    <a:ext uri="{9D8B030D-6E8A-4147-A177-3AD203B41FA5}">
                      <a16:colId xmlns:a16="http://schemas.microsoft.com/office/drawing/2014/main" val="20001"/>
                    </a:ext>
                  </a:extLst>
                </a:gridCol>
              </a:tblGrid>
              <a:tr h="294040">
                <a:tc>
                  <a:txBody>
                    <a:bodyPr/>
                    <a:lstStyle/>
                    <a:p>
                      <a:pPr algn="just">
                        <a:spcAft>
                          <a:spcPts val="0"/>
                        </a:spcAft>
                      </a:pPr>
                      <a:r>
                        <a:rPr lang="en-US" sz="1200" kern="0" dirty="0">
                          <a:solidFill>
                            <a:schemeClr val="tx1"/>
                          </a:solidFill>
                          <a:effectLst/>
                        </a:rPr>
                        <a:t>x0000 0000</a:t>
                      </a:r>
                      <a:endParaRPr lang="zh-CN" sz="1200" kern="100" dirty="0">
                        <a:solidFill>
                          <a:schemeClr val="tx1"/>
                        </a:solidFill>
                        <a:effectLst/>
                        <a:latin typeface="Times New Roman"/>
                        <a:ea typeface="宋体"/>
                      </a:endParaRPr>
                    </a:p>
                  </a:txBody>
                  <a:tcPr marL="68589" marR="68589" marT="0" marB="0">
                    <a:noFill/>
                  </a:tcPr>
                </a:tc>
                <a:tc>
                  <a:txBody>
                    <a:bodyPr/>
                    <a:lstStyle/>
                    <a:p>
                      <a:pPr algn="just">
                        <a:spcAft>
                          <a:spcPts val="0"/>
                        </a:spcAft>
                      </a:pPr>
                      <a:r>
                        <a:rPr lang="en-US" sz="1600" b="1" kern="0" dirty="0">
                          <a:solidFill>
                            <a:srgbClr val="FFFF00"/>
                          </a:solidFill>
                          <a:effectLst/>
                        </a:rPr>
                        <a:t> </a:t>
                      </a:r>
                      <a:endParaRPr lang="zh-CN" sz="1600" b="1" kern="100" dirty="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0"/>
                  </a:ext>
                </a:extLst>
              </a:tr>
              <a:tr h="294040">
                <a:tc>
                  <a:txBody>
                    <a:bodyPr/>
                    <a:lstStyle/>
                    <a:p>
                      <a:pPr algn="just">
                        <a:spcAft>
                          <a:spcPts val="0"/>
                        </a:spcAft>
                      </a:pPr>
                      <a:r>
                        <a:rPr lang="en-US" sz="1200" kern="0">
                          <a:solidFill>
                            <a:schemeClr val="tx1"/>
                          </a:solidFill>
                          <a:effectLst/>
                        </a:rPr>
                        <a:t>x0000 0001</a:t>
                      </a:r>
                      <a:endParaRPr lang="zh-CN" sz="1200" kern="100">
                        <a:solidFill>
                          <a:schemeClr val="tx1"/>
                        </a:solidFill>
                        <a:effectLst/>
                        <a:latin typeface="Times New Roman"/>
                        <a:ea typeface="宋体"/>
                      </a:endParaRPr>
                    </a:p>
                  </a:txBody>
                  <a:tcPr marL="68589" marR="68589" marT="0" marB="0">
                    <a:noFill/>
                  </a:tcPr>
                </a:tc>
                <a:tc>
                  <a:txBody>
                    <a:bodyPr/>
                    <a:lstStyle/>
                    <a:p>
                      <a:pPr algn="just">
                        <a:spcAft>
                          <a:spcPts val="0"/>
                        </a:spcAft>
                      </a:pPr>
                      <a:r>
                        <a:rPr lang="en-US" sz="1600" b="1" kern="0">
                          <a:solidFill>
                            <a:srgbClr val="FFFF00"/>
                          </a:solidFill>
                          <a:effectLst/>
                        </a:rPr>
                        <a:t> </a:t>
                      </a:r>
                      <a:endParaRPr lang="zh-CN" sz="1600" b="1" kern="10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1"/>
                  </a:ext>
                </a:extLst>
              </a:tr>
              <a:tr h="294040">
                <a:tc>
                  <a:txBody>
                    <a:bodyPr/>
                    <a:lstStyle/>
                    <a:p>
                      <a:pPr algn="just">
                        <a:spcAft>
                          <a:spcPts val="0"/>
                        </a:spcAft>
                      </a:pPr>
                      <a:r>
                        <a:rPr lang="en-US" sz="1200" kern="0">
                          <a:solidFill>
                            <a:schemeClr val="tx1"/>
                          </a:solidFill>
                          <a:effectLst/>
                        </a:rPr>
                        <a:t> </a:t>
                      </a:r>
                      <a:endParaRPr lang="zh-CN" sz="1200" kern="100">
                        <a:solidFill>
                          <a:schemeClr val="tx1"/>
                        </a:solidFill>
                        <a:effectLst/>
                        <a:latin typeface="Times New Roman"/>
                        <a:ea typeface="宋体"/>
                      </a:endParaRPr>
                    </a:p>
                  </a:txBody>
                  <a:tcPr marL="68589" marR="68589" marT="0" marB="0">
                    <a:noFill/>
                  </a:tcPr>
                </a:tc>
                <a:tc>
                  <a:txBody>
                    <a:bodyPr/>
                    <a:lstStyle/>
                    <a:p>
                      <a:pPr algn="ctr">
                        <a:spcAft>
                          <a:spcPts val="0"/>
                        </a:spcAft>
                      </a:pPr>
                      <a:r>
                        <a:rPr lang="en-US" sz="1600" b="1" kern="0">
                          <a:solidFill>
                            <a:srgbClr val="FFFF00"/>
                          </a:solidFill>
                          <a:effectLst/>
                        </a:rPr>
                        <a:t>……</a:t>
                      </a:r>
                      <a:endParaRPr lang="zh-CN" sz="1600" b="1" kern="10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2"/>
                  </a:ext>
                </a:extLst>
              </a:tr>
              <a:tr h="294040">
                <a:tc>
                  <a:txBody>
                    <a:bodyPr/>
                    <a:lstStyle/>
                    <a:p>
                      <a:pPr algn="just">
                        <a:spcAft>
                          <a:spcPts val="0"/>
                        </a:spcAft>
                      </a:pPr>
                      <a:r>
                        <a:rPr lang="en-US" sz="1200" kern="0">
                          <a:solidFill>
                            <a:schemeClr val="tx1"/>
                          </a:solidFill>
                          <a:effectLst/>
                        </a:rPr>
                        <a:t>x4000 0000</a:t>
                      </a:r>
                      <a:endParaRPr lang="zh-CN" sz="1200" kern="100">
                        <a:solidFill>
                          <a:schemeClr val="tx1"/>
                        </a:solidFill>
                        <a:effectLst/>
                        <a:latin typeface="Times New Roman"/>
                        <a:ea typeface="宋体"/>
                      </a:endParaRPr>
                    </a:p>
                  </a:txBody>
                  <a:tcPr marL="68589" marR="68589" marT="0" marB="0">
                    <a:noFill/>
                  </a:tcPr>
                </a:tc>
                <a:tc>
                  <a:txBody>
                    <a:bodyPr/>
                    <a:lstStyle/>
                    <a:p>
                      <a:pPr algn="ctr">
                        <a:spcAft>
                          <a:spcPts val="0"/>
                        </a:spcAft>
                      </a:pPr>
                      <a:r>
                        <a:rPr lang="en-US" sz="1600" b="1" kern="0">
                          <a:solidFill>
                            <a:srgbClr val="FFFF00"/>
                          </a:solidFill>
                          <a:effectLst/>
                        </a:rPr>
                        <a:t>0001 0010</a:t>
                      </a:r>
                      <a:endParaRPr lang="zh-CN" sz="1600" b="1" kern="10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3"/>
                  </a:ext>
                </a:extLst>
              </a:tr>
              <a:tr h="294040">
                <a:tc>
                  <a:txBody>
                    <a:bodyPr/>
                    <a:lstStyle/>
                    <a:p>
                      <a:pPr algn="just">
                        <a:spcAft>
                          <a:spcPts val="0"/>
                        </a:spcAft>
                      </a:pPr>
                      <a:r>
                        <a:rPr lang="en-US" sz="1200" kern="0">
                          <a:solidFill>
                            <a:schemeClr val="tx1"/>
                          </a:solidFill>
                          <a:effectLst/>
                        </a:rPr>
                        <a:t>x4000 0001</a:t>
                      </a:r>
                      <a:endParaRPr lang="zh-CN" sz="1200" kern="100">
                        <a:solidFill>
                          <a:schemeClr val="tx1"/>
                        </a:solidFill>
                        <a:effectLst/>
                        <a:latin typeface="Times New Roman"/>
                        <a:ea typeface="宋体"/>
                      </a:endParaRPr>
                    </a:p>
                  </a:txBody>
                  <a:tcPr marL="68589" marR="68589" marT="0" marB="0">
                    <a:noFill/>
                  </a:tcPr>
                </a:tc>
                <a:tc>
                  <a:txBody>
                    <a:bodyPr/>
                    <a:lstStyle/>
                    <a:p>
                      <a:pPr algn="ctr">
                        <a:spcAft>
                          <a:spcPts val="0"/>
                        </a:spcAft>
                      </a:pPr>
                      <a:r>
                        <a:rPr lang="en-US" sz="1600" b="1" kern="0">
                          <a:solidFill>
                            <a:srgbClr val="FFFF00"/>
                          </a:solidFill>
                          <a:effectLst/>
                        </a:rPr>
                        <a:t>0011 0100</a:t>
                      </a:r>
                      <a:endParaRPr lang="zh-CN" sz="1600" b="1" kern="10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4"/>
                  </a:ext>
                </a:extLst>
              </a:tr>
              <a:tr h="294040">
                <a:tc>
                  <a:txBody>
                    <a:bodyPr/>
                    <a:lstStyle/>
                    <a:p>
                      <a:pPr algn="just">
                        <a:spcAft>
                          <a:spcPts val="0"/>
                        </a:spcAft>
                      </a:pPr>
                      <a:r>
                        <a:rPr lang="en-US" sz="1200" kern="0">
                          <a:solidFill>
                            <a:schemeClr val="tx1"/>
                          </a:solidFill>
                          <a:effectLst/>
                        </a:rPr>
                        <a:t>x4000 0002</a:t>
                      </a:r>
                      <a:endParaRPr lang="zh-CN" sz="1200" kern="100">
                        <a:solidFill>
                          <a:schemeClr val="tx1"/>
                        </a:solidFill>
                        <a:effectLst/>
                        <a:latin typeface="Times New Roman"/>
                        <a:ea typeface="宋体"/>
                      </a:endParaRPr>
                    </a:p>
                  </a:txBody>
                  <a:tcPr marL="68589" marR="68589" marT="0" marB="0">
                    <a:noFill/>
                  </a:tcPr>
                </a:tc>
                <a:tc>
                  <a:txBody>
                    <a:bodyPr/>
                    <a:lstStyle/>
                    <a:p>
                      <a:pPr algn="ctr">
                        <a:spcAft>
                          <a:spcPts val="0"/>
                        </a:spcAft>
                      </a:pPr>
                      <a:r>
                        <a:rPr lang="en-US" sz="1600" b="1" kern="0">
                          <a:solidFill>
                            <a:srgbClr val="FFFF00"/>
                          </a:solidFill>
                          <a:effectLst/>
                        </a:rPr>
                        <a:t>0101 0110</a:t>
                      </a:r>
                      <a:endParaRPr lang="zh-CN" sz="1600" b="1" kern="10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5"/>
                  </a:ext>
                </a:extLst>
              </a:tr>
              <a:tr h="294040">
                <a:tc>
                  <a:txBody>
                    <a:bodyPr/>
                    <a:lstStyle/>
                    <a:p>
                      <a:pPr algn="just">
                        <a:spcAft>
                          <a:spcPts val="0"/>
                        </a:spcAft>
                      </a:pPr>
                      <a:r>
                        <a:rPr lang="en-US" sz="1200" kern="0">
                          <a:solidFill>
                            <a:schemeClr val="tx1"/>
                          </a:solidFill>
                          <a:effectLst/>
                        </a:rPr>
                        <a:t>x4000 0003</a:t>
                      </a:r>
                      <a:endParaRPr lang="zh-CN" sz="1200" kern="100">
                        <a:solidFill>
                          <a:schemeClr val="tx1"/>
                        </a:solidFill>
                        <a:effectLst/>
                        <a:latin typeface="Times New Roman"/>
                        <a:ea typeface="宋体"/>
                      </a:endParaRPr>
                    </a:p>
                  </a:txBody>
                  <a:tcPr marL="68589" marR="68589" marT="0" marB="0">
                    <a:noFill/>
                  </a:tcPr>
                </a:tc>
                <a:tc>
                  <a:txBody>
                    <a:bodyPr/>
                    <a:lstStyle/>
                    <a:p>
                      <a:pPr algn="ctr">
                        <a:spcAft>
                          <a:spcPts val="0"/>
                        </a:spcAft>
                      </a:pPr>
                      <a:r>
                        <a:rPr lang="en-US" sz="1600" b="1" kern="0">
                          <a:solidFill>
                            <a:srgbClr val="FFFF00"/>
                          </a:solidFill>
                          <a:effectLst/>
                        </a:rPr>
                        <a:t>0111 1000</a:t>
                      </a:r>
                      <a:endParaRPr lang="zh-CN" sz="1600" b="1" kern="10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6"/>
                  </a:ext>
                </a:extLst>
              </a:tr>
              <a:tr h="294040">
                <a:tc>
                  <a:txBody>
                    <a:bodyPr/>
                    <a:lstStyle/>
                    <a:p>
                      <a:pPr algn="just">
                        <a:spcAft>
                          <a:spcPts val="0"/>
                        </a:spcAft>
                      </a:pPr>
                      <a:r>
                        <a:rPr lang="en-US" sz="1200" kern="0">
                          <a:solidFill>
                            <a:schemeClr val="tx1"/>
                          </a:solidFill>
                          <a:effectLst/>
                        </a:rPr>
                        <a:t> </a:t>
                      </a:r>
                      <a:endParaRPr lang="zh-CN" sz="1200" kern="100">
                        <a:solidFill>
                          <a:schemeClr val="tx1"/>
                        </a:solidFill>
                        <a:effectLst/>
                        <a:latin typeface="Times New Roman"/>
                        <a:ea typeface="宋体"/>
                      </a:endParaRPr>
                    </a:p>
                  </a:txBody>
                  <a:tcPr marL="68589" marR="68589" marT="0" marB="0">
                    <a:noFill/>
                  </a:tcPr>
                </a:tc>
                <a:tc>
                  <a:txBody>
                    <a:bodyPr/>
                    <a:lstStyle/>
                    <a:p>
                      <a:pPr algn="ctr">
                        <a:spcAft>
                          <a:spcPts val="0"/>
                        </a:spcAft>
                      </a:pPr>
                      <a:r>
                        <a:rPr lang="en-US" sz="1600" b="1" kern="0">
                          <a:solidFill>
                            <a:srgbClr val="FFFF00"/>
                          </a:solidFill>
                          <a:effectLst/>
                        </a:rPr>
                        <a:t>……</a:t>
                      </a:r>
                      <a:endParaRPr lang="zh-CN" sz="1600" b="1" kern="10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7"/>
                  </a:ext>
                </a:extLst>
              </a:tr>
              <a:tr h="294040">
                <a:tc>
                  <a:txBody>
                    <a:bodyPr/>
                    <a:lstStyle/>
                    <a:p>
                      <a:pPr algn="just">
                        <a:spcAft>
                          <a:spcPts val="0"/>
                        </a:spcAft>
                      </a:pPr>
                      <a:r>
                        <a:rPr lang="en-US" sz="1200" kern="0" dirty="0" err="1">
                          <a:solidFill>
                            <a:schemeClr val="tx1"/>
                          </a:solidFill>
                          <a:effectLst/>
                        </a:rPr>
                        <a:t>xFFFF</a:t>
                      </a:r>
                      <a:r>
                        <a:rPr lang="en-US" sz="1200" kern="0" dirty="0">
                          <a:solidFill>
                            <a:schemeClr val="tx1"/>
                          </a:solidFill>
                          <a:effectLst/>
                        </a:rPr>
                        <a:t> FFFF</a:t>
                      </a:r>
                      <a:endParaRPr lang="zh-CN" sz="1200" kern="100" dirty="0">
                        <a:solidFill>
                          <a:schemeClr val="tx1"/>
                        </a:solidFill>
                        <a:effectLst/>
                        <a:latin typeface="Times New Roman"/>
                        <a:ea typeface="宋体"/>
                      </a:endParaRPr>
                    </a:p>
                  </a:txBody>
                  <a:tcPr marL="68589" marR="68589" marT="0" marB="0">
                    <a:noFill/>
                  </a:tcPr>
                </a:tc>
                <a:tc>
                  <a:txBody>
                    <a:bodyPr/>
                    <a:lstStyle/>
                    <a:p>
                      <a:pPr algn="just">
                        <a:spcAft>
                          <a:spcPts val="0"/>
                        </a:spcAft>
                      </a:pPr>
                      <a:r>
                        <a:rPr lang="en-US" sz="1600" b="1" kern="0" dirty="0">
                          <a:solidFill>
                            <a:srgbClr val="FFFF00"/>
                          </a:solidFill>
                          <a:effectLst/>
                        </a:rPr>
                        <a:t> </a:t>
                      </a:r>
                      <a:endParaRPr lang="zh-CN" sz="1600" b="1" kern="100" dirty="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8"/>
                  </a:ext>
                </a:extLst>
              </a:tr>
            </a:tbl>
          </a:graphicData>
        </a:graphic>
      </p:graphicFrame>
    </p:spTree>
    <p:custDataLst>
      <p:tags r:id="rId1"/>
    </p:custDataLst>
    <p:extLst>
      <p:ext uri="{BB962C8B-B14F-4D97-AF65-F5344CB8AC3E}">
        <p14:creationId xmlns:p14="http://schemas.microsoft.com/office/powerpoint/2010/main" val="11907073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663155"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存储器</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一个</a:t>
              </a:r>
              <a:r>
                <a:rPr lang="en-US" altLang="zh-CN" sz="2800" dirty="0">
                  <a:solidFill>
                    <a:schemeClr val="tx1">
                      <a:lumMod val="85000"/>
                      <a:lumOff val="15000"/>
                    </a:schemeClr>
                  </a:solidFill>
                </a:rPr>
                <a:t>4x2</a:t>
              </a:r>
              <a:r>
                <a:rPr lang="zh-CN" altLang="en-US" sz="2800" dirty="0">
                  <a:solidFill>
                    <a:schemeClr val="tx1">
                      <a:lumMod val="85000"/>
                      <a:lumOff val="15000"/>
                    </a:schemeClr>
                  </a:solidFill>
                </a:rPr>
                <a:t>的存储器</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存储器</a:t>
            </a:r>
          </a:p>
        </p:txBody>
      </p:sp>
      <p:sp>
        <p:nvSpPr>
          <p:cNvPr id="9" name="矩形 8">
            <a:extLst>
              <a:ext uri="{FF2B5EF4-FFF2-40B4-BE49-F238E27FC236}">
                <a16:creationId xmlns:a16="http://schemas.microsoft.com/office/drawing/2014/main" id="{2A4E4E4D-CE73-345D-304F-D53615CAC24B}"/>
              </a:ext>
            </a:extLst>
          </p:cNvPr>
          <p:cNvSpPr/>
          <p:nvPr/>
        </p:nvSpPr>
        <p:spPr>
          <a:xfrm>
            <a:off x="1018703" y="2290643"/>
            <a:ext cx="5839298" cy="4264501"/>
          </a:xfrm>
          <a:prstGeom prst="rect">
            <a:avLst/>
          </a:prstGeom>
          <a:noFill/>
        </p:spPr>
        <p:txBody>
          <a:bodyPr wrap="square" rtlCol="0">
            <a:spAutoFit/>
          </a:bodyPr>
          <a:lstStyle/>
          <a:p>
            <a:pPr marL="342900" indent="-342900" eaLnBrk="1" hangingPunct="1">
              <a:lnSpc>
                <a:spcPct val="120000"/>
              </a:lnSpc>
              <a:buFont typeface="Arial" panose="020B0604020202020204" pitchFamily="34" charset="0"/>
              <a:buChar char="•"/>
              <a:defRPr/>
            </a:pPr>
            <a:r>
              <a:rPr lang="zh-CN" altLang="en-US" sz="2400" dirty="0"/>
              <a:t>地址：</a:t>
            </a:r>
            <a:r>
              <a:rPr lang="en-US" altLang="zh-CN" sz="2400" dirty="0"/>
              <a:t>A[1:0]</a:t>
            </a:r>
          </a:p>
          <a:p>
            <a:pPr marL="342900" indent="-342900" eaLnBrk="1" hangingPunct="1">
              <a:lnSpc>
                <a:spcPct val="120000"/>
              </a:lnSpc>
              <a:buFont typeface="Arial" panose="020B0604020202020204" pitchFamily="34" charset="0"/>
              <a:buChar char="•"/>
              <a:defRPr/>
            </a:pPr>
            <a:r>
              <a:rPr lang="zh-CN" altLang="en-US" sz="2400" dirty="0"/>
              <a:t>地址译码器（</a:t>
            </a:r>
            <a:r>
              <a:rPr lang="zh-CN" altLang="en-US" sz="2400" dirty="0">
                <a:solidFill>
                  <a:srgbClr val="B88F4D"/>
                </a:solidFill>
              </a:rPr>
              <a:t>红色阴影</a:t>
            </a:r>
            <a:r>
              <a:rPr lang="zh-CN" altLang="en-US" sz="2400" dirty="0"/>
              <a:t>）</a:t>
            </a:r>
            <a:endParaRPr lang="en-US" altLang="zh-CN" sz="2400" dirty="0"/>
          </a:p>
          <a:p>
            <a:pPr marL="342900" indent="-342900" eaLnBrk="1" hangingPunct="1">
              <a:lnSpc>
                <a:spcPct val="120000"/>
              </a:lnSpc>
              <a:buFont typeface="Arial" panose="020B0604020202020204" pitchFamily="34" charset="0"/>
              <a:buChar char="•"/>
              <a:defRPr/>
            </a:pPr>
            <a:r>
              <a:rPr lang="zh-CN" altLang="en-US" sz="2400" dirty="0"/>
              <a:t>字线（</a:t>
            </a:r>
            <a:r>
              <a:rPr lang="zh-CN" altLang="en-US" sz="2400" dirty="0">
                <a:solidFill>
                  <a:srgbClr val="0000FF"/>
                </a:solidFill>
              </a:rPr>
              <a:t>蓝线</a:t>
            </a:r>
            <a:r>
              <a:rPr lang="zh-CN" altLang="en-US" sz="2400" dirty="0"/>
              <a:t>）</a:t>
            </a:r>
            <a:endParaRPr lang="en-US" altLang="zh-CN" sz="2400" dirty="0"/>
          </a:p>
          <a:p>
            <a:pPr marL="342900" indent="-342900" eaLnBrk="1" hangingPunct="1">
              <a:lnSpc>
                <a:spcPct val="120000"/>
              </a:lnSpc>
              <a:buFont typeface="Arial" panose="020B0604020202020204" pitchFamily="34" charset="0"/>
              <a:buChar char="•"/>
              <a:defRPr/>
            </a:pPr>
            <a:r>
              <a:rPr lang="zh-CN" altLang="en-US" sz="2400" dirty="0"/>
              <a:t>字（</a:t>
            </a:r>
            <a:r>
              <a:rPr lang="en-US" altLang="zh-CN" sz="2400" dirty="0"/>
              <a:t>2</a:t>
            </a:r>
            <a:r>
              <a:rPr lang="zh-CN" altLang="en-US" sz="2400" dirty="0"/>
              <a:t>位）</a:t>
            </a:r>
            <a:endParaRPr lang="en-US" altLang="zh-CN" sz="2400" dirty="0"/>
          </a:p>
          <a:p>
            <a:pPr marL="742950" lvl="1" indent="-285750" eaLnBrk="1" hangingPunct="1">
              <a:lnSpc>
                <a:spcPct val="120000"/>
              </a:lnSpc>
              <a:buFont typeface="Arial" panose="020B0604020202020204" pitchFamily="34" charset="0"/>
              <a:buChar char="•"/>
              <a:defRPr/>
            </a:pPr>
            <a:r>
              <a:rPr lang="zh-CN" altLang="zh-CN" sz="1800" dirty="0"/>
              <a:t>每一位由一个</a:t>
            </a:r>
            <a:r>
              <a:rPr lang="zh-CN" altLang="zh-CN" sz="1800" dirty="0">
                <a:solidFill>
                  <a:srgbClr val="FF0000"/>
                </a:solidFill>
              </a:rPr>
              <a:t>存储元</a:t>
            </a:r>
            <a:r>
              <a:rPr lang="zh-CN" altLang="zh-CN" sz="1800" dirty="0"/>
              <a:t>（</a:t>
            </a:r>
            <a:r>
              <a:rPr lang="en-US" altLang="zh-CN" sz="1800" dirty="0"/>
              <a:t>Memory cell</a:t>
            </a:r>
            <a:r>
              <a:rPr lang="zh-CN" altLang="zh-CN" sz="1800" dirty="0"/>
              <a:t>）组成</a:t>
            </a:r>
            <a:endParaRPr lang="en-US" altLang="zh-CN" sz="1800" dirty="0"/>
          </a:p>
          <a:p>
            <a:pPr marL="742950" lvl="1" indent="-285750" eaLnBrk="1" hangingPunct="1">
              <a:lnSpc>
                <a:spcPct val="120000"/>
              </a:lnSpc>
              <a:buFont typeface="Arial" panose="020B0604020202020204" pitchFamily="34" charset="0"/>
              <a:buChar char="•"/>
              <a:defRPr/>
            </a:pPr>
            <a:r>
              <a:rPr lang="zh-CN" altLang="zh-CN" sz="1800" dirty="0"/>
              <a:t>存储元</a:t>
            </a:r>
            <a:r>
              <a:rPr lang="zh-CN" altLang="en-US" sz="1800" dirty="0"/>
              <a:t>：</a:t>
            </a:r>
            <a:r>
              <a:rPr lang="zh-CN" altLang="zh-CN" sz="1800" dirty="0"/>
              <a:t>可以是一个门控</a:t>
            </a:r>
            <a:r>
              <a:rPr lang="en-US" altLang="zh-CN" sz="1800" dirty="0"/>
              <a:t>D</a:t>
            </a:r>
            <a:r>
              <a:rPr lang="zh-CN" altLang="zh-CN" sz="1800" dirty="0"/>
              <a:t>锁存器（</a:t>
            </a:r>
            <a:r>
              <a:rPr lang="zh-CN" altLang="zh-CN" sz="1800" dirty="0">
                <a:solidFill>
                  <a:srgbClr val="B88F4D"/>
                </a:solidFill>
              </a:rPr>
              <a:t>黄色阴影</a:t>
            </a:r>
            <a:r>
              <a:rPr lang="zh-CN" altLang="zh-CN" sz="1800" dirty="0"/>
              <a:t>）</a:t>
            </a:r>
            <a:endParaRPr lang="en-US" altLang="zh-CN" sz="2200" dirty="0"/>
          </a:p>
          <a:p>
            <a:pPr marL="342900" indent="-342900" eaLnBrk="1" hangingPunct="1">
              <a:lnSpc>
                <a:spcPct val="120000"/>
              </a:lnSpc>
              <a:buFont typeface="Arial" panose="020B0604020202020204" pitchFamily="34" charset="0"/>
              <a:buChar char="•"/>
              <a:defRPr/>
            </a:pPr>
            <a:r>
              <a:rPr lang="zh-CN" altLang="en-US" sz="2400" dirty="0"/>
              <a:t>多路选择器（</a:t>
            </a:r>
            <a:r>
              <a:rPr lang="zh-CN" altLang="en-US" sz="2400" dirty="0">
                <a:solidFill>
                  <a:srgbClr val="0000FF"/>
                </a:solidFill>
              </a:rPr>
              <a:t>蓝色阴影</a:t>
            </a:r>
            <a:r>
              <a:rPr lang="zh-CN" altLang="en-US" sz="2400" dirty="0"/>
              <a:t>）</a:t>
            </a:r>
            <a:endParaRPr lang="en-US" altLang="zh-CN" sz="2400" dirty="0"/>
          </a:p>
          <a:p>
            <a:pPr marL="342900" indent="-342900" eaLnBrk="1" hangingPunct="1">
              <a:lnSpc>
                <a:spcPct val="120000"/>
              </a:lnSpc>
              <a:buFont typeface="Arial" panose="020B0604020202020204" pitchFamily="34" charset="0"/>
              <a:buChar char="•"/>
              <a:defRPr/>
            </a:pPr>
            <a:r>
              <a:rPr lang="zh-CN" altLang="en-US" sz="2400" dirty="0"/>
              <a:t>输出：</a:t>
            </a:r>
            <a:r>
              <a:rPr lang="en-US" altLang="zh-CN" sz="2400" dirty="0"/>
              <a:t>Q[1:0]</a:t>
            </a:r>
          </a:p>
          <a:p>
            <a:pPr marL="342900" indent="-342900" eaLnBrk="1" hangingPunct="1">
              <a:lnSpc>
                <a:spcPct val="120000"/>
              </a:lnSpc>
              <a:buFont typeface="Arial" panose="020B0604020202020204" pitchFamily="34" charset="0"/>
              <a:buChar char="•"/>
              <a:defRPr/>
            </a:pPr>
            <a:r>
              <a:rPr lang="zh-CN" altLang="en-US" sz="2400" dirty="0"/>
              <a:t>输入：</a:t>
            </a:r>
            <a:r>
              <a:rPr lang="en-US" altLang="zh-CN" sz="2400" dirty="0"/>
              <a:t>D[1:0]</a:t>
            </a:r>
          </a:p>
          <a:p>
            <a:pPr marL="342900" indent="-342900" eaLnBrk="1" hangingPunct="1">
              <a:lnSpc>
                <a:spcPct val="120000"/>
              </a:lnSpc>
              <a:buFont typeface="Arial" panose="020B0604020202020204" pitchFamily="34" charset="0"/>
              <a:buChar char="•"/>
              <a:defRPr/>
            </a:pPr>
            <a:r>
              <a:rPr lang="en-US" altLang="zh-CN" sz="2400" dirty="0"/>
              <a:t>WE</a:t>
            </a:r>
            <a:r>
              <a:rPr lang="zh-CN" altLang="en-US" sz="2400" dirty="0"/>
              <a:t>：字</a:t>
            </a:r>
            <a:r>
              <a:rPr lang="en-US" altLang="zh-CN" sz="2400" dirty="0"/>
              <a:t>WE</a:t>
            </a:r>
            <a:r>
              <a:rPr lang="zh-CN" altLang="en-US" sz="2400" dirty="0"/>
              <a:t>（</a:t>
            </a:r>
            <a:r>
              <a:rPr lang="zh-CN" altLang="en-US" sz="2400" dirty="0">
                <a:solidFill>
                  <a:srgbClr val="FF0000"/>
                </a:solidFill>
              </a:rPr>
              <a:t>红线</a:t>
            </a:r>
            <a:r>
              <a:rPr lang="zh-CN" altLang="en-US" sz="2400" dirty="0"/>
              <a:t>）</a:t>
            </a:r>
            <a:endParaRPr lang="en-US" altLang="zh-CN" sz="2400" dirty="0"/>
          </a:p>
        </p:txBody>
      </p:sp>
      <p:pic>
        <p:nvPicPr>
          <p:cNvPr id="504" name="图片 503">
            <a:extLst>
              <a:ext uri="{FF2B5EF4-FFF2-40B4-BE49-F238E27FC236}">
                <a16:creationId xmlns:a16="http://schemas.microsoft.com/office/drawing/2014/main" id="{7D1C14C6-E168-D260-86E7-10FC531EC155}"/>
              </a:ext>
            </a:extLst>
          </p:cNvPr>
          <p:cNvPicPr>
            <a:picLocks noChangeAspect="1"/>
          </p:cNvPicPr>
          <p:nvPr/>
        </p:nvPicPr>
        <p:blipFill>
          <a:blip r:embed="rId5"/>
          <a:stretch>
            <a:fillRect/>
          </a:stretch>
        </p:blipFill>
        <p:spPr>
          <a:xfrm>
            <a:off x="6666667" y="144274"/>
            <a:ext cx="5267137" cy="6569451"/>
          </a:xfrm>
          <a:prstGeom prst="rect">
            <a:avLst/>
          </a:prstGeom>
        </p:spPr>
      </p:pic>
    </p:spTree>
    <p:custDataLst>
      <p:tags r:id="rId1"/>
    </p:custDataLst>
    <p:extLst>
      <p:ext uri="{BB962C8B-B14F-4D97-AF65-F5344CB8AC3E}">
        <p14:creationId xmlns:p14="http://schemas.microsoft.com/office/powerpoint/2010/main" val="9044475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663155"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存储器</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一个</a:t>
              </a:r>
              <a:r>
                <a:rPr lang="en-US" altLang="zh-CN" sz="2800" dirty="0">
                  <a:solidFill>
                    <a:schemeClr val="tx1">
                      <a:lumMod val="85000"/>
                      <a:lumOff val="15000"/>
                    </a:schemeClr>
                  </a:solidFill>
                </a:rPr>
                <a:t>4x2</a:t>
              </a:r>
              <a:r>
                <a:rPr lang="zh-CN" altLang="en-US" sz="2800" dirty="0">
                  <a:solidFill>
                    <a:schemeClr val="tx1">
                      <a:lumMod val="85000"/>
                      <a:lumOff val="15000"/>
                    </a:schemeClr>
                  </a:solidFill>
                </a:rPr>
                <a:t>的存储器</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存储器</a:t>
            </a:r>
          </a:p>
        </p:txBody>
      </p:sp>
      <p:sp>
        <p:nvSpPr>
          <p:cNvPr id="9" name="矩形 8">
            <a:extLst>
              <a:ext uri="{FF2B5EF4-FFF2-40B4-BE49-F238E27FC236}">
                <a16:creationId xmlns:a16="http://schemas.microsoft.com/office/drawing/2014/main" id="{2A4E4E4D-CE73-345D-304F-D53615CAC24B}"/>
              </a:ext>
            </a:extLst>
          </p:cNvPr>
          <p:cNvSpPr/>
          <p:nvPr/>
        </p:nvSpPr>
        <p:spPr>
          <a:xfrm>
            <a:off x="1001229" y="2274119"/>
            <a:ext cx="5839298" cy="3230372"/>
          </a:xfrm>
          <a:prstGeom prst="rect">
            <a:avLst/>
          </a:prstGeom>
          <a:noFill/>
        </p:spPr>
        <p:txBody>
          <a:bodyPr wrap="square" rtlCol="0">
            <a:spAutoFit/>
          </a:bodyPr>
          <a:lstStyle/>
          <a:p>
            <a:pPr marL="457200" indent="-457200" eaLnBrk="1" hangingPunct="1">
              <a:lnSpc>
                <a:spcPct val="120000"/>
              </a:lnSpc>
              <a:buFont typeface="Wingdings" panose="05000000000000000000" pitchFamily="2" charset="2"/>
              <a:buChar char="Ø"/>
              <a:defRPr/>
            </a:pPr>
            <a:r>
              <a:rPr lang="zh-CN" altLang="en-US" sz="2800" dirty="0"/>
              <a:t>写存储</a:t>
            </a:r>
            <a:endParaRPr lang="en-US" altLang="zh-CN" sz="2800" dirty="0"/>
          </a:p>
          <a:p>
            <a:pPr marL="800100" lvl="1" indent="-342900">
              <a:lnSpc>
                <a:spcPct val="120000"/>
              </a:lnSpc>
              <a:buFont typeface="Arial" panose="020B0604020202020204" pitchFamily="34" charset="0"/>
              <a:buChar char="•"/>
              <a:defRPr/>
            </a:pPr>
            <a:r>
              <a:rPr lang="zh-CN" altLang="en-US" sz="2400" dirty="0"/>
              <a:t>地址</a:t>
            </a:r>
          </a:p>
          <a:p>
            <a:pPr marL="1257300" lvl="2" indent="-342900">
              <a:lnSpc>
                <a:spcPct val="120000"/>
              </a:lnSpc>
              <a:buFont typeface="Arial" panose="020B0604020202020204" pitchFamily="34" charset="0"/>
              <a:buChar char="•"/>
              <a:defRPr/>
            </a:pPr>
            <a:r>
              <a:rPr lang="en-US" altLang="zh-CN" sz="2400" dirty="0"/>
              <a:t>A[1:0]</a:t>
            </a:r>
          </a:p>
          <a:p>
            <a:pPr marL="800100" lvl="1" indent="-342900">
              <a:lnSpc>
                <a:spcPct val="120000"/>
              </a:lnSpc>
              <a:buFont typeface="Arial" panose="020B0604020202020204" pitchFamily="34" charset="0"/>
              <a:buChar char="•"/>
              <a:defRPr/>
            </a:pPr>
            <a:r>
              <a:rPr lang="zh-CN" altLang="en-US" sz="2400" dirty="0"/>
              <a:t>输入</a:t>
            </a:r>
          </a:p>
          <a:p>
            <a:pPr marL="1257300" lvl="2" indent="-342900">
              <a:lnSpc>
                <a:spcPct val="120000"/>
              </a:lnSpc>
              <a:buFont typeface="Arial" panose="020B0604020202020204" pitchFamily="34" charset="0"/>
              <a:buChar char="•"/>
              <a:defRPr/>
            </a:pPr>
            <a:r>
              <a:rPr lang="en-US" altLang="zh-CN" sz="2400" dirty="0"/>
              <a:t>D[1:0]</a:t>
            </a:r>
          </a:p>
          <a:p>
            <a:pPr marL="800100" lvl="1" indent="-342900">
              <a:lnSpc>
                <a:spcPct val="120000"/>
              </a:lnSpc>
              <a:buFont typeface="Arial" panose="020B0604020202020204" pitchFamily="34" charset="0"/>
              <a:buChar char="•"/>
              <a:defRPr/>
            </a:pPr>
            <a:r>
              <a:rPr lang="en-US" altLang="zh-CN" sz="2400" dirty="0"/>
              <a:t>WE=1</a:t>
            </a:r>
          </a:p>
          <a:p>
            <a:pPr marL="1257300" lvl="2" indent="-342900">
              <a:lnSpc>
                <a:spcPct val="120000"/>
              </a:lnSpc>
              <a:buFont typeface="Arial" panose="020B0604020202020204" pitchFamily="34" charset="0"/>
              <a:buChar char="•"/>
              <a:defRPr/>
            </a:pPr>
            <a:r>
              <a:rPr lang="zh-CN" altLang="en-US" sz="2400" dirty="0"/>
              <a:t>字</a:t>
            </a:r>
            <a:r>
              <a:rPr lang="en-US" altLang="zh-CN" sz="2400" dirty="0"/>
              <a:t>WE=1</a:t>
            </a:r>
          </a:p>
        </p:txBody>
      </p:sp>
      <p:pic>
        <p:nvPicPr>
          <p:cNvPr id="651" name="图片 650">
            <a:extLst>
              <a:ext uri="{FF2B5EF4-FFF2-40B4-BE49-F238E27FC236}">
                <a16:creationId xmlns:a16="http://schemas.microsoft.com/office/drawing/2014/main" id="{3ACBE888-8AB2-F34F-3F8F-6F3DA51A6597}"/>
              </a:ext>
            </a:extLst>
          </p:cNvPr>
          <p:cNvPicPr>
            <a:picLocks noChangeAspect="1"/>
          </p:cNvPicPr>
          <p:nvPr/>
        </p:nvPicPr>
        <p:blipFill>
          <a:blip r:embed="rId5"/>
          <a:stretch>
            <a:fillRect/>
          </a:stretch>
        </p:blipFill>
        <p:spPr>
          <a:xfrm>
            <a:off x="6635262" y="265665"/>
            <a:ext cx="4994030" cy="6326669"/>
          </a:xfrm>
          <a:prstGeom prst="rect">
            <a:avLst/>
          </a:prstGeom>
        </p:spPr>
      </p:pic>
    </p:spTree>
    <p:custDataLst>
      <p:tags r:id="rId1"/>
    </p:custDataLst>
    <p:extLst>
      <p:ext uri="{BB962C8B-B14F-4D97-AF65-F5344CB8AC3E}">
        <p14:creationId xmlns:p14="http://schemas.microsoft.com/office/powerpoint/2010/main" val="34444709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663155"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存储器</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一个</a:t>
              </a:r>
              <a:r>
                <a:rPr lang="en-US" altLang="zh-CN" sz="2800" dirty="0">
                  <a:solidFill>
                    <a:schemeClr val="tx1">
                      <a:lumMod val="85000"/>
                      <a:lumOff val="15000"/>
                    </a:schemeClr>
                  </a:solidFill>
                </a:rPr>
                <a:t>4x2</a:t>
              </a:r>
              <a:r>
                <a:rPr lang="zh-CN" altLang="en-US" sz="2800" dirty="0">
                  <a:solidFill>
                    <a:schemeClr val="tx1">
                      <a:lumMod val="85000"/>
                      <a:lumOff val="15000"/>
                    </a:schemeClr>
                  </a:solidFill>
                </a:rPr>
                <a:t>的存储器</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存储器</a:t>
            </a:r>
          </a:p>
        </p:txBody>
      </p:sp>
      <p:sp>
        <p:nvSpPr>
          <p:cNvPr id="9" name="矩形 8">
            <a:extLst>
              <a:ext uri="{FF2B5EF4-FFF2-40B4-BE49-F238E27FC236}">
                <a16:creationId xmlns:a16="http://schemas.microsoft.com/office/drawing/2014/main" id="{2A4E4E4D-CE73-345D-304F-D53615CAC24B}"/>
              </a:ext>
            </a:extLst>
          </p:cNvPr>
          <p:cNvSpPr/>
          <p:nvPr/>
        </p:nvSpPr>
        <p:spPr>
          <a:xfrm>
            <a:off x="1001229" y="2274119"/>
            <a:ext cx="5839298" cy="3671005"/>
          </a:xfrm>
          <a:prstGeom prst="rect">
            <a:avLst/>
          </a:prstGeom>
          <a:noFill/>
        </p:spPr>
        <p:txBody>
          <a:bodyPr wrap="square" rtlCol="0">
            <a:spAutoFit/>
          </a:bodyPr>
          <a:lstStyle/>
          <a:p>
            <a:pPr marL="457200" indent="-457200" eaLnBrk="1" hangingPunct="1">
              <a:lnSpc>
                <a:spcPct val="120000"/>
              </a:lnSpc>
              <a:buFont typeface="Wingdings" panose="05000000000000000000" pitchFamily="2" charset="2"/>
              <a:buChar char="Ø"/>
              <a:defRPr/>
            </a:pPr>
            <a:r>
              <a:rPr lang="zh-CN" altLang="en-US" sz="2800" dirty="0"/>
              <a:t>读存储</a:t>
            </a:r>
            <a:endParaRPr lang="en-US" altLang="zh-CN" sz="2800" dirty="0"/>
          </a:p>
          <a:p>
            <a:pPr marL="800100" lvl="1" indent="-342900">
              <a:lnSpc>
                <a:spcPct val="120000"/>
              </a:lnSpc>
              <a:buFont typeface="Arial" panose="020B0604020202020204" pitchFamily="34" charset="0"/>
              <a:buChar char="•"/>
              <a:defRPr/>
            </a:pPr>
            <a:r>
              <a:rPr lang="zh-CN" altLang="en-US" sz="2400" dirty="0"/>
              <a:t>地址</a:t>
            </a:r>
          </a:p>
          <a:p>
            <a:pPr marL="1257300" lvl="2" indent="-342900">
              <a:lnSpc>
                <a:spcPct val="120000"/>
              </a:lnSpc>
              <a:buFont typeface="Arial" panose="020B0604020202020204" pitchFamily="34" charset="0"/>
              <a:buChar char="•"/>
              <a:defRPr/>
            </a:pPr>
            <a:r>
              <a:rPr lang="en-US" altLang="zh-CN" sz="2400" dirty="0"/>
              <a:t>A[1:0]</a:t>
            </a:r>
          </a:p>
          <a:p>
            <a:pPr marL="800100" lvl="1" indent="-342900">
              <a:lnSpc>
                <a:spcPct val="120000"/>
              </a:lnSpc>
              <a:buFont typeface="Arial" panose="020B0604020202020204" pitchFamily="34" charset="0"/>
              <a:buChar char="•"/>
              <a:defRPr/>
            </a:pPr>
            <a:r>
              <a:rPr lang="zh-CN" altLang="en-US" sz="2400" dirty="0"/>
              <a:t>输入</a:t>
            </a:r>
          </a:p>
          <a:p>
            <a:pPr marL="1257300" lvl="2" indent="-342900">
              <a:lnSpc>
                <a:spcPct val="120000"/>
              </a:lnSpc>
              <a:buFont typeface="Arial" panose="020B0604020202020204" pitchFamily="34" charset="0"/>
              <a:buChar char="•"/>
              <a:defRPr/>
            </a:pPr>
            <a:r>
              <a:rPr lang="en-US" altLang="zh-CN" sz="2400" dirty="0"/>
              <a:t>D[1:0]</a:t>
            </a:r>
          </a:p>
          <a:p>
            <a:pPr marL="800100" lvl="1" indent="-342900">
              <a:lnSpc>
                <a:spcPct val="120000"/>
              </a:lnSpc>
              <a:buFont typeface="Arial" panose="020B0604020202020204" pitchFamily="34" charset="0"/>
              <a:buChar char="•"/>
              <a:defRPr/>
            </a:pPr>
            <a:r>
              <a:rPr lang="en-US" altLang="zh-CN" sz="2400" dirty="0"/>
              <a:t>WE=0</a:t>
            </a:r>
          </a:p>
          <a:p>
            <a:pPr marL="800100" lvl="1" indent="-342900">
              <a:lnSpc>
                <a:spcPct val="120000"/>
              </a:lnSpc>
              <a:buFont typeface="Arial" panose="020B0604020202020204" pitchFamily="34" charset="0"/>
              <a:buChar char="•"/>
              <a:defRPr/>
            </a:pPr>
            <a:r>
              <a:rPr lang="zh-CN" altLang="en-US" sz="2400" dirty="0"/>
              <a:t>输出</a:t>
            </a:r>
          </a:p>
          <a:p>
            <a:pPr marL="1257300" lvl="2" indent="-342900">
              <a:lnSpc>
                <a:spcPct val="120000"/>
              </a:lnSpc>
              <a:buFont typeface="Arial" panose="020B0604020202020204" pitchFamily="34" charset="0"/>
              <a:buChar char="•"/>
              <a:defRPr/>
            </a:pPr>
            <a:r>
              <a:rPr lang="en-US" altLang="zh-CN" sz="2400" dirty="0"/>
              <a:t>Q[1:0]</a:t>
            </a:r>
          </a:p>
        </p:txBody>
      </p:sp>
      <p:pic>
        <p:nvPicPr>
          <p:cNvPr id="846" name="图片 845">
            <a:extLst>
              <a:ext uri="{FF2B5EF4-FFF2-40B4-BE49-F238E27FC236}">
                <a16:creationId xmlns:a16="http://schemas.microsoft.com/office/drawing/2014/main" id="{80F33465-67DD-9DAB-B475-30EFD17CD3C9}"/>
              </a:ext>
            </a:extLst>
          </p:cNvPr>
          <p:cNvPicPr>
            <a:picLocks noChangeAspect="1"/>
          </p:cNvPicPr>
          <p:nvPr/>
        </p:nvPicPr>
        <p:blipFill>
          <a:blip r:embed="rId5"/>
          <a:stretch>
            <a:fillRect/>
          </a:stretch>
        </p:blipFill>
        <p:spPr>
          <a:xfrm>
            <a:off x="6314197" y="389652"/>
            <a:ext cx="5764592" cy="6305022"/>
          </a:xfrm>
          <a:prstGeom prst="rect">
            <a:avLst/>
          </a:prstGeom>
        </p:spPr>
      </p:pic>
    </p:spTree>
    <p:custDataLst>
      <p:tags r:id="rId1"/>
    </p:custDataLst>
    <p:extLst>
      <p:ext uri="{BB962C8B-B14F-4D97-AF65-F5344CB8AC3E}">
        <p14:creationId xmlns:p14="http://schemas.microsoft.com/office/powerpoint/2010/main" val="924434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5"/>
            <a:ext cx="11087506" cy="2508269"/>
            <a:chOff x="1887176" y="1780605"/>
            <a:chExt cx="2669422" cy="617396"/>
          </a:xfrm>
        </p:grpSpPr>
        <p:sp>
          <p:nvSpPr>
            <p:cNvPr id="31" name="矩形 30">
              <a:extLst>
                <a:ext uri="{FF2B5EF4-FFF2-40B4-BE49-F238E27FC236}">
                  <a16:creationId xmlns:a16="http://schemas.microsoft.com/office/drawing/2014/main" id="{A3538DB1-2330-4E5C-8C01-7FB9EE9A0007}"/>
                </a:ext>
              </a:extLst>
            </p:cNvPr>
            <p:cNvSpPr/>
            <p:nvPr/>
          </p:nvSpPr>
          <p:spPr>
            <a:xfrm>
              <a:off x="1913236" y="1959609"/>
              <a:ext cx="2643362" cy="438392"/>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二元函数，需要两个操作数</a:t>
              </a:r>
            </a:p>
            <a:p>
              <a:pPr marL="285750" lvl="1"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如果两个操作数中有一个为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1</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，输出为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1</a:t>
              </a:r>
            </a:p>
            <a:p>
              <a:pPr marL="285750" lvl="1"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当且仅当两个操作数都为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0</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时，输出为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0</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606386" cy="179004"/>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或函数（</a:t>
              </a:r>
              <a:r>
                <a:rPr lang="en-US" altLang="zh-CN" sz="2800" dirty="0">
                  <a:solidFill>
                    <a:schemeClr val="tx1">
                      <a:lumMod val="85000"/>
                      <a:lumOff val="15000"/>
                    </a:schemeClr>
                  </a:solidFill>
                </a:rPr>
                <a:t>OR</a:t>
              </a:r>
              <a:r>
                <a:rPr lang="zh-CN" altLang="en-US" sz="2800" dirty="0">
                  <a:solidFill>
                    <a:schemeClr val="tx1">
                      <a:lumMod val="85000"/>
                      <a:lumOff val="15000"/>
                    </a:schemeClr>
                  </a:solidFill>
                </a:rPr>
                <a:t>）</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二进制逻辑运算</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内容占位符 2">
            <a:extLst>
              <a:ext uri="{FF2B5EF4-FFF2-40B4-BE49-F238E27FC236}">
                <a16:creationId xmlns:a16="http://schemas.microsoft.com/office/drawing/2014/main" id="{E1F7B85C-1629-2EA9-EAB5-72447081F7E6}"/>
              </a:ext>
            </a:extLst>
          </p:cNvPr>
          <p:cNvSpPr txBox="1">
            <a:spLocks/>
          </p:cNvSpPr>
          <p:nvPr/>
        </p:nvSpPr>
        <p:spPr>
          <a:xfrm>
            <a:off x="7176978" y="2249417"/>
            <a:ext cx="4012647" cy="1422890"/>
          </a:xfrm>
          <a:prstGeom prst="rect">
            <a:avLst/>
          </a:prstGeom>
          <a:noFill/>
        </p:spPr>
        <p:txBody>
          <a:bodyPr wrap="square" rtlCol="0">
            <a:spAutoFit/>
          </a:bodyPr>
          <a:lstStyle>
            <a:defPPr>
              <a:defRPr lang="zh-CN"/>
            </a:defPPr>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285750" lvl="1" indent="-285750">
              <a:lnSpc>
                <a:spcPct val="150000"/>
              </a:lnSpc>
              <a:buFont typeface="Wingdings" pitchFamily="2" charset="2"/>
              <a:buChar char="Ø"/>
              <a:defRPr sz="20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Font typeface="Arial" panose="020B0604020202020204" pitchFamily="34" charset="0"/>
              <a:buChar char="•"/>
            </a:pPr>
            <a:r>
              <a:rPr lang="en-US" altLang="zh-CN" dirty="0"/>
              <a:t>2</a:t>
            </a:r>
            <a:r>
              <a:rPr lang="zh-CN" altLang="zh-CN" dirty="0"/>
              <a:t>列源操作数</a:t>
            </a:r>
            <a:r>
              <a:rPr lang="zh-CN" altLang="en-US" dirty="0"/>
              <a:t>，</a:t>
            </a:r>
            <a:r>
              <a:rPr lang="en-US" altLang="zh-CN" dirty="0"/>
              <a:t>1</a:t>
            </a:r>
            <a:r>
              <a:rPr lang="zh-CN" altLang="en-US" dirty="0"/>
              <a:t>列结果输出</a:t>
            </a:r>
            <a:endParaRPr lang="en-US" altLang="zh-CN" dirty="0"/>
          </a:p>
          <a:p>
            <a:pPr lvl="1">
              <a:buFont typeface="Arial" panose="020B0604020202020204" pitchFamily="34" charset="0"/>
              <a:buChar char="•"/>
            </a:pPr>
            <a:r>
              <a:rPr lang="en-US" altLang="zh-CN" dirty="0"/>
              <a:t>4</a:t>
            </a:r>
            <a:r>
              <a:rPr lang="zh-CN" altLang="en-US" dirty="0"/>
              <a:t>种</a:t>
            </a:r>
            <a:r>
              <a:rPr lang="zh-CN" altLang="zh-CN" dirty="0"/>
              <a:t>输入组合</a:t>
            </a:r>
            <a:endParaRPr lang="en-US" altLang="zh-CN" dirty="0"/>
          </a:p>
          <a:p>
            <a:pPr lvl="1">
              <a:buFont typeface="Arial" panose="020B0604020202020204" pitchFamily="34" charset="0"/>
              <a:buChar char="•"/>
            </a:pPr>
            <a:r>
              <a:rPr lang="zh-CN" altLang="zh-CN" dirty="0"/>
              <a:t>输</a:t>
            </a:r>
            <a:r>
              <a:rPr lang="zh-CN" altLang="en-US" dirty="0"/>
              <a:t>出为</a:t>
            </a:r>
            <a:r>
              <a:rPr lang="en-US" altLang="zh-CN" dirty="0"/>
              <a:t>…</a:t>
            </a:r>
            <a:endParaRPr lang="zh-CN" altLang="en-US" dirty="0"/>
          </a:p>
        </p:txBody>
      </p:sp>
      <p:graphicFrame>
        <p:nvGraphicFramePr>
          <p:cNvPr id="4" name="表格 3">
            <a:extLst>
              <a:ext uri="{FF2B5EF4-FFF2-40B4-BE49-F238E27FC236}">
                <a16:creationId xmlns:a16="http://schemas.microsoft.com/office/drawing/2014/main" id="{5BE91223-D189-E271-558E-6ED8FF0EFCC5}"/>
              </a:ext>
            </a:extLst>
          </p:cNvPr>
          <p:cNvGraphicFramePr>
            <a:graphicFrameLocks noGrp="1"/>
          </p:cNvGraphicFramePr>
          <p:nvPr>
            <p:extLst>
              <p:ext uri="{D42A27DB-BD31-4B8C-83A1-F6EECF244321}">
                <p14:modId xmlns:p14="http://schemas.microsoft.com/office/powerpoint/2010/main" val="4269043148"/>
              </p:ext>
            </p:extLst>
          </p:nvPr>
        </p:nvGraphicFramePr>
        <p:xfrm>
          <a:off x="7176978" y="3961316"/>
          <a:ext cx="4325460" cy="2060575"/>
        </p:xfrm>
        <a:graphic>
          <a:graphicData uri="http://schemas.openxmlformats.org/drawingml/2006/table">
            <a:tbl>
              <a:tblPr/>
              <a:tblGrid>
                <a:gridCol w="1286539">
                  <a:extLst>
                    <a:ext uri="{9D8B030D-6E8A-4147-A177-3AD203B41FA5}">
                      <a16:colId xmlns:a16="http://schemas.microsoft.com/office/drawing/2014/main" val="20000"/>
                    </a:ext>
                  </a:extLst>
                </a:gridCol>
                <a:gridCol w="1201479">
                  <a:extLst>
                    <a:ext uri="{9D8B030D-6E8A-4147-A177-3AD203B41FA5}">
                      <a16:colId xmlns:a16="http://schemas.microsoft.com/office/drawing/2014/main" val="20001"/>
                    </a:ext>
                  </a:extLst>
                </a:gridCol>
                <a:gridCol w="1837442">
                  <a:extLst>
                    <a:ext uri="{9D8B030D-6E8A-4147-A177-3AD203B41FA5}">
                      <a16:colId xmlns:a16="http://schemas.microsoft.com/office/drawing/2014/main" val="20002"/>
                    </a:ext>
                  </a:extLst>
                </a:gridCol>
              </a:tblGrid>
              <a:tr h="412115">
                <a:tc>
                  <a:txBody>
                    <a:bodyPr/>
                    <a:lstStyle/>
                    <a:p>
                      <a:pPr algn="ctr">
                        <a:spcAft>
                          <a:spcPts val="0"/>
                        </a:spcAft>
                      </a:pPr>
                      <a:r>
                        <a:rPr lang="en-US" sz="2400" b="1" kern="100" dirty="0">
                          <a:latin typeface="Calibri"/>
                          <a:ea typeface="宋体"/>
                          <a:cs typeface="Times New Roman"/>
                        </a:rPr>
                        <a:t>A </a:t>
                      </a:r>
                      <a:endParaRPr lang="zh-CN" sz="2400" b="1" kern="100" dirty="0">
                        <a:latin typeface="Calibri"/>
                        <a:ea typeface="宋体"/>
                        <a:cs typeface="Times New Roman"/>
                      </a:endParaRPr>
                    </a:p>
                  </a:txBody>
                  <a:tcPr marL="68580" marR="68580" marT="6985" marB="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spcAft>
                          <a:spcPts val="0"/>
                        </a:spcAft>
                      </a:pPr>
                      <a:r>
                        <a:rPr lang="en-US" sz="2400" b="1" kern="100" dirty="0">
                          <a:latin typeface="Calibri"/>
                          <a:ea typeface="宋体"/>
                          <a:cs typeface="Times New Roman"/>
                        </a:rPr>
                        <a:t>B </a:t>
                      </a:r>
                      <a:endParaRPr lang="zh-CN" sz="2400" b="1" kern="100" dirty="0">
                        <a:latin typeface="Calibri"/>
                        <a:ea typeface="宋体"/>
                        <a:cs typeface="Times New Roman"/>
                      </a:endParaRPr>
                    </a:p>
                  </a:txBody>
                  <a:tcPr marL="68580" marR="68580" marT="6985" marB="0">
                    <a:lnL>
                      <a:noFill/>
                    </a:lnL>
                    <a:lnR w="28575" cap="flat" cmpd="sng" algn="ctr">
                      <a:solidFill>
                        <a:schemeClr val="accent4"/>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spcAft>
                          <a:spcPts val="0"/>
                        </a:spcAft>
                      </a:pPr>
                      <a:r>
                        <a:rPr lang="en-US" sz="2400" b="1" kern="100" dirty="0">
                          <a:latin typeface="Calibri"/>
                          <a:ea typeface="宋体"/>
                          <a:cs typeface="Times New Roman"/>
                        </a:rPr>
                        <a:t>OR </a:t>
                      </a:r>
                      <a:endParaRPr lang="zh-CN" sz="2400" b="1" kern="100" dirty="0">
                        <a:latin typeface="Calibri"/>
                        <a:ea typeface="宋体"/>
                        <a:cs typeface="Times New Roman"/>
                      </a:endParaRPr>
                    </a:p>
                  </a:txBody>
                  <a:tcPr marL="68580" marR="68580" marT="6985" marB="0">
                    <a:lnL w="28575" cap="flat" cmpd="sng" algn="ctr">
                      <a:solidFill>
                        <a:schemeClr val="accent4"/>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0"/>
                  </a:ext>
                </a:extLst>
              </a:tr>
              <a:tr h="412115">
                <a:tc>
                  <a:txBody>
                    <a:bodyPr/>
                    <a:lstStyle/>
                    <a:p>
                      <a:pPr algn="ctr">
                        <a:spcAft>
                          <a:spcPts val="0"/>
                        </a:spcAft>
                      </a:pPr>
                      <a:r>
                        <a:rPr lang="en-US" sz="2400" b="1" kern="100">
                          <a:latin typeface="Calibri"/>
                          <a:ea typeface="宋体"/>
                          <a:cs typeface="Times New Roman"/>
                        </a:rPr>
                        <a:t>0 </a:t>
                      </a:r>
                      <a:endParaRPr lang="zh-CN" sz="2400" b="1" kern="100">
                        <a:latin typeface="Calibri"/>
                        <a:ea typeface="宋体"/>
                        <a:cs typeface="Times New Roman"/>
                      </a:endParaRPr>
                    </a:p>
                  </a:txBody>
                  <a:tcPr marL="68580" marR="68580" marT="6985" marB="0" anchor="ctr">
                    <a:lnL w="12700" cap="flat" cmpd="sng" algn="ctr">
                      <a:noFill/>
                      <a:prstDash val="solid"/>
                      <a:round/>
                      <a:headEnd type="none" w="med" len="med"/>
                      <a:tailEnd type="none" w="med" len="med"/>
                    </a:lnL>
                    <a:lnR>
                      <a:noFill/>
                    </a:lnR>
                    <a:lnT w="28575"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spcAft>
                          <a:spcPts val="0"/>
                        </a:spcAft>
                      </a:pPr>
                      <a:r>
                        <a:rPr lang="en-US" sz="2400" b="1" kern="100" dirty="0">
                          <a:latin typeface="Calibri"/>
                          <a:ea typeface="宋体"/>
                          <a:cs typeface="Times New Roman"/>
                        </a:rPr>
                        <a:t>0 </a:t>
                      </a:r>
                      <a:endParaRPr lang="zh-CN" sz="2400" b="1" kern="100" dirty="0">
                        <a:latin typeface="Calibri"/>
                        <a:ea typeface="宋体"/>
                        <a:cs typeface="Times New Roman"/>
                      </a:endParaRPr>
                    </a:p>
                  </a:txBody>
                  <a:tcPr marL="68580" marR="68580" marT="6985" marB="0">
                    <a:lnL>
                      <a:noFill/>
                    </a:lnL>
                    <a:lnR w="28575" cap="flat" cmpd="sng" algn="ctr">
                      <a:solidFill>
                        <a:schemeClr val="accent4"/>
                      </a:solidFill>
                      <a:prstDash val="solid"/>
                      <a:round/>
                      <a:headEnd type="none" w="med" len="med"/>
                      <a:tailEnd type="none" w="med" len="med"/>
                    </a:lnR>
                    <a:lnT w="28575"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spcAft>
                          <a:spcPts val="0"/>
                        </a:spcAft>
                      </a:pPr>
                      <a:r>
                        <a:rPr lang="en-US" sz="2400" b="1" kern="100" dirty="0">
                          <a:latin typeface="Calibri"/>
                          <a:ea typeface="宋体"/>
                          <a:cs typeface="Times New Roman"/>
                        </a:rPr>
                        <a:t>0 </a:t>
                      </a:r>
                      <a:endParaRPr lang="zh-CN" sz="2400" b="1" kern="100" dirty="0">
                        <a:latin typeface="Calibri"/>
                        <a:ea typeface="宋体"/>
                        <a:cs typeface="Times New Roman"/>
                      </a:endParaRPr>
                    </a:p>
                  </a:txBody>
                  <a:tcPr marL="68580" marR="68580" marT="6985" marB="0" anchor="ctr">
                    <a:lnL w="28575" cap="flat" cmpd="sng" algn="ctr">
                      <a:solidFill>
                        <a:schemeClr val="accent4"/>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1"/>
                  </a:ext>
                </a:extLst>
              </a:tr>
              <a:tr h="412115">
                <a:tc>
                  <a:txBody>
                    <a:bodyPr/>
                    <a:lstStyle/>
                    <a:p>
                      <a:pPr algn="ctr">
                        <a:spcAft>
                          <a:spcPts val="0"/>
                        </a:spcAft>
                      </a:pPr>
                      <a:r>
                        <a:rPr lang="en-US" sz="2400" b="1" kern="100">
                          <a:latin typeface="Calibri"/>
                          <a:ea typeface="宋体"/>
                          <a:cs typeface="Times New Roman"/>
                        </a:rPr>
                        <a:t>0 </a:t>
                      </a:r>
                      <a:endParaRPr lang="zh-CN" sz="2400" b="1" kern="100">
                        <a:latin typeface="Calibri"/>
                        <a:ea typeface="宋体"/>
                        <a:cs typeface="Times New Roman"/>
                      </a:endParaRPr>
                    </a:p>
                  </a:txBody>
                  <a:tcPr marL="68580" marR="68580" marT="6985"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spcAft>
                          <a:spcPts val="0"/>
                        </a:spcAft>
                      </a:pPr>
                      <a:r>
                        <a:rPr lang="en-US" sz="2400" b="1" kern="100">
                          <a:latin typeface="Calibri"/>
                          <a:ea typeface="宋体"/>
                          <a:cs typeface="Times New Roman"/>
                        </a:rPr>
                        <a:t>1 </a:t>
                      </a:r>
                      <a:endParaRPr lang="zh-CN" sz="2400" b="1" kern="100">
                        <a:latin typeface="Calibri"/>
                        <a:ea typeface="宋体"/>
                        <a:cs typeface="Times New Roman"/>
                      </a:endParaRPr>
                    </a:p>
                  </a:txBody>
                  <a:tcPr marL="68580" marR="68580" marT="6985" marB="0">
                    <a:lnL>
                      <a:noFill/>
                    </a:lnL>
                    <a:lnR w="28575" cap="flat" cmpd="sng" algn="ctr">
                      <a:solidFill>
                        <a:schemeClr val="accent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spcAft>
                          <a:spcPts val="0"/>
                        </a:spcAft>
                      </a:pPr>
                      <a:r>
                        <a:rPr lang="en-US" sz="2400" b="1" kern="100" dirty="0">
                          <a:latin typeface="Calibri"/>
                          <a:ea typeface="宋体"/>
                          <a:cs typeface="Times New Roman"/>
                        </a:rPr>
                        <a:t>1 </a:t>
                      </a:r>
                      <a:endParaRPr lang="zh-CN" sz="2400" b="1" kern="100" dirty="0">
                        <a:latin typeface="Calibri"/>
                        <a:ea typeface="宋体"/>
                        <a:cs typeface="Times New Roman"/>
                      </a:endParaRPr>
                    </a:p>
                  </a:txBody>
                  <a:tcPr marL="68580" marR="68580" marT="6985" marB="0" anchor="ctr">
                    <a:lnL w="28575" cap="flat" cmpd="sng" algn="ctr">
                      <a:solidFill>
                        <a:schemeClr val="accent4"/>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2"/>
                  </a:ext>
                </a:extLst>
              </a:tr>
              <a:tr h="412115">
                <a:tc>
                  <a:txBody>
                    <a:bodyPr/>
                    <a:lstStyle/>
                    <a:p>
                      <a:pPr algn="ctr">
                        <a:spcAft>
                          <a:spcPts val="0"/>
                        </a:spcAft>
                      </a:pPr>
                      <a:r>
                        <a:rPr lang="en-US" sz="2400" b="1" kern="100">
                          <a:latin typeface="Calibri"/>
                          <a:ea typeface="宋体"/>
                          <a:cs typeface="Times New Roman"/>
                        </a:rPr>
                        <a:t>1 </a:t>
                      </a:r>
                      <a:endParaRPr lang="zh-CN" sz="2400" b="1" kern="100">
                        <a:latin typeface="Calibri"/>
                        <a:ea typeface="宋体"/>
                        <a:cs typeface="Times New Roman"/>
                      </a:endParaRPr>
                    </a:p>
                  </a:txBody>
                  <a:tcPr marL="68580" marR="68580" marT="6985"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spcAft>
                          <a:spcPts val="0"/>
                        </a:spcAft>
                      </a:pPr>
                      <a:r>
                        <a:rPr lang="en-US" sz="2400" b="1" kern="100" dirty="0">
                          <a:latin typeface="Calibri"/>
                          <a:ea typeface="宋体"/>
                          <a:cs typeface="Times New Roman"/>
                        </a:rPr>
                        <a:t>0 </a:t>
                      </a:r>
                      <a:endParaRPr lang="zh-CN" sz="2400" b="1" kern="100" dirty="0">
                        <a:latin typeface="Calibri"/>
                        <a:ea typeface="宋体"/>
                        <a:cs typeface="Times New Roman"/>
                      </a:endParaRPr>
                    </a:p>
                  </a:txBody>
                  <a:tcPr marL="68580" marR="68580" marT="6985" marB="0">
                    <a:lnL>
                      <a:noFill/>
                    </a:lnL>
                    <a:lnR w="28575" cap="flat" cmpd="sng" algn="ctr">
                      <a:solidFill>
                        <a:schemeClr val="accent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spcAft>
                          <a:spcPts val="0"/>
                        </a:spcAft>
                      </a:pPr>
                      <a:r>
                        <a:rPr lang="en-US" sz="2400" b="1" kern="100" dirty="0">
                          <a:latin typeface="Calibri"/>
                          <a:ea typeface="宋体"/>
                          <a:cs typeface="Times New Roman"/>
                        </a:rPr>
                        <a:t>1 </a:t>
                      </a:r>
                      <a:endParaRPr lang="zh-CN" sz="2400" b="1" kern="100" dirty="0">
                        <a:latin typeface="Calibri"/>
                        <a:ea typeface="宋体"/>
                        <a:cs typeface="Times New Roman"/>
                      </a:endParaRPr>
                    </a:p>
                  </a:txBody>
                  <a:tcPr marL="68580" marR="68580" marT="6985" marB="0" anchor="ctr">
                    <a:lnL w="28575" cap="flat" cmpd="sng" algn="ctr">
                      <a:solidFill>
                        <a:schemeClr val="accent4"/>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3"/>
                  </a:ext>
                </a:extLst>
              </a:tr>
              <a:tr h="412115">
                <a:tc>
                  <a:txBody>
                    <a:bodyPr/>
                    <a:lstStyle/>
                    <a:p>
                      <a:pPr algn="ctr">
                        <a:spcAft>
                          <a:spcPts val="0"/>
                        </a:spcAft>
                      </a:pPr>
                      <a:r>
                        <a:rPr lang="en-US" sz="2400" b="1" kern="100" dirty="0">
                          <a:latin typeface="Calibri"/>
                          <a:ea typeface="宋体"/>
                          <a:cs typeface="Times New Roman"/>
                        </a:rPr>
                        <a:t>1 </a:t>
                      </a:r>
                      <a:endParaRPr lang="zh-CN" sz="2400" b="1" kern="100" dirty="0">
                        <a:latin typeface="Calibri"/>
                        <a:ea typeface="宋体"/>
                        <a:cs typeface="Times New Roman"/>
                      </a:endParaRPr>
                    </a:p>
                  </a:txBody>
                  <a:tcPr marL="68580" marR="68580" marT="6985"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spcAft>
                          <a:spcPts val="0"/>
                        </a:spcAft>
                      </a:pPr>
                      <a:r>
                        <a:rPr lang="en-US" sz="2400" b="1" kern="100" dirty="0">
                          <a:latin typeface="Calibri"/>
                          <a:ea typeface="宋体"/>
                          <a:cs typeface="Times New Roman"/>
                        </a:rPr>
                        <a:t>1 </a:t>
                      </a:r>
                      <a:endParaRPr lang="zh-CN" sz="2400" b="1" kern="100" dirty="0">
                        <a:latin typeface="Calibri"/>
                        <a:ea typeface="宋体"/>
                        <a:cs typeface="Times New Roman"/>
                      </a:endParaRPr>
                    </a:p>
                  </a:txBody>
                  <a:tcPr marL="68580" marR="68580" marT="6985" marB="0">
                    <a:lnL>
                      <a:noFill/>
                    </a:lnL>
                    <a:lnR w="28575" cap="flat" cmpd="sng" algn="ctr">
                      <a:solidFill>
                        <a:schemeClr val="accent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spcAft>
                          <a:spcPts val="0"/>
                        </a:spcAft>
                      </a:pPr>
                      <a:r>
                        <a:rPr lang="en-US" sz="2400" b="1" kern="100" dirty="0">
                          <a:latin typeface="Calibri"/>
                          <a:ea typeface="宋体"/>
                          <a:cs typeface="Times New Roman"/>
                        </a:rPr>
                        <a:t>1 </a:t>
                      </a:r>
                      <a:endParaRPr lang="zh-CN" sz="2400" b="1" kern="100" dirty="0">
                        <a:latin typeface="Calibri"/>
                        <a:ea typeface="宋体"/>
                        <a:cs typeface="Times New Roman"/>
                      </a:endParaRPr>
                    </a:p>
                  </a:txBody>
                  <a:tcPr marL="68580" marR="68580" marT="6985" marB="0" anchor="ctr">
                    <a:lnL w="28575" cap="flat" cmpd="sng" algn="ctr">
                      <a:solidFill>
                        <a:schemeClr val="accent4"/>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230270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5"/>
            <a:ext cx="11087506" cy="4885572"/>
            <a:chOff x="1887176" y="1780605"/>
            <a:chExt cx="2669422" cy="1097421"/>
          </a:xfrm>
        </p:grpSpPr>
        <p:sp>
          <p:nvSpPr>
            <p:cNvPr id="31" name="矩形 30">
              <a:extLst>
                <a:ext uri="{FF2B5EF4-FFF2-40B4-BE49-F238E27FC236}">
                  <a16:creationId xmlns:a16="http://schemas.microsoft.com/office/drawing/2014/main" id="{A3538DB1-2330-4E5C-8C01-7FB9EE9A0007}"/>
                </a:ext>
              </a:extLst>
            </p:cNvPr>
            <p:cNvSpPr/>
            <p:nvPr/>
          </p:nvSpPr>
          <p:spPr>
            <a:xfrm>
              <a:off x="1913236" y="1959609"/>
              <a:ext cx="2643362" cy="918417"/>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对两个</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m</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位的二进制位组合按位进行或函数运算</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sym typeface="Wingdings" pitchFamily="2" charset="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包含或运算（</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inclusive-OR</a:t>
              </a:r>
              <a:r>
                <a:rPr lang="zh-CN" altLang="en" sz="2000" dirty="0">
                  <a:solidFill>
                    <a:schemeClr val="tx1">
                      <a:lumMod val="85000"/>
                      <a:lumOff val="15000"/>
                    </a:schemeClr>
                  </a:solidFill>
                  <a:latin typeface="微软雅黑" panose="020B0503020204020204" pitchFamily="34" charset="-122"/>
                  <a:ea typeface="微软雅黑" panose="020B0503020204020204" pitchFamily="34" charset="-122"/>
                </a:rPr>
                <a:t>）</a:t>
              </a:r>
            </a:p>
            <a:p>
              <a:pPr marL="285750" lvl="1" indent="-285750">
                <a:lnSpc>
                  <a:spcPct val="150000"/>
                </a:lnSpc>
                <a:buFont typeface="Wingdings" pitchFamily="2" charset="2"/>
                <a:buChar char="Ø"/>
              </a:pP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A</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B</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是</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8</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位的二进制位组合，</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C</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是</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A</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和</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B</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做或运算的结果</a:t>
              </a:r>
            </a:p>
            <a:p>
              <a:pPr marL="800100" lvl="2" indent="-342900">
                <a:lnSpc>
                  <a:spcPct val="150000"/>
                </a:lnSpc>
                <a:buFont typeface="Arial" panose="020B0604020202020204" pitchFamily="34" charset="0"/>
                <a:buChar char="•"/>
              </a:pP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A:   00111010</a:t>
              </a:r>
            </a:p>
            <a:p>
              <a:pPr marL="800100" lvl="2" indent="-342900">
                <a:lnSpc>
                  <a:spcPct val="150000"/>
                </a:lnSpc>
                <a:buFont typeface="Arial" panose="020B0604020202020204" pitchFamily="34" charset="0"/>
                <a:buChar char="•"/>
              </a:pP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B:   11110000</a:t>
              </a:r>
            </a:p>
            <a:p>
              <a:pPr marL="800100" lvl="2" indent="-342900">
                <a:lnSpc>
                  <a:spcPct val="150000"/>
                </a:lnSpc>
                <a:buFont typeface="Arial" panose="020B0604020202020204" pitchFamily="34" charset="0"/>
                <a:buChar char="•"/>
              </a:pP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C:   11111010</a:t>
              </a:r>
            </a:p>
            <a:p>
              <a:pPr marL="800100" lvl="2" indent="-342900">
                <a:lnSpc>
                  <a:spcPct val="150000"/>
                </a:lnSpc>
                <a:buFont typeface="Arial" panose="020B0604020202020204" pitchFamily="34" charset="0"/>
                <a:buChar char="•"/>
              </a:pP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C</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的左边</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4</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位均为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1</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，右边</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4</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位与</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A</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的右边</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4</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位相同</a:t>
              </a:r>
            </a:p>
            <a:p>
              <a:pPr marL="285750" lvl="1"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与</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1</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做或运算结果为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1</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，与</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0</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做或运算结果保持不变</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1" indent="-285750">
                <a:lnSpc>
                  <a:spcPct val="150000"/>
                </a:lnSpc>
                <a:buFont typeface="Wingdings" pitchFamily="2" charset="2"/>
                <a:buChar char="Ø"/>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exclusive-OR?</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476711" cy="143008"/>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按位或运算</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二进制逻辑运算</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2408364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2"/>
            <a:ext cx="11087506" cy="2349816"/>
            <a:chOff x="1887176" y="1780605"/>
            <a:chExt cx="2669422" cy="453786"/>
          </a:xfrm>
        </p:grpSpPr>
        <p:sp>
          <p:nvSpPr>
            <p:cNvPr id="31" name="矩形 30">
              <a:extLst>
                <a:ext uri="{FF2B5EF4-FFF2-40B4-BE49-F238E27FC236}">
                  <a16:creationId xmlns:a16="http://schemas.microsoft.com/office/drawing/2014/main" id="{A3538DB1-2330-4E5C-8C01-7FB9EE9A0007}"/>
                </a:ext>
              </a:extLst>
            </p:cNvPr>
            <p:cNvSpPr/>
            <p:nvPr/>
          </p:nvSpPr>
          <p:spPr>
            <a:xfrm>
              <a:off x="1913236" y="1959609"/>
              <a:ext cx="2643362" cy="274782"/>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一元函数，一个操作数</a:t>
              </a:r>
            </a:p>
            <a:p>
              <a:pPr marL="285750" lvl="1"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对输入进行补运算，即取反操作</a:t>
              </a:r>
            </a:p>
            <a:p>
              <a:pPr marL="285750" lvl="1"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当输入为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1</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时，输出为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0</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；输入为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0</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时，输出为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1</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659260" cy="13050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非函数（</a:t>
              </a:r>
              <a:r>
                <a:rPr lang="en-US" altLang="zh-CN" sz="2800" dirty="0">
                  <a:solidFill>
                    <a:schemeClr val="tx1">
                      <a:lumMod val="85000"/>
                      <a:lumOff val="15000"/>
                    </a:schemeClr>
                  </a:solidFill>
                </a:rPr>
                <a:t>NOT</a:t>
              </a:r>
              <a:r>
                <a:rPr lang="zh-CN" altLang="en-US" sz="2800" dirty="0">
                  <a:solidFill>
                    <a:schemeClr val="tx1">
                      <a:lumMod val="85000"/>
                      <a:lumOff val="15000"/>
                    </a:schemeClr>
                  </a:solidFill>
                </a:rPr>
                <a:t>）</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二进制逻辑运算</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aphicFrame>
        <p:nvGraphicFramePr>
          <p:cNvPr id="2" name="表格 1">
            <a:extLst>
              <a:ext uri="{FF2B5EF4-FFF2-40B4-BE49-F238E27FC236}">
                <a16:creationId xmlns:a16="http://schemas.microsoft.com/office/drawing/2014/main" id="{30A9C348-4556-F346-5426-742BC0370B3B}"/>
              </a:ext>
            </a:extLst>
          </p:cNvPr>
          <p:cNvGraphicFramePr>
            <a:graphicFrameLocks noGrp="1"/>
          </p:cNvGraphicFramePr>
          <p:nvPr>
            <p:extLst>
              <p:ext uri="{D42A27DB-BD31-4B8C-83A1-F6EECF244321}">
                <p14:modId xmlns:p14="http://schemas.microsoft.com/office/powerpoint/2010/main" val="453453969"/>
              </p:ext>
            </p:extLst>
          </p:nvPr>
        </p:nvGraphicFramePr>
        <p:xfrm>
          <a:off x="8005172" y="4613811"/>
          <a:ext cx="3187700" cy="1193799"/>
        </p:xfrm>
        <a:graphic>
          <a:graphicData uri="http://schemas.openxmlformats.org/drawingml/2006/table">
            <a:tbl>
              <a:tblPr/>
              <a:tblGrid>
                <a:gridCol w="1593850">
                  <a:extLst>
                    <a:ext uri="{9D8B030D-6E8A-4147-A177-3AD203B41FA5}">
                      <a16:colId xmlns:a16="http://schemas.microsoft.com/office/drawing/2014/main" val="20000"/>
                    </a:ext>
                  </a:extLst>
                </a:gridCol>
                <a:gridCol w="1593850">
                  <a:extLst>
                    <a:ext uri="{9D8B030D-6E8A-4147-A177-3AD203B41FA5}">
                      <a16:colId xmlns:a16="http://schemas.microsoft.com/office/drawing/2014/main" val="20001"/>
                    </a:ext>
                  </a:extLst>
                </a:gridCol>
              </a:tblGrid>
              <a:tr h="397933">
                <a:tc>
                  <a:txBody>
                    <a:bodyPr/>
                    <a:lstStyle/>
                    <a:p>
                      <a:pPr algn="ctr">
                        <a:spcAft>
                          <a:spcPts val="0"/>
                        </a:spcAft>
                      </a:pPr>
                      <a:r>
                        <a:rPr lang="en-US" sz="2400" b="1" kern="100" dirty="0">
                          <a:latin typeface="Calibri"/>
                          <a:ea typeface="宋体"/>
                          <a:cs typeface="Times New Roman"/>
                        </a:rPr>
                        <a:t>A </a:t>
                      </a:r>
                      <a:endParaRPr lang="zh-CN" sz="2400" b="1" kern="100" dirty="0">
                        <a:latin typeface="Calibri"/>
                        <a:ea typeface="宋体"/>
                        <a:cs typeface="Times New Roman"/>
                      </a:endParaRPr>
                    </a:p>
                  </a:txBody>
                  <a:tcPr marL="68580" marR="68580" marT="6992" marB="0">
                    <a:lnL>
                      <a:noFill/>
                    </a:lnL>
                    <a:lnR w="28575" cap="flat" cmpd="sng" algn="ctr">
                      <a:solidFill>
                        <a:schemeClr val="accent4"/>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spcAft>
                          <a:spcPts val="0"/>
                        </a:spcAft>
                      </a:pPr>
                      <a:r>
                        <a:rPr lang="en-US" sz="2400" b="1" kern="100" dirty="0">
                          <a:latin typeface="Calibri"/>
                          <a:ea typeface="宋体"/>
                          <a:cs typeface="Times New Roman"/>
                        </a:rPr>
                        <a:t>NOT </a:t>
                      </a:r>
                      <a:endParaRPr lang="zh-CN" sz="2400" b="1" kern="100" dirty="0">
                        <a:latin typeface="Calibri"/>
                        <a:ea typeface="宋体"/>
                        <a:cs typeface="Times New Roman"/>
                      </a:endParaRPr>
                    </a:p>
                  </a:txBody>
                  <a:tcPr marL="68580" marR="68580" marT="6992" marB="0">
                    <a:lnL w="28575" cap="flat" cmpd="sng" algn="ctr">
                      <a:solidFill>
                        <a:schemeClr val="accent4"/>
                      </a:solidFill>
                      <a:prstDash val="solid"/>
                      <a:round/>
                      <a:headEnd type="none" w="med" len="med"/>
                      <a:tailEnd type="none" w="med" len="med"/>
                    </a:lnL>
                    <a:lnR>
                      <a:noFill/>
                    </a:lnR>
                    <a:lnT w="12700" cap="flat" cmpd="sng" algn="ctr">
                      <a:no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0"/>
                  </a:ext>
                </a:extLst>
              </a:tr>
              <a:tr h="397933">
                <a:tc>
                  <a:txBody>
                    <a:bodyPr/>
                    <a:lstStyle/>
                    <a:p>
                      <a:pPr algn="ctr">
                        <a:spcAft>
                          <a:spcPts val="0"/>
                        </a:spcAft>
                      </a:pPr>
                      <a:r>
                        <a:rPr lang="en-US" sz="2400" b="1" kern="100">
                          <a:latin typeface="Calibri"/>
                          <a:ea typeface="宋体"/>
                          <a:cs typeface="Times New Roman"/>
                        </a:rPr>
                        <a:t>1 </a:t>
                      </a:r>
                      <a:endParaRPr lang="zh-CN" sz="2400" b="1" kern="100">
                        <a:latin typeface="Calibri"/>
                        <a:ea typeface="宋体"/>
                        <a:cs typeface="Times New Roman"/>
                      </a:endParaRPr>
                    </a:p>
                  </a:txBody>
                  <a:tcPr marL="68580" marR="68580" marT="6992" marB="0">
                    <a:lnL>
                      <a:noFill/>
                    </a:lnL>
                    <a:lnR w="28575" cap="flat" cmpd="sng" algn="ctr">
                      <a:solidFill>
                        <a:schemeClr val="accent4"/>
                      </a:solidFill>
                      <a:prstDash val="solid"/>
                      <a:round/>
                      <a:headEnd type="none" w="med" len="med"/>
                      <a:tailEnd type="none" w="med" len="med"/>
                    </a:lnR>
                    <a:lnT w="28575"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spcAft>
                          <a:spcPts val="0"/>
                        </a:spcAft>
                      </a:pPr>
                      <a:r>
                        <a:rPr lang="en-US" sz="2400" b="1" kern="100" dirty="0">
                          <a:latin typeface="Calibri"/>
                          <a:ea typeface="宋体"/>
                          <a:cs typeface="Times New Roman"/>
                        </a:rPr>
                        <a:t>0 </a:t>
                      </a:r>
                      <a:endParaRPr lang="zh-CN" sz="2400" b="1" kern="100" dirty="0">
                        <a:latin typeface="Calibri"/>
                        <a:ea typeface="宋体"/>
                        <a:cs typeface="Times New Roman"/>
                      </a:endParaRPr>
                    </a:p>
                  </a:txBody>
                  <a:tcPr marL="68580" marR="68580" marT="6992" marB="0">
                    <a:lnL w="28575" cap="flat" cmpd="sng" algn="ctr">
                      <a:solidFill>
                        <a:schemeClr val="accent4"/>
                      </a:solidFill>
                      <a:prstDash val="solid"/>
                      <a:round/>
                      <a:headEnd type="none" w="med" len="med"/>
                      <a:tailEnd type="none" w="med" len="med"/>
                    </a:lnL>
                    <a:lnR>
                      <a:noFill/>
                    </a:lnR>
                    <a:lnT w="28575"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1"/>
                  </a:ext>
                </a:extLst>
              </a:tr>
              <a:tr h="397933">
                <a:tc>
                  <a:txBody>
                    <a:bodyPr/>
                    <a:lstStyle/>
                    <a:p>
                      <a:pPr algn="ctr">
                        <a:spcAft>
                          <a:spcPts val="0"/>
                        </a:spcAft>
                      </a:pPr>
                      <a:r>
                        <a:rPr lang="en-US" sz="2400" b="1" kern="100">
                          <a:latin typeface="Calibri"/>
                          <a:ea typeface="宋体"/>
                          <a:cs typeface="Times New Roman"/>
                        </a:rPr>
                        <a:t>0 </a:t>
                      </a:r>
                      <a:endParaRPr lang="zh-CN" sz="2400" b="1" kern="100">
                        <a:latin typeface="Calibri"/>
                        <a:ea typeface="宋体"/>
                        <a:cs typeface="Times New Roman"/>
                      </a:endParaRPr>
                    </a:p>
                  </a:txBody>
                  <a:tcPr marL="68580" marR="68580" marT="6992" marB="0">
                    <a:lnL>
                      <a:noFill/>
                    </a:lnL>
                    <a:lnR w="28575" cap="flat" cmpd="sng" algn="ctr">
                      <a:solidFill>
                        <a:schemeClr val="accent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spcAft>
                          <a:spcPts val="0"/>
                        </a:spcAft>
                      </a:pPr>
                      <a:r>
                        <a:rPr lang="en-US" sz="2400" b="1" kern="100" dirty="0">
                          <a:latin typeface="Calibri"/>
                          <a:ea typeface="宋体"/>
                          <a:cs typeface="Times New Roman"/>
                        </a:rPr>
                        <a:t>1 </a:t>
                      </a:r>
                      <a:endParaRPr lang="zh-CN" sz="2400" b="1" kern="100" dirty="0">
                        <a:latin typeface="Calibri"/>
                        <a:ea typeface="宋体"/>
                        <a:cs typeface="Times New Roman"/>
                      </a:endParaRPr>
                    </a:p>
                  </a:txBody>
                  <a:tcPr marL="68580" marR="68580" marT="6992" marB="0">
                    <a:lnL w="28575" cap="flat" cmpd="sng" algn="ctr">
                      <a:solidFill>
                        <a:schemeClr val="accent4"/>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2"/>
                  </a:ext>
                </a:extLst>
              </a:tr>
            </a:tbl>
          </a:graphicData>
        </a:graphic>
      </p:graphicFrame>
    </p:spTree>
    <p:custDataLst>
      <p:tags r:id="rId1"/>
    </p:custDataLst>
    <p:extLst>
      <p:ext uri="{BB962C8B-B14F-4D97-AF65-F5344CB8AC3E}">
        <p14:creationId xmlns:p14="http://schemas.microsoft.com/office/powerpoint/2010/main" val="3003988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0"/>
            <a:ext cx="11087506" cy="2811482"/>
            <a:chOff x="1887176" y="1780605"/>
            <a:chExt cx="2669422" cy="542941"/>
          </a:xfrm>
        </p:grpSpPr>
        <p:sp>
          <p:nvSpPr>
            <p:cNvPr id="31" name="矩形 30">
              <a:extLst>
                <a:ext uri="{FF2B5EF4-FFF2-40B4-BE49-F238E27FC236}">
                  <a16:creationId xmlns:a16="http://schemas.microsoft.com/office/drawing/2014/main" id="{A3538DB1-2330-4E5C-8C01-7FB9EE9A0007}"/>
                </a:ext>
              </a:extLst>
            </p:cNvPr>
            <p:cNvSpPr/>
            <p:nvPr/>
          </p:nvSpPr>
          <p:spPr>
            <a:xfrm>
              <a:off x="1913236" y="1959609"/>
              <a:ext cx="2643362" cy="363937"/>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对一个</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m</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位的二进制位组合按位进行非函数计算</a:t>
              </a:r>
            </a:p>
            <a:p>
              <a:pPr marL="285750" lvl="1" indent="-285750">
                <a:lnSpc>
                  <a:spcPct val="150000"/>
                </a:lnSpc>
                <a:buFont typeface="Wingdings" pitchFamily="2" charset="2"/>
                <a:buChar char="Ø"/>
              </a:pP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A</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是</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8</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位的二进制位组合，</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C</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是对</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A</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进行非运算的结果</a:t>
              </a:r>
            </a:p>
            <a:p>
              <a:pPr marL="800100" lvl="2" indent="-342900">
                <a:lnSpc>
                  <a:spcPct val="150000"/>
                </a:lnSpc>
                <a:buFont typeface="Arial" panose="020B0604020202020204" pitchFamily="34" charset="0"/>
                <a:buChar char="•"/>
              </a:pP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A:   00111010</a:t>
              </a:r>
            </a:p>
            <a:p>
              <a:pPr marL="800100" lvl="2" indent="-342900">
                <a:lnSpc>
                  <a:spcPct val="150000"/>
                </a:lnSpc>
                <a:buFont typeface="Arial" panose="020B0604020202020204" pitchFamily="34" charset="0"/>
                <a:buChar char="•"/>
              </a:pP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C:   11000101</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659260" cy="13050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非函数（</a:t>
              </a:r>
              <a:r>
                <a:rPr lang="en-US" altLang="zh-CN" sz="2800" dirty="0">
                  <a:solidFill>
                    <a:schemeClr val="tx1">
                      <a:lumMod val="85000"/>
                      <a:lumOff val="15000"/>
                    </a:schemeClr>
                  </a:solidFill>
                </a:rPr>
                <a:t>NOT</a:t>
              </a:r>
              <a:r>
                <a:rPr lang="zh-CN" altLang="en-US" sz="2800" dirty="0">
                  <a:solidFill>
                    <a:schemeClr val="tx1">
                      <a:lumMod val="85000"/>
                      <a:lumOff val="15000"/>
                    </a:schemeClr>
                  </a:solidFill>
                </a:rPr>
                <a:t>）</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二进制逻辑运算</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23900721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7"/>
            <a:ext cx="11087506" cy="2349815"/>
            <a:chOff x="1887176" y="1780605"/>
            <a:chExt cx="2669422" cy="453786"/>
          </a:xfrm>
        </p:grpSpPr>
        <p:sp>
          <p:nvSpPr>
            <p:cNvPr id="31" name="矩形 30">
              <a:extLst>
                <a:ext uri="{FF2B5EF4-FFF2-40B4-BE49-F238E27FC236}">
                  <a16:creationId xmlns:a16="http://schemas.microsoft.com/office/drawing/2014/main" id="{A3538DB1-2330-4E5C-8C01-7FB9EE9A0007}"/>
                </a:ext>
              </a:extLst>
            </p:cNvPr>
            <p:cNvSpPr/>
            <p:nvPr/>
          </p:nvSpPr>
          <p:spPr>
            <a:xfrm>
              <a:off x="1913236" y="1959609"/>
              <a:ext cx="2643362" cy="274782"/>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异或（</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exclusive-OR</a:t>
              </a:r>
              <a:r>
                <a:rPr lang="zh-CN" altLang="e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简写为</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XOR</a:t>
              </a:r>
              <a:r>
                <a:rPr lang="zh-CN" altLang="en" sz="2000" dirty="0">
                  <a:solidFill>
                    <a:schemeClr val="tx1">
                      <a:lumMod val="85000"/>
                      <a:lumOff val="15000"/>
                    </a:schemeClr>
                  </a:solidFill>
                  <a:latin typeface="微软雅黑" panose="020B0503020204020204" pitchFamily="34" charset="-122"/>
                  <a:ea typeface="微软雅黑" panose="020B0503020204020204" pitchFamily="34" charset="-122"/>
                </a:rPr>
                <a:t>）</a:t>
              </a:r>
            </a:p>
            <a:p>
              <a:pPr marL="285750" lvl="1"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二元函数，两个源操作数</a:t>
              </a:r>
            </a:p>
            <a:p>
              <a:pPr marL="285750" lvl="1"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“相异为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1</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，相同为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0”</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750341" cy="112199"/>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异或函数（</a:t>
              </a:r>
              <a:r>
                <a:rPr lang="en-US" altLang="zh-CN" sz="2800" dirty="0">
                  <a:solidFill>
                    <a:schemeClr val="tx1">
                      <a:lumMod val="85000"/>
                      <a:lumOff val="15000"/>
                    </a:schemeClr>
                  </a:solidFill>
                </a:rPr>
                <a:t>XOR</a:t>
              </a:r>
              <a:r>
                <a:rPr lang="zh-CN" altLang="en-US" sz="2800" dirty="0">
                  <a:solidFill>
                    <a:schemeClr val="tx1">
                      <a:lumMod val="85000"/>
                      <a:lumOff val="15000"/>
                    </a:schemeClr>
                  </a:solidFill>
                </a:rPr>
                <a:t>）</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二进制逻辑运算</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aphicFrame>
        <p:nvGraphicFramePr>
          <p:cNvPr id="2" name="表格 1">
            <a:extLst>
              <a:ext uri="{FF2B5EF4-FFF2-40B4-BE49-F238E27FC236}">
                <a16:creationId xmlns:a16="http://schemas.microsoft.com/office/drawing/2014/main" id="{059089C7-11BA-3FB1-4780-9955BB50A43D}"/>
              </a:ext>
            </a:extLst>
          </p:cNvPr>
          <p:cNvGraphicFramePr>
            <a:graphicFrameLocks noGrp="1"/>
          </p:cNvGraphicFramePr>
          <p:nvPr>
            <p:extLst>
              <p:ext uri="{D42A27DB-BD31-4B8C-83A1-F6EECF244321}">
                <p14:modId xmlns:p14="http://schemas.microsoft.com/office/powerpoint/2010/main" val="2025004371"/>
              </p:ext>
            </p:extLst>
          </p:nvPr>
        </p:nvGraphicFramePr>
        <p:xfrm>
          <a:off x="6379535" y="3660628"/>
          <a:ext cx="4659900" cy="2060575"/>
        </p:xfrm>
        <a:graphic>
          <a:graphicData uri="http://schemas.openxmlformats.org/drawingml/2006/table">
            <a:tbl>
              <a:tblPr/>
              <a:tblGrid>
                <a:gridCol w="1424763">
                  <a:extLst>
                    <a:ext uri="{9D8B030D-6E8A-4147-A177-3AD203B41FA5}">
                      <a16:colId xmlns:a16="http://schemas.microsoft.com/office/drawing/2014/main" val="20000"/>
                    </a:ext>
                  </a:extLst>
                </a:gridCol>
                <a:gridCol w="1158949">
                  <a:extLst>
                    <a:ext uri="{9D8B030D-6E8A-4147-A177-3AD203B41FA5}">
                      <a16:colId xmlns:a16="http://schemas.microsoft.com/office/drawing/2014/main" val="20001"/>
                    </a:ext>
                  </a:extLst>
                </a:gridCol>
                <a:gridCol w="2076188">
                  <a:extLst>
                    <a:ext uri="{9D8B030D-6E8A-4147-A177-3AD203B41FA5}">
                      <a16:colId xmlns:a16="http://schemas.microsoft.com/office/drawing/2014/main" val="20002"/>
                    </a:ext>
                  </a:extLst>
                </a:gridCol>
              </a:tblGrid>
              <a:tr h="412115">
                <a:tc>
                  <a:txBody>
                    <a:bodyPr/>
                    <a:lstStyle/>
                    <a:p>
                      <a:pPr algn="ctr">
                        <a:spcAft>
                          <a:spcPts val="0"/>
                        </a:spcAft>
                      </a:pPr>
                      <a:r>
                        <a:rPr lang="en-US" sz="2400" b="1" kern="100" dirty="0">
                          <a:latin typeface="Calibri"/>
                          <a:ea typeface="宋体"/>
                          <a:cs typeface="Times New Roman"/>
                        </a:rPr>
                        <a:t>A </a:t>
                      </a:r>
                      <a:endParaRPr lang="zh-CN" sz="2400" b="1" kern="100" dirty="0">
                        <a:latin typeface="Calibri"/>
                        <a:ea typeface="宋体"/>
                        <a:cs typeface="Times New Roman"/>
                      </a:endParaRPr>
                    </a:p>
                  </a:txBody>
                  <a:tcPr marL="68580" marR="68580" marT="6985" marB="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spcAft>
                          <a:spcPts val="0"/>
                        </a:spcAft>
                      </a:pPr>
                      <a:r>
                        <a:rPr lang="en-US" sz="2400" b="1" kern="100" dirty="0">
                          <a:latin typeface="Calibri"/>
                          <a:ea typeface="宋体"/>
                          <a:cs typeface="Times New Roman"/>
                        </a:rPr>
                        <a:t>B </a:t>
                      </a:r>
                      <a:endParaRPr lang="zh-CN" sz="2400" b="1" kern="100" dirty="0">
                        <a:latin typeface="Calibri"/>
                        <a:ea typeface="宋体"/>
                        <a:cs typeface="Times New Roman"/>
                      </a:endParaRPr>
                    </a:p>
                  </a:txBody>
                  <a:tcPr marL="68580" marR="68580" marT="6985" marB="0">
                    <a:lnL>
                      <a:noFill/>
                    </a:lnL>
                    <a:lnR w="28575" cap="flat" cmpd="sng" algn="ctr">
                      <a:solidFill>
                        <a:schemeClr val="accent4"/>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spcAft>
                          <a:spcPts val="0"/>
                        </a:spcAft>
                      </a:pPr>
                      <a:r>
                        <a:rPr lang="en-US" sz="2400" b="1" kern="100" dirty="0">
                          <a:latin typeface="Calibri"/>
                          <a:ea typeface="宋体"/>
                          <a:cs typeface="Times New Roman"/>
                        </a:rPr>
                        <a:t>XOR </a:t>
                      </a:r>
                      <a:endParaRPr lang="zh-CN" sz="2400" b="1" kern="100" dirty="0">
                        <a:latin typeface="Calibri"/>
                        <a:ea typeface="宋体"/>
                        <a:cs typeface="Times New Roman"/>
                      </a:endParaRPr>
                    </a:p>
                  </a:txBody>
                  <a:tcPr marL="68580" marR="68580" marT="6985" marB="0">
                    <a:lnL w="28575" cap="flat" cmpd="sng" algn="ctr">
                      <a:solidFill>
                        <a:schemeClr val="accent4"/>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0"/>
                  </a:ext>
                </a:extLst>
              </a:tr>
              <a:tr h="412115">
                <a:tc>
                  <a:txBody>
                    <a:bodyPr/>
                    <a:lstStyle/>
                    <a:p>
                      <a:pPr algn="ctr">
                        <a:spcAft>
                          <a:spcPts val="0"/>
                        </a:spcAft>
                      </a:pPr>
                      <a:r>
                        <a:rPr lang="en-US" sz="2400" b="1" kern="100">
                          <a:latin typeface="Calibri"/>
                          <a:ea typeface="宋体"/>
                          <a:cs typeface="Times New Roman"/>
                        </a:rPr>
                        <a:t>0 </a:t>
                      </a:r>
                      <a:endParaRPr lang="zh-CN" sz="2400" b="1" kern="100">
                        <a:latin typeface="Calibri"/>
                        <a:ea typeface="宋体"/>
                        <a:cs typeface="Times New Roman"/>
                      </a:endParaRPr>
                    </a:p>
                  </a:txBody>
                  <a:tcPr marL="68580" marR="68580" marT="6985" marB="0" anchor="ctr">
                    <a:lnL w="12700" cap="flat" cmpd="sng" algn="ctr">
                      <a:noFill/>
                      <a:prstDash val="solid"/>
                      <a:round/>
                      <a:headEnd type="none" w="med" len="med"/>
                      <a:tailEnd type="none" w="med" len="med"/>
                    </a:lnL>
                    <a:lnR>
                      <a:noFill/>
                    </a:lnR>
                    <a:lnT w="28575"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spcAft>
                          <a:spcPts val="0"/>
                        </a:spcAft>
                      </a:pPr>
                      <a:r>
                        <a:rPr lang="en-US" sz="2400" b="1" kern="100" dirty="0">
                          <a:latin typeface="Calibri"/>
                          <a:ea typeface="宋体"/>
                          <a:cs typeface="Times New Roman"/>
                        </a:rPr>
                        <a:t>0 </a:t>
                      </a:r>
                      <a:endParaRPr lang="zh-CN" sz="2400" b="1" kern="100" dirty="0">
                        <a:latin typeface="Calibri"/>
                        <a:ea typeface="宋体"/>
                        <a:cs typeface="Times New Roman"/>
                      </a:endParaRPr>
                    </a:p>
                  </a:txBody>
                  <a:tcPr marL="68580" marR="68580" marT="6985" marB="0">
                    <a:lnL>
                      <a:noFill/>
                    </a:lnL>
                    <a:lnR w="28575" cap="flat" cmpd="sng" algn="ctr">
                      <a:solidFill>
                        <a:schemeClr val="accent4"/>
                      </a:solidFill>
                      <a:prstDash val="solid"/>
                      <a:round/>
                      <a:headEnd type="none" w="med" len="med"/>
                      <a:tailEnd type="none" w="med" len="med"/>
                    </a:lnR>
                    <a:lnT w="28575"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spcAft>
                          <a:spcPts val="0"/>
                        </a:spcAft>
                      </a:pPr>
                      <a:r>
                        <a:rPr lang="en-US" sz="2400" b="1" kern="100" dirty="0">
                          <a:latin typeface="Calibri"/>
                          <a:ea typeface="宋体"/>
                          <a:cs typeface="Times New Roman"/>
                        </a:rPr>
                        <a:t>0 </a:t>
                      </a:r>
                      <a:endParaRPr lang="zh-CN" sz="2400" b="1" kern="100" dirty="0">
                        <a:latin typeface="Calibri"/>
                        <a:ea typeface="宋体"/>
                        <a:cs typeface="Times New Roman"/>
                      </a:endParaRPr>
                    </a:p>
                  </a:txBody>
                  <a:tcPr marL="68580" marR="68580" marT="6985" marB="0" anchor="ctr">
                    <a:lnL w="28575" cap="flat" cmpd="sng" algn="ctr">
                      <a:solidFill>
                        <a:schemeClr val="accent4"/>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1"/>
                  </a:ext>
                </a:extLst>
              </a:tr>
              <a:tr h="412115">
                <a:tc>
                  <a:txBody>
                    <a:bodyPr/>
                    <a:lstStyle/>
                    <a:p>
                      <a:pPr algn="ctr">
                        <a:spcAft>
                          <a:spcPts val="0"/>
                        </a:spcAft>
                      </a:pPr>
                      <a:r>
                        <a:rPr lang="en-US" sz="2400" b="1" kern="100">
                          <a:latin typeface="Calibri"/>
                          <a:ea typeface="宋体"/>
                          <a:cs typeface="Times New Roman"/>
                        </a:rPr>
                        <a:t>0 </a:t>
                      </a:r>
                      <a:endParaRPr lang="zh-CN" sz="2400" b="1" kern="100">
                        <a:latin typeface="Calibri"/>
                        <a:ea typeface="宋体"/>
                        <a:cs typeface="Times New Roman"/>
                      </a:endParaRPr>
                    </a:p>
                  </a:txBody>
                  <a:tcPr marL="68580" marR="68580" marT="6985"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spcAft>
                          <a:spcPts val="0"/>
                        </a:spcAft>
                      </a:pPr>
                      <a:r>
                        <a:rPr lang="en-US" sz="2400" b="1" kern="100">
                          <a:latin typeface="Calibri"/>
                          <a:ea typeface="宋体"/>
                          <a:cs typeface="Times New Roman"/>
                        </a:rPr>
                        <a:t>1 </a:t>
                      </a:r>
                      <a:endParaRPr lang="zh-CN" sz="2400" b="1" kern="100">
                        <a:latin typeface="Calibri"/>
                        <a:ea typeface="宋体"/>
                        <a:cs typeface="Times New Roman"/>
                      </a:endParaRPr>
                    </a:p>
                  </a:txBody>
                  <a:tcPr marL="68580" marR="68580" marT="6985" marB="0">
                    <a:lnL>
                      <a:noFill/>
                    </a:lnL>
                    <a:lnR w="28575" cap="flat" cmpd="sng" algn="ctr">
                      <a:solidFill>
                        <a:schemeClr val="accent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spcAft>
                          <a:spcPts val="0"/>
                        </a:spcAft>
                      </a:pPr>
                      <a:r>
                        <a:rPr lang="en-US" sz="2400" b="1" kern="100" dirty="0">
                          <a:latin typeface="Calibri"/>
                          <a:ea typeface="宋体"/>
                          <a:cs typeface="Times New Roman"/>
                        </a:rPr>
                        <a:t>1 </a:t>
                      </a:r>
                      <a:endParaRPr lang="zh-CN" sz="2400" b="1" kern="100" dirty="0">
                        <a:latin typeface="Calibri"/>
                        <a:ea typeface="宋体"/>
                        <a:cs typeface="Times New Roman"/>
                      </a:endParaRPr>
                    </a:p>
                  </a:txBody>
                  <a:tcPr marL="68580" marR="68580" marT="6985" marB="0" anchor="ctr">
                    <a:lnL w="28575" cap="flat" cmpd="sng" algn="ctr">
                      <a:solidFill>
                        <a:schemeClr val="accent4"/>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2"/>
                  </a:ext>
                </a:extLst>
              </a:tr>
              <a:tr h="412115">
                <a:tc>
                  <a:txBody>
                    <a:bodyPr/>
                    <a:lstStyle/>
                    <a:p>
                      <a:pPr algn="ctr">
                        <a:spcAft>
                          <a:spcPts val="0"/>
                        </a:spcAft>
                      </a:pPr>
                      <a:r>
                        <a:rPr lang="en-US" sz="2400" b="1" kern="100">
                          <a:latin typeface="Calibri"/>
                          <a:ea typeface="宋体"/>
                          <a:cs typeface="Times New Roman"/>
                        </a:rPr>
                        <a:t>1 </a:t>
                      </a:r>
                      <a:endParaRPr lang="zh-CN" sz="2400" b="1" kern="100">
                        <a:latin typeface="Calibri"/>
                        <a:ea typeface="宋体"/>
                        <a:cs typeface="Times New Roman"/>
                      </a:endParaRPr>
                    </a:p>
                  </a:txBody>
                  <a:tcPr marL="68580" marR="68580" marT="6985"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spcAft>
                          <a:spcPts val="0"/>
                        </a:spcAft>
                      </a:pPr>
                      <a:r>
                        <a:rPr lang="en-US" sz="2400" b="1" kern="100">
                          <a:latin typeface="Calibri"/>
                          <a:ea typeface="宋体"/>
                          <a:cs typeface="Times New Roman"/>
                        </a:rPr>
                        <a:t>0 </a:t>
                      </a:r>
                      <a:endParaRPr lang="zh-CN" sz="2400" b="1" kern="100">
                        <a:latin typeface="Calibri"/>
                        <a:ea typeface="宋体"/>
                        <a:cs typeface="Times New Roman"/>
                      </a:endParaRPr>
                    </a:p>
                  </a:txBody>
                  <a:tcPr marL="68580" marR="68580" marT="6985" marB="0">
                    <a:lnL>
                      <a:noFill/>
                    </a:lnL>
                    <a:lnR w="28575" cap="flat" cmpd="sng" algn="ctr">
                      <a:solidFill>
                        <a:schemeClr val="accent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spcAft>
                          <a:spcPts val="0"/>
                        </a:spcAft>
                      </a:pPr>
                      <a:r>
                        <a:rPr lang="en-US" sz="2400" b="1" kern="100" dirty="0">
                          <a:latin typeface="Calibri"/>
                          <a:ea typeface="宋体"/>
                          <a:cs typeface="Times New Roman"/>
                        </a:rPr>
                        <a:t>1 </a:t>
                      </a:r>
                      <a:endParaRPr lang="zh-CN" sz="2400" b="1" kern="100" dirty="0">
                        <a:latin typeface="Calibri"/>
                        <a:ea typeface="宋体"/>
                        <a:cs typeface="Times New Roman"/>
                      </a:endParaRPr>
                    </a:p>
                  </a:txBody>
                  <a:tcPr marL="68580" marR="68580" marT="6985" marB="0" anchor="ctr">
                    <a:lnL w="28575" cap="flat" cmpd="sng" algn="ctr">
                      <a:solidFill>
                        <a:schemeClr val="accent4"/>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3"/>
                  </a:ext>
                </a:extLst>
              </a:tr>
              <a:tr h="412115">
                <a:tc>
                  <a:txBody>
                    <a:bodyPr/>
                    <a:lstStyle/>
                    <a:p>
                      <a:pPr algn="ctr">
                        <a:spcAft>
                          <a:spcPts val="0"/>
                        </a:spcAft>
                      </a:pPr>
                      <a:r>
                        <a:rPr lang="en-US" sz="2400" b="1" kern="100">
                          <a:latin typeface="Calibri"/>
                          <a:ea typeface="宋体"/>
                          <a:cs typeface="Times New Roman"/>
                        </a:rPr>
                        <a:t>1 </a:t>
                      </a:r>
                      <a:endParaRPr lang="zh-CN" sz="2400" b="1" kern="100">
                        <a:latin typeface="Calibri"/>
                        <a:ea typeface="宋体"/>
                        <a:cs typeface="Times New Roman"/>
                      </a:endParaRPr>
                    </a:p>
                  </a:txBody>
                  <a:tcPr marL="68580" marR="68580" marT="6985"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spcAft>
                          <a:spcPts val="0"/>
                        </a:spcAft>
                      </a:pPr>
                      <a:r>
                        <a:rPr lang="en-US" sz="2400" b="1" kern="100" dirty="0">
                          <a:latin typeface="Calibri"/>
                          <a:ea typeface="宋体"/>
                          <a:cs typeface="Times New Roman"/>
                        </a:rPr>
                        <a:t>1 </a:t>
                      </a:r>
                      <a:endParaRPr lang="zh-CN" sz="2400" b="1" kern="100" dirty="0">
                        <a:latin typeface="Calibri"/>
                        <a:ea typeface="宋体"/>
                        <a:cs typeface="Times New Roman"/>
                      </a:endParaRPr>
                    </a:p>
                  </a:txBody>
                  <a:tcPr marL="68580" marR="68580" marT="6985" marB="0">
                    <a:lnL>
                      <a:noFill/>
                    </a:lnL>
                    <a:lnR w="28575" cap="flat" cmpd="sng" algn="ctr">
                      <a:solidFill>
                        <a:schemeClr val="accent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spcAft>
                          <a:spcPts val="0"/>
                        </a:spcAft>
                      </a:pPr>
                      <a:r>
                        <a:rPr lang="en-US" sz="2400" b="1" kern="100" dirty="0">
                          <a:latin typeface="Calibri"/>
                          <a:ea typeface="宋体"/>
                          <a:cs typeface="Times New Roman"/>
                        </a:rPr>
                        <a:t>0 </a:t>
                      </a:r>
                      <a:endParaRPr lang="zh-CN" sz="2400" b="1" kern="100" dirty="0">
                        <a:latin typeface="Calibri"/>
                        <a:ea typeface="宋体"/>
                        <a:cs typeface="Times New Roman"/>
                      </a:endParaRPr>
                    </a:p>
                  </a:txBody>
                  <a:tcPr marL="68580" marR="68580" marT="6985" marB="0" anchor="ctr">
                    <a:lnL w="28575" cap="flat" cmpd="sng" algn="ctr">
                      <a:solidFill>
                        <a:schemeClr val="accent4"/>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13648537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6"/>
            <a:ext cx="11087506" cy="4196475"/>
            <a:chOff x="1887176" y="1780605"/>
            <a:chExt cx="2669422" cy="810405"/>
          </a:xfrm>
        </p:grpSpPr>
        <p:sp>
          <p:nvSpPr>
            <p:cNvPr id="31" name="矩形 30">
              <a:extLst>
                <a:ext uri="{FF2B5EF4-FFF2-40B4-BE49-F238E27FC236}">
                  <a16:creationId xmlns:a16="http://schemas.microsoft.com/office/drawing/2014/main" id="{A3538DB1-2330-4E5C-8C01-7FB9EE9A0007}"/>
                </a:ext>
              </a:extLst>
            </p:cNvPr>
            <p:cNvSpPr/>
            <p:nvPr/>
          </p:nvSpPr>
          <p:spPr>
            <a:xfrm>
              <a:off x="1913236" y="1959609"/>
              <a:ext cx="2643362" cy="631401"/>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对</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m</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位的二进制位组合按位进行异或函数计算</a:t>
              </a:r>
            </a:p>
            <a:p>
              <a:pPr marL="285750" lvl="1" indent="-285750">
                <a:lnSpc>
                  <a:spcPct val="150000"/>
                </a:lnSpc>
                <a:buFont typeface="Wingdings" pitchFamily="2" charset="2"/>
                <a:buChar char="Ø"/>
              </a:pP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A</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B</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是</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8</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位的二进制位组合，</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C</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是</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A</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和</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B</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的异或运算结果</a:t>
              </a:r>
            </a:p>
            <a:p>
              <a:pPr marL="800100" lvl="2" indent="-342900">
                <a:lnSpc>
                  <a:spcPct val="150000"/>
                </a:lnSpc>
                <a:buFont typeface="Arial" panose="020B0604020202020204" pitchFamily="34" charset="0"/>
                <a:buChar char="•"/>
              </a:pP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A: 00111010</a:t>
              </a:r>
            </a:p>
            <a:p>
              <a:pPr marL="800100" lvl="2" indent="-342900">
                <a:lnSpc>
                  <a:spcPct val="150000"/>
                </a:lnSpc>
                <a:buFont typeface="Arial" panose="020B0604020202020204" pitchFamily="34" charset="0"/>
                <a:buChar char="•"/>
              </a:pP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B: 11110000</a:t>
              </a:r>
            </a:p>
            <a:p>
              <a:pPr marL="800100" lvl="2" indent="-342900">
                <a:lnSpc>
                  <a:spcPct val="150000"/>
                </a:lnSpc>
                <a:buFont typeface="Arial" panose="020B0604020202020204" pitchFamily="34" charset="0"/>
                <a:buChar char="•"/>
              </a:pP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C: 11001010</a:t>
              </a:r>
            </a:p>
            <a:p>
              <a:pPr marL="800100" lvl="2" indent="-342900">
                <a:lnSpc>
                  <a:spcPct val="150000"/>
                </a:lnSpc>
                <a:buFont typeface="Arial" panose="020B0604020202020204" pitchFamily="34" charset="0"/>
                <a:buChar char="•"/>
              </a:pP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C</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的左边</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4</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位为</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A</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的左边</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4</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位按位取反的结果，而</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C</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的右边</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4</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位则与</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A</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的右边</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4</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位相同</a:t>
              </a:r>
            </a:p>
            <a:p>
              <a:pPr marL="285750" lvl="1"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与</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1</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做异或运算结果表示取反，与</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0</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做异或运算结果保持不变</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563161" cy="112199"/>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按位异或运算</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二进制逻辑运算</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3208116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8"/>
            <a:ext cx="11087506" cy="3273148"/>
            <a:chOff x="1887176" y="1780605"/>
            <a:chExt cx="2669422" cy="632096"/>
          </a:xfrm>
        </p:grpSpPr>
        <p:sp>
          <p:nvSpPr>
            <p:cNvPr id="31" name="矩形 30">
              <a:extLst>
                <a:ext uri="{FF2B5EF4-FFF2-40B4-BE49-F238E27FC236}">
                  <a16:creationId xmlns:a16="http://schemas.microsoft.com/office/drawing/2014/main" id="{A3538DB1-2330-4E5C-8C01-7FB9EE9A0007}"/>
                </a:ext>
              </a:extLst>
            </p:cNvPr>
            <p:cNvSpPr/>
            <p:nvPr/>
          </p:nvSpPr>
          <p:spPr>
            <a:xfrm>
              <a:off x="1913236" y="1959609"/>
              <a:ext cx="2643362" cy="453092"/>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假如</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A</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是</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8</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位的二进制位组合，</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B</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是</a:t>
              </a:r>
              <a:r>
                <a:rPr lang="en-US" altLang="zh-CN" sz="2000" dirty="0">
                  <a:solidFill>
                    <a:srgbClr val="B88F4D"/>
                  </a:solidFill>
                  <a:latin typeface="微软雅黑" panose="020B0503020204020204" pitchFamily="34" charset="-122"/>
                  <a:ea typeface="微软雅黑" panose="020B0503020204020204" pitchFamily="34" charset="-122"/>
                </a:rPr>
                <a:t>11111111</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C</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是</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A</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和</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B</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的异或运算结果</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A: 00111010</a:t>
              </a:r>
            </a:p>
            <a:p>
              <a:pPr marL="800100" lvl="2" indent="-342900">
                <a:lnSpc>
                  <a:spcPct val="150000"/>
                </a:lnSpc>
                <a:buFont typeface="Arial" panose="020B0604020202020204" pitchFamily="34" charset="0"/>
                <a:buChar char="•"/>
              </a:pP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	B: </a:t>
              </a:r>
              <a:r>
                <a:rPr lang="en" altLang="zh-CN" sz="2000" dirty="0">
                  <a:solidFill>
                    <a:srgbClr val="B88F4D"/>
                  </a:solidFill>
                  <a:latin typeface="微软雅黑" panose="020B0503020204020204" pitchFamily="34" charset="-122"/>
                  <a:ea typeface="微软雅黑" panose="020B0503020204020204" pitchFamily="34" charset="-122"/>
                </a:rPr>
                <a:t>11111111</a:t>
              </a:r>
            </a:p>
            <a:p>
              <a:pPr marL="800100" lvl="2" indent="-342900">
                <a:lnSpc>
                  <a:spcPct val="150000"/>
                </a:lnSpc>
                <a:buFont typeface="Arial" panose="020B0604020202020204" pitchFamily="34" charset="0"/>
                <a:buChar char="•"/>
              </a:pP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	C: 11000101</a:t>
              </a:r>
            </a:p>
            <a:p>
              <a:pPr marL="285750" lvl="1" indent="-285750">
                <a:lnSpc>
                  <a:spcPct val="150000"/>
                </a:lnSpc>
                <a:buFont typeface="Wingdings" pitchFamily="2" charset="2"/>
                <a:buChar char="Ø"/>
              </a:pP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C</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即为</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A</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按位取反的结果</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390261" cy="112199"/>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按位取反</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二进制逻辑运算</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2915725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5"/>
            <a:ext cx="10686674" cy="2349814"/>
            <a:chOff x="1887176" y="1780605"/>
            <a:chExt cx="2572918" cy="453786"/>
          </a:xfrm>
        </p:grpSpPr>
        <p:sp>
          <p:nvSpPr>
            <p:cNvPr id="31" name="矩形 30">
              <a:extLst>
                <a:ext uri="{FF2B5EF4-FFF2-40B4-BE49-F238E27FC236}">
                  <a16:creationId xmlns:a16="http://schemas.microsoft.com/office/drawing/2014/main" id="{A3538DB1-2330-4E5C-8C01-7FB9EE9A0007}"/>
                </a:ext>
              </a:extLst>
            </p:cNvPr>
            <p:cNvSpPr/>
            <p:nvPr/>
          </p:nvSpPr>
          <p:spPr>
            <a:xfrm>
              <a:off x="1913236" y="1959609"/>
              <a:ext cx="2546858" cy="274782"/>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既然只有当相应的位上是相同的值时，</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XOR</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函数才得到</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0</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，那么如果异或函数的输出全为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0</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，两个位组合就是相同的</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1"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如果异或函数的输出全为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0</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，两个位组合是相同的</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995412" cy="112199"/>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判断两个位组合是否相同</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二进制逻辑运算</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6240546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5"/>
            <a:ext cx="10673790" cy="4458020"/>
            <a:chOff x="1887176" y="1780605"/>
            <a:chExt cx="2569816" cy="789692"/>
          </a:xfrm>
        </p:grpSpPr>
        <p:sp>
          <p:nvSpPr>
            <p:cNvPr id="31" name="矩形 30">
              <a:extLst>
                <a:ext uri="{FF2B5EF4-FFF2-40B4-BE49-F238E27FC236}">
                  <a16:creationId xmlns:a16="http://schemas.microsoft.com/office/drawing/2014/main" id="{A3538DB1-2330-4E5C-8C01-7FB9EE9A0007}"/>
                </a:ext>
              </a:extLst>
            </p:cNvPr>
            <p:cNvSpPr/>
            <p:nvPr/>
          </p:nvSpPr>
          <p:spPr>
            <a:xfrm>
              <a:off x="1910134" y="1909340"/>
              <a:ext cx="2546858" cy="660957"/>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在布尔代数中，与普通代数不同的是，它的数值取值非</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0</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即</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1</a:t>
              </a:r>
            </a:p>
            <a:p>
              <a:pPr marL="285750" lvl="1"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三种典型的运算符，分别表示或、与、非函数：</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“与”运算符使用符号“</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”表示</a:t>
              </a:r>
            </a:p>
            <a:p>
              <a:pPr marL="1257300" lvl="3" indent="-342900">
                <a:lnSpc>
                  <a:spcPct val="150000"/>
                </a:lnSpc>
                <a:buFont typeface="Arial" panose="020B0604020202020204" pitchFamily="34" charset="0"/>
                <a:buChar cha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B</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，表示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 AND B</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，当且仅当二者取值都为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1</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时，结果才为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1</a:t>
              </a:r>
            </a:p>
            <a:p>
              <a:pPr marL="800100" lvl="2" indent="-342900">
                <a:lnSpc>
                  <a:spcPct val="150000"/>
                </a:lnSpc>
                <a:buFont typeface="Arial" panose="020B0604020202020204" pitchFamily="34" charset="0"/>
                <a:buChar cha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或”运算符使用符号“</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表示</a:t>
              </a:r>
            </a:p>
            <a:p>
              <a:pPr marL="1257300" lvl="3" indent="-342900">
                <a:lnSpc>
                  <a:spcPct val="150000"/>
                </a:lnSpc>
                <a:buFont typeface="Arial" panose="020B0604020202020204" pitchFamily="34" charset="0"/>
                <a:buChar cha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A+B</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，表示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 OR B</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，当其中至少有一个变量取值为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1</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时，结果为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1</a:t>
              </a:r>
            </a:p>
            <a:p>
              <a:pPr marL="800100" lvl="2" indent="-342900">
                <a:lnSpc>
                  <a:spcPct val="150000"/>
                </a:lnSpc>
                <a:buFont typeface="Arial" panose="020B0604020202020204" pitchFamily="34" charset="0"/>
                <a:buChar cha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非”运算符使用符号“</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表示</a:t>
              </a:r>
            </a:p>
            <a:p>
              <a:pPr marL="1257300" lvl="3" indent="-342900">
                <a:lnSpc>
                  <a:spcPct val="150000"/>
                </a:lnSpc>
                <a:buFont typeface="Arial" panose="020B0604020202020204" pitchFamily="34" charset="0"/>
                <a:buChar cha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Ā</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表示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NOT A</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，当</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取值为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1</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时，结果为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0</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；当</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取值为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0</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时，结果为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1</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476711" cy="112211"/>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基本运算符</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二进制逻辑运算</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1602428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矩形 3"/>
          <p:cNvSpPr/>
          <p:nvPr/>
        </p:nvSpPr>
        <p:spPr>
          <a:xfrm>
            <a:off x="-9525" y="1756229"/>
            <a:ext cx="12201525" cy="3264898"/>
          </a:xfrm>
          <a:prstGeom prst="rect">
            <a:avLst/>
          </a:prstGeom>
          <a:solidFill>
            <a:srgbClr val="4E75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TextBox 2"/>
          <p:cNvSpPr txBox="1"/>
          <p:nvPr>
            <p:custDataLst>
              <p:tags r:id="rId2"/>
            </p:custDataLst>
          </p:nvPr>
        </p:nvSpPr>
        <p:spPr>
          <a:xfrm>
            <a:off x="4653280" y="2826068"/>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7200" b="1" spc="200" dirty="0">
                <a:solidFill>
                  <a:srgbClr val="B88F4D"/>
                </a:solidFill>
                <a:latin typeface="Arial" panose="020B0604020202020204" pitchFamily="34" charset="0"/>
                <a:ea typeface="微软雅黑" panose="020B0503020204020204" pitchFamily="34" charset="-122"/>
                <a:cs typeface="Arial" panose="020B0604020202020204" pitchFamily="34" charset="0"/>
                <a:sym typeface="+mn-lt"/>
              </a:rPr>
              <a:t>01</a:t>
            </a:r>
          </a:p>
        </p:txBody>
      </p:sp>
      <p:sp>
        <p:nvSpPr>
          <p:cNvPr id="13" name="标题 12"/>
          <p:cNvSpPr>
            <a:spLocks noGrp="1"/>
          </p:cNvSpPr>
          <p:nvPr>
            <p:custDataLst>
              <p:tags r:id="rId3"/>
            </p:custDataLst>
          </p:nvPr>
        </p:nvSpPr>
        <p:spPr>
          <a:xfrm>
            <a:off x="6169024" y="2977833"/>
            <a:ext cx="4914265" cy="83566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altLang="en-US" sz="3200" dirty="0">
                <a:solidFill>
                  <a:schemeClr val="bg1"/>
                </a:solidFill>
              </a:rPr>
              <a:t>二进制逻辑运算</a:t>
            </a:r>
            <a:endParaRPr lang="zh-CN" altLang="en-US" sz="3200" dirty="0">
              <a:solidFill>
                <a:schemeClr val="bg1"/>
              </a:solidFill>
              <a:ea typeface="微软雅黑" panose="020B0503020204020204" pitchFamily="34" charset="-122"/>
            </a:endParaRPr>
          </a:p>
        </p:txBody>
      </p:sp>
      <p:cxnSp>
        <p:nvCxnSpPr>
          <p:cNvPr id="19" name="直接连接符 18"/>
          <p:cNvCxnSpPr/>
          <p:nvPr/>
        </p:nvCxnSpPr>
        <p:spPr>
          <a:xfrm>
            <a:off x="3903980" y="2765425"/>
            <a:ext cx="0" cy="1451610"/>
          </a:xfrm>
          <a:prstGeom prst="line">
            <a:avLst/>
          </a:prstGeom>
          <a:ln w="9525">
            <a:solidFill>
              <a:srgbClr val="B88F4D"/>
            </a:solidFill>
          </a:ln>
        </p:spPr>
        <p:style>
          <a:lnRef idx="1">
            <a:schemeClr val="accent1"/>
          </a:lnRef>
          <a:fillRef idx="0">
            <a:schemeClr val="accent1"/>
          </a:fillRef>
          <a:effectRef idx="0">
            <a:schemeClr val="accent1"/>
          </a:effectRef>
          <a:fontRef idx="minor">
            <a:schemeClr val="tx1"/>
          </a:fontRef>
        </p:style>
      </p:cxnSp>
      <p:pic>
        <p:nvPicPr>
          <p:cNvPr id="9" name="图片 8" descr="G:\2021\校庆\PPT\logo-08.pnglogo-08">
            <a:extLst>
              <a:ext uri="{FF2B5EF4-FFF2-40B4-BE49-F238E27FC236}">
                <a16:creationId xmlns:a16="http://schemas.microsoft.com/office/drawing/2014/main" id="{A62D7C2F-1B42-4F9E-ADC0-6A029E3724CA}"/>
              </a:ext>
            </a:extLst>
          </p:cNvPr>
          <p:cNvPicPr>
            <a:picLocks noChangeAspect="1"/>
          </p:cNvPicPr>
          <p:nvPr/>
        </p:nvPicPr>
        <p:blipFill>
          <a:blip r:embed="rId6"/>
          <a:srcRect/>
          <a:stretch>
            <a:fillRect/>
          </a:stretch>
        </p:blipFill>
        <p:spPr>
          <a:xfrm>
            <a:off x="9502775" y="-1289050"/>
            <a:ext cx="4442460" cy="4091940"/>
          </a:xfrm>
          <a:prstGeom prst="rect">
            <a:avLst/>
          </a:prstGeom>
        </p:spPr>
      </p:pic>
      <p:pic>
        <p:nvPicPr>
          <p:cNvPr id="10" name="图片 9" descr="G:\2021\校庆\PPT\logo-09.pnglogo-09">
            <a:extLst>
              <a:ext uri="{FF2B5EF4-FFF2-40B4-BE49-F238E27FC236}">
                <a16:creationId xmlns:a16="http://schemas.microsoft.com/office/drawing/2014/main" id="{91FCD46B-D7C1-485A-8F75-C3215EC455E8}"/>
              </a:ext>
            </a:extLst>
          </p:cNvPr>
          <p:cNvPicPr>
            <a:picLocks noChangeAspect="1"/>
          </p:cNvPicPr>
          <p:nvPr/>
        </p:nvPicPr>
        <p:blipFill>
          <a:blip r:embed="rId7"/>
          <a:srcRect/>
          <a:stretch>
            <a:fillRect/>
          </a:stretch>
        </p:blipFill>
        <p:spPr>
          <a:xfrm>
            <a:off x="-951230" y="3764598"/>
            <a:ext cx="3503930" cy="3227070"/>
          </a:xfrm>
          <a:prstGeom prst="rect">
            <a:avLst/>
          </a:prstGeom>
        </p:spPr>
      </p:pic>
      <p:grpSp>
        <p:nvGrpSpPr>
          <p:cNvPr id="11" name="组合 10">
            <a:extLst>
              <a:ext uri="{FF2B5EF4-FFF2-40B4-BE49-F238E27FC236}">
                <a16:creationId xmlns:a16="http://schemas.microsoft.com/office/drawing/2014/main" id="{54A390AC-C27E-4A53-8E1D-EED3036834D3}"/>
              </a:ext>
            </a:extLst>
          </p:cNvPr>
          <p:cNvGrpSpPr/>
          <p:nvPr/>
        </p:nvGrpSpPr>
        <p:grpSpPr>
          <a:xfrm>
            <a:off x="-6350" y="5576887"/>
            <a:ext cx="12192000" cy="1281113"/>
            <a:chOff x="-6350" y="3575050"/>
            <a:chExt cx="12192000" cy="1281113"/>
          </a:xfrm>
          <a:gradFill>
            <a:gsLst>
              <a:gs pos="0">
                <a:srgbClr val="BD934E">
                  <a:alpha val="0"/>
                </a:srgbClr>
              </a:gs>
              <a:gs pos="100000">
                <a:srgbClr val="BD934E">
                  <a:alpha val="50000"/>
                </a:srgbClr>
              </a:gs>
            </a:gsLst>
            <a:lin ang="5400000" scaled="0"/>
          </a:gradFill>
        </p:grpSpPr>
        <p:grpSp>
          <p:nvGrpSpPr>
            <p:cNvPr id="12" name="Group 205">
              <a:extLst>
                <a:ext uri="{FF2B5EF4-FFF2-40B4-BE49-F238E27FC236}">
                  <a16:creationId xmlns:a16="http://schemas.microsoft.com/office/drawing/2014/main" id="{E2944FC1-C752-462D-9FCA-65183D6FDFC0}"/>
                </a:ext>
              </a:extLst>
            </p:cNvPr>
            <p:cNvGrpSpPr>
              <a:grpSpLocks/>
            </p:cNvGrpSpPr>
            <p:nvPr userDrawn="1"/>
          </p:nvGrpSpPr>
          <p:grpSpPr bwMode="auto">
            <a:xfrm>
              <a:off x="4810125" y="4400550"/>
              <a:ext cx="4105275" cy="433388"/>
              <a:chOff x="3030" y="2772"/>
              <a:chExt cx="2586" cy="273"/>
            </a:xfrm>
            <a:grpFill/>
          </p:grpSpPr>
          <p:sp>
            <p:nvSpPr>
              <p:cNvPr id="117" name="Line 5">
                <a:extLst>
                  <a:ext uri="{FF2B5EF4-FFF2-40B4-BE49-F238E27FC236}">
                    <a16:creationId xmlns:a16="http://schemas.microsoft.com/office/drawing/2014/main" id="{EAD416F2-CEB0-47CF-A933-96D2CCF0F874}"/>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6">
                <a:extLst>
                  <a:ext uri="{FF2B5EF4-FFF2-40B4-BE49-F238E27FC236}">
                    <a16:creationId xmlns:a16="http://schemas.microsoft.com/office/drawing/2014/main" id="{45C8CF62-8651-498C-80B3-DB3E38083939}"/>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7">
                <a:extLst>
                  <a:ext uri="{FF2B5EF4-FFF2-40B4-BE49-F238E27FC236}">
                    <a16:creationId xmlns:a16="http://schemas.microsoft.com/office/drawing/2014/main" id="{5093B280-F0C8-4CAA-8FF6-D0D99A9C98AF}"/>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8">
                <a:extLst>
                  <a:ext uri="{FF2B5EF4-FFF2-40B4-BE49-F238E27FC236}">
                    <a16:creationId xmlns:a16="http://schemas.microsoft.com/office/drawing/2014/main" id="{E5E4E009-5E46-4D83-8473-D9C60DD0C138}"/>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9">
                <a:extLst>
                  <a:ext uri="{FF2B5EF4-FFF2-40B4-BE49-F238E27FC236}">
                    <a16:creationId xmlns:a16="http://schemas.microsoft.com/office/drawing/2014/main" id="{76F83A0A-7E07-41E6-88F9-8E20A28EE7C0}"/>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0">
                <a:extLst>
                  <a:ext uri="{FF2B5EF4-FFF2-40B4-BE49-F238E27FC236}">
                    <a16:creationId xmlns:a16="http://schemas.microsoft.com/office/drawing/2014/main" id="{C4DD1F2B-C5E9-44FC-ACCC-67058A4CBDEC}"/>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1">
                <a:extLst>
                  <a:ext uri="{FF2B5EF4-FFF2-40B4-BE49-F238E27FC236}">
                    <a16:creationId xmlns:a16="http://schemas.microsoft.com/office/drawing/2014/main" id="{18CFE215-7C32-41EF-AA25-4BA786A7FDF5}"/>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
                <a:extLst>
                  <a:ext uri="{FF2B5EF4-FFF2-40B4-BE49-F238E27FC236}">
                    <a16:creationId xmlns:a16="http://schemas.microsoft.com/office/drawing/2014/main" id="{4AEF8AF7-0039-4E08-B8DE-F7FA8199569D}"/>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3">
                <a:extLst>
                  <a:ext uri="{FF2B5EF4-FFF2-40B4-BE49-F238E27FC236}">
                    <a16:creationId xmlns:a16="http://schemas.microsoft.com/office/drawing/2014/main" id="{1D3D927F-B301-45F3-8E2B-ED8584DDAF17}"/>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4">
                <a:extLst>
                  <a:ext uri="{FF2B5EF4-FFF2-40B4-BE49-F238E27FC236}">
                    <a16:creationId xmlns:a16="http://schemas.microsoft.com/office/drawing/2014/main" id="{905D27A2-9DA4-44FD-B666-862A721CC9B3}"/>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5">
                <a:extLst>
                  <a:ext uri="{FF2B5EF4-FFF2-40B4-BE49-F238E27FC236}">
                    <a16:creationId xmlns:a16="http://schemas.microsoft.com/office/drawing/2014/main" id="{5E2AB4B1-7B57-40BD-BAB1-06C44DA3BA4A}"/>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6">
                <a:extLst>
                  <a:ext uri="{FF2B5EF4-FFF2-40B4-BE49-F238E27FC236}">
                    <a16:creationId xmlns:a16="http://schemas.microsoft.com/office/drawing/2014/main" id="{8AB9D97F-B504-41E5-AE06-63A012FCBADF}"/>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7">
                <a:extLst>
                  <a:ext uri="{FF2B5EF4-FFF2-40B4-BE49-F238E27FC236}">
                    <a16:creationId xmlns:a16="http://schemas.microsoft.com/office/drawing/2014/main" id="{47779405-097A-4BE0-882D-76E7F82C8C6E}"/>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8">
                <a:extLst>
                  <a:ext uri="{FF2B5EF4-FFF2-40B4-BE49-F238E27FC236}">
                    <a16:creationId xmlns:a16="http://schemas.microsoft.com/office/drawing/2014/main" id="{236B67C1-B503-4361-998E-63A6BB77BAB4}"/>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9">
                <a:extLst>
                  <a:ext uri="{FF2B5EF4-FFF2-40B4-BE49-F238E27FC236}">
                    <a16:creationId xmlns:a16="http://schemas.microsoft.com/office/drawing/2014/main" id="{A7FFC1FE-3DA4-468F-91E5-D86EBAAF8837}"/>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20">
                <a:extLst>
                  <a:ext uri="{FF2B5EF4-FFF2-40B4-BE49-F238E27FC236}">
                    <a16:creationId xmlns:a16="http://schemas.microsoft.com/office/drawing/2014/main" id="{53A5554D-F8BE-48E5-8A77-6BAEE0F27B6C}"/>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21">
                <a:extLst>
                  <a:ext uri="{FF2B5EF4-FFF2-40B4-BE49-F238E27FC236}">
                    <a16:creationId xmlns:a16="http://schemas.microsoft.com/office/drawing/2014/main" id="{8C0AAE5B-F4B3-4F47-9252-508355483255}"/>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22">
                <a:extLst>
                  <a:ext uri="{FF2B5EF4-FFF2-40B4-BE49-F238E27FC236}">
                    <a16:creationId xmlns:a16="http://schemas.microsoft.com/office/drawing/2014/main" id="{623A727B-0A98-4283-962B-DB561715C1FC}"/>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23">
                <a:extLst>
                  <a:ext uri="{FF2B5EF4-FFF2-40B4-BE49-F238E27FC236}">
                    <a16:creationId xmlns:a16="http://schemas.microsoft.com/office/drawing/2014/main" id="{11AFDF79-ECE7-4905-B1F2-ACE8ED0CEB40}"/>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4">
                <a:extLst>
                  <a:ext uri="{FF2B5EF4-FFF2-40B4-BE49-F238E27FC236}">
                    <a16:creationId xmlns:a16="http://schemas.microsoft.com/office/drawing/2014/main" id="{8A1ABB4F-29AC-4388-98FA-41B48BAF0FE6}"/>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5">
                <a:extLst>
                  <a:ext uri="{FF2B5EF4-FFF2-40B4-BE49-F238E27FC236}">
                    <a16:creationId xmlns:a16="http://schemas.microsoft.com/office/drawing/2014/main" id="{568A4B37-5289-4838-B032-DA24FD702A08}"/>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6">
                <a:extLst>
                  <a:ext uri="{FF2B5EF4-FFF2-40B4-BE49-F238E27FC236}">
                    <a16:creationId xmlns:a16="http://schemas.microsoft.com/office/drawing/2014/main" id="{FAF19633-161F-4329-8A34-F1A68608DFB6}"/>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7">
                <a:extLst>
                  <a:ext uri="{FF2B5EF4-FFF2-40B4-BE49-F238E27FC236}">
                    <a16:creationId xmlns:a16="http://schemas.microsoft.com/office/drawing/2014/main" id="{E201ACFA-EEF1-4A84-AB88-CE61B8E2733F}"/>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28">
                <a:extLst>
                  <a:ext uri="{FF2B5EF4-FFF2-40B4-BE49-F238E27FC236}">
                    <a16:creationId xmlns:a16="http://schemas.microsoft.com/office/drawing/2014/main" id="{FC084B12-7FC8-4A89-8816-F4131960BE3E}"/>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29">
                <a:extLst>
                  <a:ext uri="{FF2B5EF4-FFF2-40B4-BE49-F238E27FC236}">
                    <a16:creationId xmlns:a16="http://schemas.microsoft.com/office/drawing/2014/main" id="{84E34670-AFF1-4E1D-8FDD-A24E2BC2030E}"/>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30">
                <a:extLst>
                  <a:ext uri="{FF2B5EF4-FFF2-40B4-BE49-F238E27FC236}">
                    <a16:creationId xmlns:a16="http://schemas.microsoft.com/office/drawing/2014/main" id="{C40E194C-FA13-42E9-BC5A-3CE5F3C0E0D1}"/>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31">
                <a:extLst>
                  <a:ext uri="{FF2B5EF4-FFF2-40B4-BE49-F238E27FC236}">
                    <a16:creationId xmlns:a16="http://schemas.microsoft.com/office/drawing/2014/main" id="{8FD974F1-ECE7-46AA-923E-D5B3BFB0DB74}"/>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32">
                <a:extLst>
                  <a:ext uri="{FF2B5EF4-FFF2-40B4-BE49-F238E27FC236}">
                    <a16:creationId xmlns:a16="http://schemas.microsoft.com/office/drawing/2014/main" id="{E987B222-2301-4140-9A62-5EB14E68F18C}"/>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33">
                <a:extLst>
                  <a:ext uri="{FF2B5EF4-FFF2-40B4-BE49-F238E27FC236}">
                    <a16:creationId xmlns:a16="http://schemas.microsoft.com/office/drawing/2014/main" id="{FA8CA113-95C5-4241-93F6-DEBAC3B63088}"/>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34">
                <a:extLst>
                  <a:ext uri="{FF2B5EF4-FFF2-40B4-BE49-F238E27FC236}">
                    <a16:creationId xmlns:a16="http://schemas.microsoft.com/office/drawing/2014/main" id="{35388D6C-B41B-4686-8DB7-6D6029A981DE}"/>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35">
                <a:extLst>
                  <a:ext uri="{FF2B5EF4-FFF2-40B4-BE49-F238E27FC236}">
                    <a16:creationId xmlns:a16="http://schemas.microsoft.com/office/drawing/2014/main" id="{BBD8BE59-DC29-4603-B988-C7D4B0034D6B}"/>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36">
                <a:extLst>
                  <a:ext uri="{FF2B5EF4-FFF2-40B4-BE49-F238E27FC236}">
                    <a16:creationId xmlns:a16="http://schemas.microsoft.com/office/drawing/2014/main" id="{914782A3-CA79-4C2A-9A28-2C4F6114D161}"/>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37">
                <a:extLst>
                  <a:ext uri="{FF2B5EF4-FFF2-40B4-BE49-F238E27FC236}">
                    <a16:creationId xmlns:a16="http://schemas.microsoft.com/office/drawing/2014/main" id="{88815001-3CAF-429D-8B5C-35349645534F}"/>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38">
                <a:extLst>
                  <a:ext uri="{FF2B5EF4-FFF2-40B4-BE49-F238E27FC236}">
                    <a16:creationId xmlns:a16="http://schemas.microsoft.com/office/drawing/2014/main" id="{D9B9F6DD-214D-4FEE-BAFF-16A8C147A6BD}"/>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39">
                <a:extLst>
                  <a:ext uri="{FF2B5EF4-FFF2-40B4-BE49-F238E27FC236}">
                    <a16:creationId xmlns:a16="http://schemas.microsoft.com/office/drawing/2014/main" id="{11363098-AD72-465B-87CD-EA1540D2AF66}"/>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0">
                <a:extLst>
                  <a:ext uri="{FF2B5EF4-FFF2-40B4-BE49-F238E27FC236}">
                    <a16:creationId xmlns:a16="http://schemas.microsoft.com/office/drawing/2014/main" id="{AABC4FDA-1213-4F58-9E01-77EAC4F470B8}"/>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1">
                <a:extLst>
                  <a:ext uri="{FF2B5EF4-FFF2-40B4-BE49-F238E27FC236}">
                    <a16:creationId xmlns:a16="http://schemas.microsoft.com/office/drawing/2014/main" id="{093A76B4-26B3-4341-A1D7-DCEE5D222C82}"/>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2">
                <a:extLst>
                  <a:ext uri="{FF2B5EF4-FFF2-40B4-BE49-F238E27FC236}">
                    <a16:creationId xmlns:a16="http://schemas.microsoft.com/office/drawing/2014/main" id="{F08CD3C6-4C00-4B6D-AD78-8B5B9A7363C0}"/>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3">
                <a:extLst>
                  <a:ext uri="{FF2B5EF4-FFF2-40B4-BE49-F238E27FC236}">
                    <a16:creationId xmlns:a16="http://schemas.microsoft.com/office/drawing/2014/main" id="{BA9BCF4F-6B26-481A-AC0E-E577E33A3885}"/>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4">
                <a:extLst>
                  <a:ext uri="{FF2B5EF4-FFF2-40B4-BE49-F238E27FC236}">
                    <a16:creationId xmlns:a16="http://schemas.microsoft.com/office/drawing/2014/main" id="{EADF28B6-B14E-424F-BF34-17BFE42E7EE8}"/>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5">
                <a:extLst>
                  <a:ext uri="{FF2B5EF4-FFF2-40B4-BE49-F238E27FC236}">
                    <a16:creationId xmlns:a16="http://schemas.microsoft.com/office/drawing/2014/main" id="{91CB88F7-BEA9-4549-9B09-5E4E55146C95}"/>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6">
                <a:extLst>
                  <a:ext uri="{FF2B5EF4-FFF2-40B4-BE49-F238E27FC236}">
                    <a16:creationId xmlns:a16="http://schemas.microsoft.com/office/drawing/2014/main" id="{603711ED-C5EB-4A71-B215-521E71AFCD31}"/>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7">
                <a:extLst>
                  <a:ext uri="{FF2B5EF4-FFF2-40B4-BE49-F238E27FC236}">
                    <a16:creationId xmlns:a16="http://schemas.microsoft.com/office/drawing/2014/main" id="{E719DE56-7BCD-49B7-A350-AF0E51668EEE}"/>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8">
                <a:extLst>
                  <a:ext uri="{FF2B5EF4-FFF2-40B4-BE49-F238E27FC236}">
                    <a16:creationId xmlns:a16="http://schemas.microsoft.com/office/drawing/2014/main" id="{693A81F8-35A4-4C56-9724-5FF713C7C396}"/>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49">
                <a:extLst>
                  <a:ext uri="{FF2B5EF4-FFF2-40B4-BE49-F238E27FC236}">
                    <a16:creationId xmlns:a16="http://schemas.microsoft.com/office/drawing/2014/main" id="{A3DB9144-E1AD-4B20-B65F-1A12E9BAC7FC}"/>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50">
                <a:extLst>
                  <a:ext uri="{FF2B5EF4-FFF2-40B4-BE49-F238E27FC236}">
                    <a16:creationId xmlns:a16="http://schemas.microsoft.com/office/drawing/2014/main" id="{DA77728A-5532-4A7A-A40C-8BDCC0618C67}"/>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51">
                <a:extLst>
                  <a:ext uri="{FF2B5EF4-FFF2-40B4-BE49-F238E27FC236}">
                    <a16:creationId xmlns:a16="http://schemas.microsoft.com/office/drawing/2014/main" id="{E994ACC9-4B32-470F-9044-43E02BD2C2E6}"/>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52">
                <a:extLst>
                  <a:ext uri="{FF2B5EF4-FFF2-40B4-BE49-F238E27FC236}">
                    <a16:creationId xmlns:a16="http://schemas.microsoft.com/office/drawing/2014/main" id="{28D3B174-96C5-40EA-A012-A67FFA7C70C8}"/>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53">
                <a:extLst>
                  <a:ext uri="{FF2B5EF4-FFF2-40B4-BE49-F238E27FC236}">
                    <a16:creationId xmlns:a16="http://schemas.microsoft.com/office/drawing/2014/main" id="{C669CF6C-BE41-4E02-81D4-D5FA4A3C9331}"/>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54">
                <a:extLst>
                  <a:ext uri="{FF2B5EF4-FFF2-40B4-BE49-F238E27FC236}">
                    <a16:creationId xmlns:a16="http://schemas.microsoft.com/office/drawing/2014/main" id="{1023512B-E261-4D34-B152-1816EF43157F}"/>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55">
                <a:extLst>
                  <a:ext uri="{FF2B5EF4-FFF2-40B4-BE49-F238E27FC236}">
                    <a16:creationId xmlns:a16="http://schemas.microsoft.com/office/drawing/2014/main" id="{97CF4D43-4D61-483C-A4C1-284E5CC315AE}"/>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56">
                <a:extLst>
                  <a:ext uri="{FF2B5EF4-FFF2-40B4-BE49-F238E27FC236}">
                    <a16:creationId xmlns:a16="http://schemas.microsoft.com/office/drawing/2014/main" id="{2D48091A-8383-484F-B441-4880654A59A6}"/>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57">
                <a:extLst>
                  <a:ext uri="{FF2B5EF4-FFF2-40B4-BE49-F238E27FC236}">
                    <a16:creationId xmlns:a16="http://schemas.microsoft.com/office/drawing/2014/main" id="{473BD28C-825E-4988-8FE5-A04B9A5F647B}"/>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58">
                <a:extLst>
                  <a:ext uri="{FF2B5EF4-FFF2-40B4-BE49-F238E27FC236}">
                    <a16:creationId xmlns:a16="http://schemas.microsoft.com/office/drawing/2014/main" id="{370A1CB0-23DC-4C64-8A3A-5D60172EA164}"/>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59">
                <a:extLst>
                  <a:ext uri="{FF2B5EF4-FFF2-40B4-BE49-F238E27FC236}">
                    <a16:creationId xmlns:a16="http://schemas.microsoft.com/office/drawing/2014/main" id="{3E678D10-31B4-474E-BE61-0C3B25251049}"/>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60">
                <a:extLst>
                  <a:ext uri="{FF2B5EF4-FFF2-40B4-BE49-F238E27FC236}">
                    <a16:creationId xmlns:a16="http://schemas.microsoft.com/office/drawing/2014/main" id="{67ABF8D6-2CC9-4132-BB35-C87DE191334C}"/>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61">
                <a:extLst>
                  <a:ext uri="{FF2B5EF4-FFF2-40B4-BE49-F238E27FC236}">
                    <a16:creationId xmlns:a16="http://schemas.microsoft.com/office/drawing/2014/main" id="{C4C61B9A-FED0-4E05-9F6E-BE145D7162AA}"/>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62">
                <a:extLst>
                  <a:ext uri="{FF2B5EF4-FFF2-40B4-BE49-F238E27FC236}">
                    <a16:creationId xmlns:a16="http://schemas.microsoft.com/office/drawing/2014/main" id="{151B88AC-765F-44C0-A53F-3FDB4349E1AB}"/>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63">
                <a:extLst>
                  <a:ext uri="{FF2B5EF4-FFF2-40B4-BE49-F238E27FC236}">
                    <a16:creationId xmlns:a16="http://schemas.microsoft.com/office/drawing/2014/main" id="{5BF459B4-AC3A-4EF1-9DC6-C618A0A02A53}"/>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64">
                <a:extLst>
                  <a:ext uri="{FF2B5EF4-FFF2-40B4-BE49-F238E27FC236}">
                    <a16:creationId xmlns:a16="http://schemas.microsoft.com/office/drawing/2014/main" id="{CE8ED756-591F-4F3B-8403-B5E8F31938EF}"/>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65">
                <a:extLst>
                  <a:ext uri="{FF2B5EF4-FFF2-40B4-BE49-F238E27FC236}">
                    <a16:creationId xmlns:a16="http://schemas.microsoft.com/office/drawing/2014/main" id="{CAFC611B-E4BF-4ED7-889C-7354BBBCD85E}"/>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66">
                <a:extLst>
                  <a:ext uri="{FF2B5EF4-FFF2-40B4-BE49-F238E27FC236}">
                    <a16:creationId xmlns:a16="http://schemas.microsoft.com/office/drawing/2014/main" id="{9954A38E-3FA8-4D6B-957D-780CBC84F847}"/>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67">
                <a:extLst>
                  <a:ext uri="{FF2B5EF4-FFF2-40B4-BE49-F238E27FC236}">
                    <a16:creationId xmlns:a16="http://schemas.microsoft.com/office/drawing/2014/main" id="{4C5F7C21-ABDE-46AC-9ECA-641886F11C27}"/>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68">
                <a:extLst>
                  <a:ext uri="{FF2B5EF4-FFF2-40B4-BE49-F238E27FC236}">
                    <a16:creationId xmlns:a16="http://schemas.microsoft.com/office/drawing/2014/main" id="{E012D852-44A8-4E53-ADC2-1353DF8FADB5}"/>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69">
                <a:extLst>
                  <a:ext uri="{FF2B5EF4-FFF2-40B4-BE49-F238E27FC236}">
                    <a16:creationId xmlns:a16="http://schemas.microsoft.com/office/drawing/2014/main" id="{B98ECFF2-62D0-4260-95D6-02B356A15312}"/>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70">
                <a:extLst>
                  <a:ext uri="{FF2B5EF4-FFF2-40B4-BE49-F238E27FC236}">
                    <a16:creationId xmlns:a16="http://schemas.microsoft.com/office/drawing/2014/main" id="{A1751E66-94BE-4C6F-B2D9-B9783A6A5206}"/>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71">
                <a:extLst>
                  <a:ext uri="{FF2B5EF4-FFF2-40B4-BE49-F238E27FC236}">
                    <a16:creationId xmlns:a16="http://schemas.microsoft.com/office/drawing/2014/main" id="{BF058728-980E-4EFE-9CA5-B063A55F2796}"/>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72">
                <a:extLst>
                  <a:ext uri="{FF2B5EF4-FFF2-40B4-BE49-F238E27FC236}">
                    <a16:creationId xmlns:a16="http://schemas.microsoft.com/office/drawing/2014/main" id="{BD6FF8ED-ED14-4926-80C8-385C798416EB}"/>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73">
                <a:extLst>
                  <a:ext uri="{FF2B5EF4-FFF2-40B4-BE49-F238E27FC236}">
                    <a16:creationId xmlns:a16="http://schemas.microsoft.com/office/drawing/2014/main" id="{70DA038F-9962-46AF-887B-E2CB07367D68}"/>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74">
                <a:extLst>
                  <a:ext uri="{FF2B5EF4-FFF2-40B4-BE49-F238E27FC236}">
                    <a16:creationId xmlns:a16="http://schemas.microsoft.com/office/drawing/2014/main" id="{E4D8A310-E699-46FE-8619-F90F1EDFA7C2}"/>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75">
                <a:extLst>
                  <a:ext uri="{FF2B5EF4-FFF2-40B4-BE49-F238E27FC236}">
                    <a16:creationId xmlns:a16="http://schemas.microsoft.com/office/drawing/2014/main" id="{3447F87F-BE53-4C09-B5C3-9E75E5F2094A}"/>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76">
                <a:extLst>
                  <a:ext uri="{FF2B5EF4-FFF2-40B4-BE49-F238E27FC236}">
                    <a16:creationId xmlns:a16="http://schemas.microsoft.com/office/drawing/2014/main" id="{9B307674-AD20-453D-9684-6B4517A349DE}"/>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77">
                <a:extLst>
                  <a:ext uri="{FF2B5EF4-FFF2-40B4-BE49-F238E27FC236}">
                    <a16:creationId xmlns:a16="http://schemas.microsoft.com/office/drawing/2014/main" id="{B434F504-E055-4B45-82E1-F3FE15CBD09A}"/>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78">
                <a:extLst>
                  <a:ext uri="{FF2B5EF4-FFF2-40B4-BE49-F238E27FC236}">
                    <a16:creationId xmlns:a16="http://schemas.microsoft.com/office/drawing/2014/main" id="{A4042A31-DFB6-4946-A767-C7545A37057D}"/>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79">
                <a:extLst>
                  <a:ext uri="{FF2B5EF4-FFF2-40B4-BE49-F238E27FC236}">
                    <a16:creationId xmlns:a16="http://schemas.microsoft.com/office/drawing/2014/main" id="{1D8175E5-35DB-45FB-BE13-BF6E16B1A727}"/>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80">
                <a:extLst>
                  <a:ext uri="{FF2B5EF4-FFF2-40B4-BE49-F238E27FC236}">
                    <a16:creationId xmlns:a16="http://schemas.microsoft.com/office/drawing/2014/main" id="{C7C939A3-67FF-4D1F-BB7E-1E43F9537B6B}"/>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81">
                <a:extLst>
                  <a:ext uri="{FF2B5EF4-FFF2-40B4-BE49-F238E27FC236}">
                    <a16:creationId xmlns:a16="http://schemas.microsoft.com/office/drawing/2014/main" id="{B17A20B1-9D75-49A5-A914-E6580ECC59E1}"/>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82">
                <a:extLst>
                  <a:ext uri="{FF2B5EF4-FFF2-40B4-BE49-F238E27FC236}">
                    <a16:creationId xmlns:a16="http://schemas.microsoft.com/office/drawing/2014/main" id="{CA22C89C-BB78-4654-9E5F-75295B3A55B1}"/>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83">
                <a:extLst>
                  <a:ext uri="{FF2B5EF4-FFF2-40B4-BE49-F238E27FC236}">
                    <a16:creationId xmlns:a16="http://schemas.microsoft.com/office/drawing/2014/main" id="{DE4913CA-10BB-4BFC-A842-1DD0790016E7}"/>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84">
                <a:extLst>
                  <a:ext uri="{FF2B5EF4-FFF2-40B4-BE49-F238E27FC236}">
                    <a16:creationId xmlns:a16="http://schemas.microsoft.com/office/drawing/2014/main" id="{6D2BD86F-9D86-4783-8F5E-55B0649CDB7E}"/>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85">
                <a:extLst>
                  <a:ext uri="{FF2B5EF4-FFF2-40B4-BE49-F238E27FC236}">
                    <a16:creationId xmlns:a16="http://schemas.microsoft.com/office/drawing/2014/main" id="{A70BC2B9-82CE-4B4D-B594-5FE98F19F711}"/>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86">
                <a:extLst>
                  <a:ext uri="{FF2B5EF4-FFF2-40B4-BE49-F238E27FC236}">
                    <a16:creationId xmlns:a16="http://schemas.microsoft.com/office/drawing/2014/main" id="{41185E2D-4670-49CD-973B-BC60DA8B48ED}"/>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87">
                <a:extLst>
                  <a:ext uri="{FF2B5EF4-FFF2-40B4-BE49-F238E27FC236}">
                    <a16:creationId xmlns:a16="http://schemas.microsoft.com/office/drawing/2014/main" id="{39BDB715-312C-46D4-BA05-9DD70BDB8017}"/>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88">
                <a:extLst>
                  <a:ext uri="{FF2B5EF4-FFF2-40B4-BE49-F238E27FC236}">
                    <a16:creationId xmlns:a16="http://schemas.microsoft.com/office/drawing/2014/main" id="{D9DDFFB6-2AF7-43B5-96A5-35A8C93488A7}"/>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89">
                <a:extLst>
                  <a:ext uri="{FF2B5EF4-FFF2-40B4-BE49-F238E27FC236}">
                    <a16:creationId xmlns:a16="http://schemas.microsoft.com/office/drawing/2014/main" id="{3FB039E2-8722-4B5F-B07D-58003DC550A8}"/>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90">
                <a:extLst>
                  <a:ext uri="{FF2B5EF4-FFF2-40B4-BE49-F238E27FC236}">
                    <a16:creationId xmlns:a16="http://schemas.microsoft.com/office/drawing/2014/main" id="{60051F78-C76A-4287-808A-E08E981F4420}"/>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91">
                <a:extLst>
                  <a:ext uri="{FF2B5EF4-FFF2-40B4-BE49-F238E27FC236}">
                    <a16:creationId xmlns:a16="http://schemas.microsoft.com/office/drawing/2014/main" id="{11383A92-E209-4031-A28F-913E93572EB4}"/>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92">
                <a:extLst>
                  <a:ext uri="{FF2B5EF4-FFF2-40B4-BE49-F238E27FC236}">
                    <a16:creationId xmlns:a16="http://schemas.microsoft.com/office/drawing/2014/main" id="{63A1D1AD-72F3-4E3F-8A96-AC045F192066}"/>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93">
                <a:extLst>
                  <a:ext uri="{FF2B5EF4-FFF2-40B4-BE49-F238E27FC236}">
                    <a16:creationId xmlns:a16="http://schemas.microsoft.com/office/drawing/2014/main" id="{5C94FCB4-FEEB-4C17-858A-9035F6F63A84}"/>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94">
                <a:extLst>
                  <a:ext uri="{FF2B5EF4-FFF2-40B4-BE49-F238E27FC236}">
                    <a16:creationId xmlns:a16="http://schemas.microsoft.com/office/drawing/2014/main" id="{D43CC0CA-328B-4B56-964B-B9227EB3CB23}"/>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95">
                <a:extLst>
                  <a:ext uri="{FF2B5EF4-FFF2-40B4-BE49-F238E27FC236}">
                    <a16:creationId xmlns:a16="http://schemas.microsoft.com/office/drawing/2014/main" id="{13674396-FAA5-456A-8470-8B76E90D38B0}"/>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96">
                <a:extLst>
                  <a:ext uri="{FF2B5EF4-FFF2-40B4-BE49-F238E27FC236}">
                    <a16:creationId xmlns:a16="http://schemas.microsoft.com/office/drawing/2014/main" id="{918E5F5A-AB61-4DAE-AE33-102A59A7970A}"/>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97">
                <a:extLst>
                  <a:ext uri="{FF2B5EF4-FFF2-40B4-BE49-F238E27FC236}">
                    <a16:creationId xmlns:a16="http://schemas.microsoft.com/office/drawing/2014/main" id="{216D50E5-AA0E-4A1F-80C8-90916F8DE71D}"/>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98">
                <a:extLst>
                  <a:ext uri="{FF2B5EF4-FFF2-40B4-BE49-F238E27FC236}">
                    <a16:creationId xmlns:a16="http://schemas.microsoft.com/office/drawing/2014/main" id="{8C1A38BA-BB7C-4081-AFA9-290E7712946B}"/>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99">
                <a:extLst>
                  <a:ext uri="{FF2B5EF4-FFF2-40B4-BE49-F238E27FC236}">
                    <a16:creationId xmlns:a16="http://schemas.microsoft.com/office/drawing/2014/main" id="{9200001A-D18B-4357-AB66-F1BC609B5C2C}"/>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100">
                <a:extLst>
                  <a:ext uri="{FF2B5EF4-FFF2-40B4-BE49-F238E27FC236}">
                    <a16:creationId xmlns:a16="http://schemas.microsoft.com/office/drawing/2014/main" id="{72FDBEE2-C997-4732-B891-FDCA56D15213}"/>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101">
                <a:extLst>
                  <a:ext uri="{FF2B5EF4-FFF2-40B4-BE49-F238E27FC236}">
                    <a16:creationId xmlns:a16="http://schemas.microsoft.com/office/drawing/2014/main" id="{9CF2F6A0-564E-4908-8BF0-4EF7C2E8FC04}"/>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102">
                <a:extLst>
                  <a:ext uri="{FF2B5EF4-FFF2-40B4-BE49-F238E27FC236}">
                    <a16:creationId xmlns:a16="http://schemas.microsoft.com/office/drawing/2014/main" id="{8C2871BB-1485-44FB-B766-6F57665AA6A0}"/>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03">
                <a:extLst>
                  <a:ext uri="{FF2B5EF4-FFF2-40B4-BE49-F238E27FC236}">
                    <a16:creationId xmlns:a16="http://schemas.microsoft.com/office/drawing/2014/main" id="{DE863B29-200D-4F13-95AC-CDDDDD3401B9}"/>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04">
                <a:extLst>
                  <a:ext uri="{FF2B5EF4-FFF2-40B4-BE49-F238E27FC236}">
                    <a16:creationId xmlns:a16="http://schemas.microsoft.com/office/drawing/2014/main" id="{4276380F-3798-43B1-8EF0-9856D77F0E74}"/>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05">
                <a:extLst>
                  <a:ext uri="{FF2B5EF4-FFF2-40B4-BE49-F238E27FC236}">
                    <a16:creationId xmlns:a16="http://schemas.microsoft.com/office/drawing/2014/main" id="{8BA3CCE7-AECC-4767-BB03-7CDC168535BB}"/>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106">
                <a:extLst>
                  <a:ext uri="{FF2B5EF4-FFF2-40B4-BE49-F238E27FC236}">
                    <a16:creationId xmlns:a16="http://schemas.microsoft.com/office/drawing/2014/main" id="{03037FB9-2F71-4EF9-9C01-965E8D846117}"/>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107">
                <a:extLst>
                  <a:ext uri="{FF2B5EF4-FFF2-40B4-BE49-F238E27FC236}">
                    <a16:creationId xmlns:a16="http://schemas.microsoft.com/office/drawing/2014/main" id="{3B95A020-686D-494B-991B-E3DAEBC32712}"/>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108">
                <a:extLst>
                  <a:ext uri="{FF2B5EF4-FFF2-40B4-BE49-F238E27FC236}">
                    <a16:creationId xmlns:a16="http://schemas.microsoft.com/office/drawing/2014/main" id="{0734A911-5587-487B-B946-BF77B60469C4}"/>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109">
                <a:extLst>
                  <a:ext uri="{FF2B5EF4-FFF2-40B4-BE49-F238E27FC236}">
                    <a16:creationId xmlns:a16="http://schemas.microsoft.com/office/drawing/2014/main" id="{06EEFC69-79AD-4100-9737-8C4C28635779}"/>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110">
                <a:extLst>
                  <a:ext uri="{FF2B5EF4-FFF2-40B4-BE49-F238E27FC236}">
                    <a16:creationId xmlns:a16="http://schemas.microsoft.com/office/drawing/2014/main" id="{A94DB305-A79C-412A-92A0-8A8F13FA3AB8}"/>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111">
                <a:extLst>
                  <a:ext uri="{FF2B5EF4-FFF2-40B4-BE49-F238E27FC236}">
                    <a16:creationId xmlns:a16="http://schemas.microsoft.com/office/drawing/2014/main" id="{510342AC-CF24-4837-962C-5629914C05AB}"/>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12">
                <a:extLst>
                  <a:ext uri="{FF2B5EF4-FFF2-40B4-BE49-F238E27FC236}">
                    <a16:creationId xmlns:a16="http://schemas.microsoft.com/office/drawing/2014/main" id="{3DEEA3ED-1AA7-4112-8973-A49E213B79C9}"/>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13">
                <a:extLst>
                  <a:ext uri="{FF2B5EF4-FFF2-40B4-BE49-F238E27FC236}">
                    <a16:creationId xmlns:a16="http://schemas.microsoft.com/office/drawing/2014/main" id="{4ED2EBC9-AFDB-4A28-AFC4-756D03A8FBF9}"/>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14">
                <a:extLst>
                  <a:ext uri="{FF2B5EF4-FFF2-40B4-BE49-F238E27FC236}">
                    <a16:creationId xmlns:a16="http://schemas.microsoft.com/office/drawing/2014/main" id="{CC14B2EB-024F-47B8-BE32-7204698F2D06}"/>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15">
                <a:extLst>
                  <a:ext uri="{FF2B5EF4-FFF2-40B4-BE49-F238E27FC236}">
                    <a16:creationId xmlns:a16="http://schemas.microsoft.com/office/drawing/2014/main" id="{BA710B14-6F25-44D5-87F2-6DD76F3004FD}"/>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16">
                <a:extLst>
                  <a:ext uri="{FF2B5EF4-FFF2-40B4-BE49-F238E27FC236}">
                    <a16:creationId xmlns:a16="http://schemas.microsoft.com/office/drawing/2014/main" id="{4954FAF2-7766-4C99-BCC5-77794AF40EEC}"/>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17">
                <a:extLst>
                  <a:ext uri="{FF2B5EF4-FFF2-40B4-BE49-F238E27FC236}">
                    <a16:creationId xmlns:a16="http://schemas.microsoft.com/office/drawing/2014/main" id="{C19B4CDD-2754-461D-9AF3-A9C20C00E613}"/>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18">
                <a:extLst>
                  <a:ext uri="{FF2B5EF4-FFF2-40B4-BE49-F238E27FC236}">
                    <a16:creationId xmlns:a16="http://schemas.microsoft.com/office/drawing/2014/main" id="{295F74CC-8BBE-4F1B-9D45-E87950875351}"/>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19">
                <a:extLst>
                  <a:ext uri="{FF2B5EF4-FFF2-40B4-BE49-F238E27FC236}">
                    <a16:creationId xmlns:a16="http://schemas.microsoft.com/office/drawing/2014/main" id="{D600F657-91E4-458B-9A0F-66BDC6CEDF94}"/>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20">
                <a:extLst>
                  <a:ext uri="{FF2B5EF4-FFF2-40B4-BE49-F238E27FC236}">
                    <a16:creationId xmlns:a16="http://schemas.microsoft.com/office/drawing/2014/main" id="{1685D6B3-0E52-4EDF-B1E2-1AF1E636245B}"/>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21">
                <a:extLst>
                  <a:ext uri="{FF2B5EF4-FFF2-40B4-BE49-F238E27FC236}">
                    <a16:creationId xmlns:a16="http://schemas.microsoft.com/office/drawing/2014/main" id="{3B7F28A1-7FA3-4D76-9C9D-72807D0A2A84}"/>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22">
                <a:extLst>
                  <a:ext uri="{FF2B5EF4-FFF2-40B4-BE49-F238E27FC236}">
                    <a16:creationId xmlns:a16="http://schemas.microsoft.com/office/drawing/2014/main" id="{26C4C815-02ED-4327-9D24-FDA1D78920C7}"/>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23">
                <a:extLst>
                  <a:ext uri="{FF2B5EF4-FFF2-40B4-BE49-F238E27FC236}">
                    <a16:creationId xmlns:a16="http://schemas.microsoft.com/office/drawing/2014/main" id="{FAA867E3-A550-48D5-B366-FFBF336EC930}"/>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24">
                <a:extLst>
                  <a:ext uri="{FF2B5EF4-FFF2-40B4-BE49-F238E27FC236}">
                    <a16:creationId xmlns:a16="http://schemas.microsoft.com/office/drawing/2014/main" id="{F765249D-85AB-4F78-901C-D24BA5E049A9}"/>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25">
                <a:extLst>
                  <a:ext uri="{FF2B5EF4-FFF2-40B4-BE49-F238E27FC236}">
                    <a16:creationId xmlns:a16="http://schemas.microsoft.com/office/drawing/2014/main" id="{9A32BE65-4C36-473A-B17D-32C2695019B7}"/>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26">
                <a:extLst>
                  <a:ext uri="{FF2B5EF4-FFF2-40B4-BE49-F238E27FC236}">
                    <a16:creationId xmlns:a16="http://schemas.microsoft.com/office/drawing/2014/main" id="{597FF9B4-B552-4B22-B02D-7F3A4B2D0E2B}"/>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27">
                <a:extLst>
                  <a:ext uri="{FF2B5EF4-FFF2-40B4-BE49-F238E27FC236}">
                    <a16:creationId xmlns:a16="http://schemas.microsoft.com/office/drawing/2014/main" id="{2ADBC2A9-EC4A-4F1A-9575-5C2E2C611184}"/>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28">
                <a:extLst>
                  <a:ext uri="{FF2B5EF4-FFF2-40B4-BE49-F238E27FC236}">
                    <a16:creationId xmlns:a16="http://schemas.microsoft.com/office/drawing/2014/main" id="{EA07E267-4077-44DF-8793-958470082B4B}"/>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29">
                <a:extLst>
                  <a:ext uri="{FF2B5EF4-FFF2-40B4-BE49-F238E27FC236}">
                    <a16:creationId xmlns:a16="http://schemas.microsoft.com/office/drawing/2014/main" id="{450FF888-CA74-468F-8DC5-3DE393756465}"/>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30">
                <a:extLst>
                  <a:ext uri="{FF2B5EF4-FFF2-40B4-BE49-F238E27FC236}">
                    <a16:creationId xmlns:a16="http://schemas.microsoft.com/office/drawing/2014/main" id="{6ED42186-4921-48DF-991E-AE5DD331C4B9}"/>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31">
                <a:extLst>
                  <a:ext uri="{FF2B5EF4-FFF2-40B4-BE49-F238E27FC236}">
                    <a16:creationId xmlns:a16="http://schemas.microsoft.com/office/drawing/2014/main" id="{E9E5CB15-AB4F-44A1-8370-FC9B9DE7129E}"/>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32">
                <a:extLst>
                  <a:ext uri="{FF2B5EF4-FFF2-40B4-BE49-F238E27FC236}">
                    <a16:creationId xmlns:a16="http://schemas.microsoft.com/office/drawing/2014/main" id="{BB497DB7-75E3-4FF7-9D1B-3B26C89E3F10}"/>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33">
                <a:extLst>
                  <a:ext uri="{FF2B5EF4-FFF2-40B4-BE49-F238E27FC236}">
                    <a16:creationId xmlns:a16="http://schemas.microsoft.com/office/drawing/2014/main" id="{58918294-39CB-4298-9521-4858BE11916C}"/>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34">
                <a:extLst>
                  <a:ext uri="{FF2B5EF4-FFF2-40B4-BE49-F238E27FC236}">
                    <a16:creationId xmlns:a16="http://schemas.microsoft.com/office/drawing/2014/main" id="{5E68ABBC-3AD2-4386-8729-8CEDB6410BD6}"/>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35">
                <a:extLst>
                  <a:ext uri="{FF2B5EF4-FFF2-40B4-BE49-F238E27FC236}">
                    <a16:creationId xmlns:a16="http://schemas.microsoft.com/office/drawing/2014/main" id="{FB58C689-CA62-4846-982D-BB491E1DA980}"/>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36">
                <a:extLst>
                  <a:ext uri="{FF2B5EF4-FFF2-40B4-BE49-F238E27FC236}">
                    <a16:creationId xmlns:a16="http://schemas.microsoft.com/office/drawing/2014/main" id="{7753AA88-031A-4F0B-9006-FDEB3E8A1F64}"/>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37">
                <a:extLst>
                  <a:ext uri="{FF2B5EF4-FFF2-40B4-BE49-F238E27FC236}">
                    <a16:creationId xmlns:a16="http://schemas.microsoft.com/office/drawing/2014/main" id="{DA2A45BD-27B0-4DBE-9786-711763167792}"/>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38">
                <a:extLst>
                  <a:ext uri="{FF2B5EF4-FFF2-40B4-BE49-F238E27FC236}">
                    <a16:creationId xmlns:a16="http://schemas.microsoft.com/office/drawing/2014/main" id="{FF7AF075-4C26-460E-95E1-C982B30CE0C7}"/>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39">
                <a:extLst>
                  <a:ext uri="{FF2B5EF4-FFF2-40B4-BE49-F238E27FC236}">
                    <a16:creationId xmlns:a16="http://schemas.microsoft.com/office/drawing/2014/main" id="{384F615C-971C-48EB-AFD6-4917BA583D77}"/>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40">
                <a:extLst>
                  <a:ext uri="{FF2B5EF4-FFF2-40B4-BE49-F238E27FC236}">
                    <a16:creationId xmlns:a16="http://schemas.microsoft.com/office/drawing/2014/main" id="{4382A5B1-F61B-4F84-932F-AD52BE68AF80}"/>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141">
                <a:extLst>
                  <a:ext uri="{FF2B5EF4-FFF2-40B4-BE49-F238E27FC236}">
                    <a16:creationId xmlns:a16="http://schemas.microsoft.com/office/drawing/2014/main" id="{BBACC224-575D-4C7B-A0AF-D5EF9D2FFA58}"/>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142">
                <a:extLst>
                  <a:ext uri="{FF2B5EF4-FFF2-40B4-BE49-F238E27FC236}">
                    <a16:creationId xmlns:a16="http://schemas.microsoft.com/office/drawing/2014/main" id="{F36BF60F-CB81-494A-A823-BF107DE627D7}"/>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143">
                <a:extLst>
                  <a:ext uri="{FF2B5EF4-FFF2-40B4-BE49-F238E27FC236}">
                    <a16:creationId xmlns:a16="http://schemas.microsoft.com/office/drawing/2014/main" id="{D32E9445-0115-42C8-AE88-5350B9BA6187}"/>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44">
                <a:extLst>
                  <a:ext uri="{FF2B5EF4-FFF2-40B4-BE49-F238E27FC236}">
                    <a16:creationId xmlns:a16="http://schemas.microsoft.com/office/drawing/2014/main" id="{F519BADD-B6E6-4D98-A876-AFD5129752AB}"/>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45">
                <a:extLst>
                  <a:ext uri="{FF2B5EF4-FFF2-40B4-BE49-F238E27FC236}">
                    <a16:creationId xmlns:a16="http://schemas.microsoft.com/office/drawing/2014/main" id="{9DD06A6E-A12A-4E2B-93CF-F0F4D6206447}"/>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46">
                <a:extLst>
                  <a:ext uri="{FF2B5EF4-FFF2-40B4-BE49-F238E27FC236}">
                    <a16:creationId xmlns:a16="http://schemas.microsoft.com/office/drawing/2014/main" id="{D7AC8B17-D40F-445D-93B8-DBF708A2E25F}"/>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47">
                <a:extLst>
                  <a:ext uri="{FF2B5EF4-FFF2-40B4-BE49-F238E27FC236}">
                    <a16:creationId xmlns:a16="http://schemas.microsoft.com/office/drawing/2014/main" id="{C3B5C9F1-1ACD-4587-AC11-A8471B685A7D}"/>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148">
                <a:extLst>
                  <a:ext uri="{FF2B5EF4-FFF2-40B4-BE49-F238E27FC236}">
                    <a16:creationId xmlns:a16="http://schemas.microsoft.com/office/drawing/2014/main" id="{03856535-9045-47F9-B0ED-C38C12A76A1F}"/>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49">
                <a:extLst>
                  <a:ext uri="{FF2B5EF4-FFF2-40B4-BE49-F238E27FC236}">
                    <a16:creationId xmlns:a16="http://schemas.microsoft.com/office/drawing/2014/main" id="{A27FD34A-F05C-47CE-86AE-B155B2254361}"/>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50">
                <a:extLst>
                  <a:ext uri="{FF2B5EF4-FFF2-40B4-BE49-F238E27FC236}">
                    <a16:creationId xmlns:a16="http://schemas.microsoft.com/office/drawing/2014/main" id="{5992BA88-7B96-47CF-8C9D-40C964B07DD8}"/>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151">
                <a:extLst>
                  <a:ext uri="{FF2B5EF4-FFF2-40B4-BE49-F238E27FC236}">
                    <a16:creationId xmlns:a16="http://schemas.microsoft.com/office/drawing/2014/main" id="{D2BF8795-332A-4F5F-8CEE-441A2630096F}"/>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52">
                <a:extLst>
                  <a:ext uri="{FF2B5EF4-FFF2-40B4-BE49-F238E27FC236}">
                    <a16:creationId xmlns:a16="http://schemas.microsoft.com/office/drawing/2014/main" id="{4D69721B-6155-4CBC-9891-081D1481A70A}"/>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53">
                <a:extLst>
                  <a:ext uri="{FF2B5EF4-FFF2-40B4-BE49-F238E27FC236}">
                    <a16:creationId xmlns:a16="http://schemas.microsoft.com/office/drawing/2014/main" id="{B853FA4C-4645-4AEC-99F5-FCEE64ACC787}"/>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54">
                <a:extLst>
                  <a:ext uri="{FF2B5EF4-FFF2-40B4-BE49-F238E27FC236}">
                    <a16:creationId xmlns:a16="http://schemas.microsoft.com/office/drawing/2014/main" id="{6531B25A-D997-473C-8FA4-4C98AF31F595}"/>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55">
                <a:extLst>
                  <a:ext uri="{FF2B5EF4-FFF2-40B4-BE49-F238E27FC236}">
                    <a16:creationId xmlns:a16="http://schemas.microsoft.com/office/drawing/2014/main" id="{27D22B82-399D-4485-ACBF-54CBB61539FC}"/>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56">
                <a:extLst>
                  <a:ext uri="{FF2B5EF4-FFF2-40B4-BE49-F238E27FC236}">
                    <a16:creationId xmlns:a16="http://schemas.microsoft.com/office/drawing/2014/main" id="{F1326CFD-F95A-46A5-B63D-2A69E17442D4}"/>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57">
                <a:extLst>
                  <a:ext uri="{FF2B5EF4-FFF2-40B4-BE49-F238E27FC236}">
                    <a16:creationId xmlns:a16="http://schemas.microsoft.com/office/drawing/2014/main" id="{71C1922C-1F60-4345-8F97-F9CFB8D4F827}"/>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58">
                <a:extLst>
                  <a:ext uri="{FF2B5EF4-FFF2-40B4-BE49-F238E27FC236}">
                    <a16:creationId xmlns:a16="http://schemas.microsoft.com/office/drawing/2014/main" id="{400A75FF-3E2C-4109-939B-69D42C1B3C36}"/>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59">
                <a:extLst>
                  <a:ext uri="{FF2B5EF4-FFF2-40B4-BE49-F238E27FC236}">
                    <a16:creationId xmlns:a16="http://schemas.microsoft.com/office/drawing/2014/main" id="{0916170F-A8E3-4718-8FDF-BAA6ADD627B6}"/>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60">
                <a:extLst>
                  <a:ext uri="{FF2B5EF4-FFF2-40B4-BE49-F238E27FC236}">
                    <a16:creationId xmlns:a16="http://schemas.microsoft.com/office/drawing/2014/main" id="{3054D6E1-B67D-4458-967F-CB2CA59EB741}"/>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61">
                <a:extLst>
                  <a:ext uri="{FF2B5EF4-FFF2-40B4-BE49-F238E27FC236}">
                    <a16:creationId xmlns:a16="http://schemas.microsoft.com/office/drawing/2014/main" id="{B239E4EE-AF3C-4558-A0DF-3E44F03E6DD0}"/>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62">
                <a:extLst>
                  <a:ext uri="{FF2B5EF4-FFF2-40B4-BE49-F238E27FC236}">
                    <a16:creationId xmlns:a16="http://schemas.microsoft.com/office/drawing/2014/main" id="{44AFAA8B-2407-4BBF-8C38-64CBD9DBE28F}"/>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63">
                <a:extLst>
                  <a:ext uri="{FF2B5EF4-FFF2-40B4-BE49-F238E27FC236}">
                    <a16:creationId xmlns:a16="http://schemas.microsoft.com/office/drawing/2014/main" id="{A0C1BA25-F722-4A87-A318-84C185A37EC1}"/>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64">
                <a:extLst>
                  <a:ext uri="{FF2B5EF4-FFF2-40B4-BE49-F238E27FC236}">
                    <a16:creationId xmlns:a16="http://schemas.microsoft.com/office/drawing/2014/main" id="{56527AA1-9227-4509-BDAE-A4D1968AD617}"/>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65">
                <a:extLst>
                  <a:ext uri="{FF2B5EF4-FFF2-40B4-BE49-F238E27FC236}">
                    <a16:creationId xmlns:a16="http://schemas.microsoft.com/office/drawing/2014/main" id="{38A8C6AD-838A-45AC-8D65-590EDEEA4CAD}"/>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66">
                <a:extLst>
                  <a:ext uri="{FF2B5EF4-FFF2-40B4-BE49-F238E27FC236}">
                    <a16:creationId xmlns:a16="http://schemas.microsoft.com/office/drawing/2014/main" id="{C950C40D-4529-4F11-B0CA-E59CEC3ACF6A}"/>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67">
                <a:extLst>
                  <a:ext uri="{FF2B5EF4-FFF2-40B4-BE49-F238E27FC236}">
                    <a16:creationId xmlns:a16="http://schemas.microsoft.com/office/drawing/2014/main" id="{2441D5BF-E11A-46BB-9738-CCF9AD38C07D}"/>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68">
                <a:extLst>
                  <a:ext uri="{FF2B5EF4-FFF2-40B4-BE49-F238E27FC236}">
                    <a16:creationId xmlns:a16="http://schemas.microsoft.com/office/drawing/2014/main" id="{93C3B02A-F80C-4117-A852-CBBED2D089C1}"/>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69">
                <a:extLst>
                  <a:ext uri="{FF2B5EF4-FFF2-40B4-BE49-F238E27FC236}">
                    <a16:creationId xmlns:a16="http://schemas.microsoft.com/office/drawing/2014/main" id="{73ABD493-D91D-4340-9BF2-3EEF8BE05B72}"/>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70">
                <a:extLst>
                  <a:ext uri="{FF2B5EF4-FFF2-40B4-BE49-F238E27FC236}">
                    <a16:creationId xmlns:a16="http://schemas.microsoft.com/office/drawing/2014/main" id="{AC4514DB-FA63-46EA-98D9-5CECADD5833E}"/>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71">
                <a:extLst>
                  <a:ext uri="{FF2B5EF4-FFF2-40B4-BE49-F238E27FC236}">
                    <a16:creationId xmlns:a16="http://schemas.microsoft.com/office/drawing/2014/main" id="{BB8C9E5D-DE99-4A8A-B39C-E9D1FEA0DEB2}"/>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72">
                <a:extLst>
                  <a:ext uri="{FF2B5EF4-FFF2-40B4-BE49-F238E27FC236}">
                    <a16:creationId xmlns:a16="http://schemas.microsoft.com/office/drawing/2014/main" id="{CAC092A3-64E8-43E7-95F6-405521DCAE1D}"/>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73">
                <a:extLst>
                  <a:ext uri="{FF2B5EF4-FFF2-40B4-BE49-F238E27FC236}">
                    <a16:creationId xmlns:a16="http://schemas.microsoft.com/office/drawing/2014/main" id="{19C10D4E-A106-4F51-B0A7-E5C5A3398E99}"/>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74">
                <a:extLst>
                  <a:ext uri="{FF2B5EF4-FFF2-40B4-BE49-F238E27FC236}">
                    <a16:creationId xmlns:a16="http://schemas.microsoft.com/office/drawing/2014/main" id="{0E216099-8F53-4B1F-B77D-154899FAF52F}"/>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75">
                <a:extLst>
                  <a:ext uri="{FF2B5EF4-FFF2-40B4-BE49-F238E27FC236}">
                    <a16:creationId xmlns:a16="http://schemas.microsoft.com/office/drawing/2014/main" id="{E17400DB-E192-4D32-92A3-932622E93655}"/>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76">
                <a:extLst>
                  <a:ext uri="{FF2B5EF4-FFF2-40B4-BE49-F238E27FC236}">
                    <a16:creationId xmlns:a16="http://schemas.microsoft.com/office/drawing/2014/main" id="{DED18E91-1DE8-4111-B4BC-042B13D3B844}"/>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77">
                <a:extLst>
                  <a:ext uri="{FF2B5EF4-FFF2-40B4-BE49-F238E27FC236}">
                    <a16:creationId xmlns:a16="http://schemas.microsoft.com/office/drawing/2014/main" id="{7882987E-1DBD-4370-910D-94837449F0C1}"/>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78">
                <a:extLst>
                  <a:ext uri="{FF2B5EF4-FFF2-40B4-BE49-F238E27FC236}">
                    <a16:creationId xmlns:a16="http://schemas.microsoft.com/office/drawing/2014/main" id="{A610CD6B-5D95-4E7D-8D08-2A29212B89EE}"/>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79">
                <a:extLst>
                  <a:ext uri="{FF2B5EF4-FFF2-40B4-BE49-F238E27FC236}">
                    <a16:creationId xmlns:a16="http://schemas.microsoft.com/office/drawing/2014/main" id="{0A2302BB-5D47-47D0-8992-D5965D4983E1}"/>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80">
                <a:extLst>
                  <a:ext uri="{FF2B5EF4-FFF2-40B4-BE49-F238E27FC236}">
                    <a16:creationId xmlns:a16="http://schemas.microsoft.com/office/drawing/2014/main" id="{D51BF928-3255-4820-85E9-E25E9C75365F}"/>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81">
                <a:extLst>
                  <a:ext uri="{FF2B5EF4-FFF2-40B4-BE49-F238E27FC236}">
                    <a16:creationId xmlns:a16="http://schemas.microsoft.com/office/drawing/2014/main" id="{75CCA836-6E6F-4C78-91E3-C5D04D0FD865}"/>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82">
                <a:extLst>
                  <a:ext uri="{FF2B5EF4-FFF2-40B4-BE49-F238E27FC236}">
                    <a16:creationId xmlns:a16="http://schemas.microsoft.com/office/drawing/2014/main" id="{C9D4F360-8F16-4D98-8111-B2D901F7CC17}"/>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83">
                <a:extLst>
                  <a:ext uri="{FF2B5EF4-FFF2-40B4-BE49-F238E27FC236}">
                    <a16:creationId xmlns:a16="http://schemas.microsoft.com/office/drawing/2014/main" id="{AE367D6C-595C-455F-96B2-F5F2685E41D6}"/>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84">
                <a:extLst>
                  <a:ext uri="{FF2B5EF4-FFF2-40B4-BE49-F238E27FC236}">
                    <a16:creationId xmlns:a16="http://schemas.microsoft.com/office/drawing/2014/main" id="{1981FC77-C4C6-4EB3-8C67-A324B9B0D5C3}"/>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85">
                <a:extLst>
                  <a:ext uri="{FF2B5EF4-FFF2-40B4-BE49-F238E27FC236}">
                    <a16:creationId xmlns:a16="http://schemas.microsoft.com/office/drawing/2014/main" id="{5F2301FC-3D05-4438-A987-BD19627F1912}"/>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86">
                <a:extLst>
                  <a:ext uri="{FF2B5EF4-FFF2-40B4-BE49-F238E27FC236}">
                    <a16:creationId xmlns:a16="http://schemas.microsoft.com/office/drawing/2014/main" id="{A78AD257-E344-4321-9CC3-91D3BF34DBAE}"/>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87">
                <a:extLst>
                  <a:ext uri="{FF2B5EF4-FFF2-40B4-BE49-F238E27FC236}">
                    <a16:creationId xmlns:a16="http://schemas.microsoft.com/office/drawing/2014/main" id="{73B8DE1F-139A-4A92-A687-CC387715E8E3}"/>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88">
                <a:extLst>
                  <a:ext uri="{FF2B5EF4-FFF2-40B4-BE49-F238E27FC236}">
                    <a16:creationId xmlns:a16="http://schemas.microsoft.com/office/drawing/2014/main" id="{F92A0609-6D4E-4588-BA75-134B412D0365}"/>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89">
                <a:extLst>
                  <a:ext uri="{FF2B5EF4-FFF2-40B4-BE49-F238E27FC236}">
                    <a16:creationId xmlns:a16="http://schemas.microsoft.com/office/drawing/2014/main" id="{D6F9A5F4-C671-4D8B-AD8D-93D9FDDDB9F2}"/>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90">
                <a:extLst>
                  <a:ext uri="{FF2B5EF4-FFF2-40B4-BE49-F238E27FC236}">
                    <a16:creationId xmlns:a16="http://schemas.microsoft.com/office/drawing/2014/main" id="{1FD8A1E3-F98E-4893-8D6D-2C61C13F6351}"/>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91">
                <a:extLst>
                  <a:ext uri="{FF2B5EF4-FFF2-40B4-BE49-F238E27FC236}">
                    <a16:creationId xmlns:a16="http://schemas.microsoft.com/office/drawing/2014/main" id="{9258249A-153E-45D8-9127-106E571480CB}"/>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92">
                <a:extLst>
                  <a:ext uri="{FF2B5EF4-FFF2-40B4-BE49-F238E27FC236}">
                    <a16:creationId xmlns:a16="http://schemas.microsoft.com/office/drawing/2014/main" id="{10EA8548-333E-4C80-BA26-4CAA59441BBB}"/>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93">
                <a:extLst>
                  <a:ext uri="{FF2B5EF4-FFF2-40B4-BE49-F238E27FC236}">
                    <a16:creationId xmlns:a16="http://schemas.microsoft.com/office/drawing/2014/main" id="{A271E4A3-5C18-4499-8D1E-770789A81718}"/>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94">
                <a:extLst>
                  <a:ext uri="{FF2B5EF4-FFF2-40B4-BE49-F238E27FC236}">
                    <a16:creationId xmlns:a16="http://schemas.microsoft.com/office/drawing/2014/main" id="{51DF0EDA-9C32-492A-9E77-11E3B695E8E5}"/>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95">
                <a:extLst>
                  <a:ext uri="{FF2B5EF4-FFF2-40B4-BE49-F238E27FC236}">
                    <a16:creationId xmlns:a16="http://schemas.microsoft.com/office/drawing/2014/main" id="{0B269A3B-9C5A-4629-A06C-8E46EB708903}"/>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96">
                <a:extLst>
                  <a:ext uri="{FF2B5EF4-FFF2-40B4-BE49-F238E27FC236}">
                    <a16:creationId xmlns:a16="http://schemas.microsoft.com/office/drawing/2014/main" id="{1E4ACBB5-E798-473F-BCA6-22AC0E57F2F2}"/>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97">
                <a:extLst>
                  <a:ext uri="{FF2B5EF4-FFF2-40B4-BE49-F238E27FC236}">
                    <a16:creationId xmlns:a16="http://schemas.microsoft.com/office/drawing/2014/main" id="{14EC8DD6-CF43-480A-B840-1D66A2A54BCB}"/>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98">
                <a:extLst>
                  <a:ext uri="{FF2B5EF4-FFF2-40B4-BE49-F238E27FC236}">
                    <a16:creationId xmlns:a16="http://schemas.microsoft.com/office/drawing/2014/main" id="{28BC5548-67A3-4F81-923E-6EA95825F69A}"/>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199">
                <a:extLst>
                  <a:ext uri="{FF2B5EF4-FFF2-40B4-BE49-F238E27FC236}">
                    <a16:creationId xmlns:a16="http://schemas.microsoft.com/office/drawing/2014/main" id="{39556343-E938-40B9-A8AF-57BC1AF18884}"/>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200">
                <a:extLst>
                  <a:ext uri="{FF2B5EF4-FFF2-40B4-BE49-F238E27FC236}">
                    <a16:creationId xmlns:a16="http://schemas.microsoft.com/office/drawing/2014/main" id="{2773F9B4-8AB8-4D45-805A-40998FC0184C}"/>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201">
                <a:extLst>
                  <a:ext uri="{FF2B5EF4-FFF2-40B4-BE49-F238E27FC236}">
                    <a16:creationId xmlns:a16="http://schemas.microsoft.com/office/drawing/2014/main" id="{FE1AB86F-EF70-4D63-94A1-CB4AA8700BDE}"/>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202">
                <a:extLst>
                  <a:ext uri="{FF2B5EF4-FFF2-40B4-BE49-F238E27FC236}">
                    <a16:creationId xmlns:a16="http://schemas.microsoft.com/office/drawing/2014/main" id="{A80E9747-C074-482C-89D5-9EAAC7E2389E}"/>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203">
                <a:extLst>
                  <a:ext uri="{FF2B5EF4-FFF2-40B4-BE49-F238E27FC236}">
                    <a16:creationId xmlns:a16="http://schemas.microsoft.com/office/drawing/2014/main" id="{9044ABE2-1ED3-4053-887C-7A4B088797BB}"/>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204">
                <a:extLst>
                  <a:ext uri="{FF2B5EF4-FFF2-40B4-BE49-F238E27FC236}">
                    <a16:creationId xmlns:a16="http://schemas.microsoft.com/office/drawing/2014/main" id="{086700A2-E29C-4257-8DDD-FCAD615C27B1}"/>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5" name="Freeform 206">
              <a:extLst>
                <a:ext uri="{FF2B5EF4-FFF2-40B4-BE49-F238E27FC236}">
                  <a16:creationId xmlns:a16="http://schemas.microsoft.com/office/drawing/2014/main" id="{E1CD6AFC-C79A-4FC5-B769-34F3B0041917}"/>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207">
              <a:extLst>
                <a:ext uri="{FF2B5EF4-FFF2-40B4-BE49-F238E27FC236}">
                  <a16:creationId xmlns:a16="http://schemas.microsoft.com/office/drawing/2014/main" id="{D3793318-2AFC-4AE2-83D9-7F670C0C6396}"/>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08">
              <a:extLst>
                <a:ext uri="{FF2B5EF4-FFF2-40B4-BE49-F238E27FC236}">
                  <a16:creationId xmlns:a16="http://schemas.microsoft.com/office/drawing/2014/main" id="{4D40E823-65EF-4FCB-9A74-AA256EA1A876}"/>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9">
              <a:extLst>
                <a:ext uri="{FF2B5EF4-FFF2-40B4-BE49-F238E27FC236}">
                  <a16:creationId xmlns:a16="http://schemas.microsoft.com/office/drawing/2014/main" id="{1E01F165-2A8B-4A14-96C7-B58FF684AFEC}"/>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0">
              <a:extLst>
                <a:ext uri="{FF2B5EF4-FFF2-40B4-BE49-F238E27FC236}">
                  <a16:creationId xmlns:a16="http://schemas.microsoft.com/office/drawing/2014/main" id="{D0981116-00E3-4B82-BCEE-60C43BA5797D}"/>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11">
              <a:extLst>
                <a:ext uri="{FF2B5EF4-FFF2-40B4-BE49-F238E27FC236}">
                  <a16:creationId xmlns:a16="http://schemas.microsoft.com/office/drawing/2014/main" id="{E4F8945E-9824-43F7-9497-CFF441A116AC}"/>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12">
              <a:extLst>
                <a:ext uri="{FF2B5EF4-FFF2-40B4-BE49-F238E27FC236}">
                  <a16:creationId xmlns:a16="http://schemas.microsoft.com/office/drawing/2014/main" id="{01E88E53-B0BC-47CA-91B8-A52B5F8080A4}"/>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3">
              <a:extLst>
                <a:ext uri="{FF2B5EF4-FFF2-40B4-BE49-F238E27FC236}">
                  <a16:creationId xmlns:a16="http://schemas.microsoft.com/office/drawing/2014/main" id="{588EC6DD-F822-40CD-BE0C-E4D3D6F12DBE}"/>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4">
              <a:extLst>
                <a:ext uri="{FF2B5EF4-FFF2-40B4-BE49-F238E27FC236}">
                  <a16:creationId xmlns:a16="http://schemas.microsoft.com/office/drawing/2014/main" id="{F538D805-2DDF-4E4D-A9F0-D34C81860664}"/>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5">
              <a:extLst>
                <a:ext uri="{FF2B5EF4-FFF2-40B4-BE49-F238E27FC236}">
                  <a16:creationId xmlns:a16="http://schemas.microsoft.com/office/drawing/2014/main" id="{4AF5F795-05F9-469E-8F00-175D60156D1D}"/>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6">
              <a:extLst>
                <a:ext uri="{FF2B5EF4-FFF2-40B4-BE49-F238E27FC236}">
                  <a16:creationId xmlns:a16="http://schemas.microsoft.com/office/drawing/2014/main" id="{5497F4E7-8B94-4EB8-86B2-AD5DCE4F1552}"/>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17">
              <a:extLst>
                <a:ext uri="{FF2B5EF4-FFF2-40B4-BE49-F238E27FC236}">
                  <a16:creationId xmlns:a16="http://schemas.microsoft.com/office/drawing/2014/main" id="{68DA8338-E4AF-45E1-9C5D-74887AA0FBD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18">
              <a:extLst>
                <a:ext uri="{FF2B5EF4-FFF2-40B4-BE49-F238E27FC236}">
                  <a16:creationId xmlns:a16="http://schemas.microsoft.com/office/drawing/2014/main" id="{1CFAD0AF-35CD-4C91-BDE8-4A961EE9F217}"/>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19">
              <a:extLst>
                <a:ext uri="{FF2B5EF4-FFF2-40B4-BE49-F238E27FC236}">
                  <a16:creationId xmlns:a16="http://schemas.microsoft.com/office/drawing/2014/main" id="{D5308D28-E7D4-476F-88BE-3FE6F88D5B2C}"/>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20">
              <a:extLst>
                <a:ext uri="{FF2B5EF4-FFF2-40B4-BE49-F238E27FC236}">
                  <a16:creationId xmlns:a16="http://schemas.microsoft.com/office/drawing/2014/main" id="{933F96A6-244C-49F1-8498-F69F81A839A9}"/>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21">
              <a:extLst>
                <a:ext uri="{FF2B5EF4-FFF2-40B4-BE49-F238E27FC236}">
                  <a16:creationId xmlns:a16="http://schemas.microsoft.com/office/drawing/2014/main" id="{DF2FC6D5-4AE4-4519-9A48-02E7F2ED6941}"/>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22">
              <a:extLst>
                <a:ext uri="{FF2B5EF4-FFF2-40B4-BE49-F238E27FC236}">
                  <a16:creationId xmlns:a16="http://schemas.microsoft.com/office/drawing/2014/main" id="{16F56B70-1518-4ADB-9770-1C87ED600A93}"/>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23">
              <a:extLst>
                <a:ext uri="{FF2B5EF4-FFF2-40B4-BE49-F238E27FC236}">
                  <a16:creationId xmlns:a16="http://schemas.microsoft.com/office/drawing/2014/main" id="{4025CEF3-D826-4170-9033-0B1D45850B38}"/>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24">
              <a:extLst>
                <a:ext uri="{FF2B5EF4-FFF2-40B4-BE49-F238E27FC236}">
                  <a16:creationId xmlns:a16="http://schemas.microsoft.com/office/drawing/2014/main" id="{513D1F6D-7FF7-4D99-A04D-5F075376E8B9}"/>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25">
              <a:extLst>
                <a:ext uri="{FF2B5EF4-FFF2-40B4-BE49-F238E27FC236}">
                  <a16:creationId xmlns:a16="http://schemas.microsoft.com/office/drawing/2014/main" id="{B41C7A2E-1A9A-4725-9CDC-368B8472D44D}"/>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26">
              <a:extLst>
                <a:ext uri="{FF2B5EF4-FFF2-40B4-BE49-F238E27FC236}">
                  <a16:creationId xmlns:a16="http://schemas.microsoft.com/office/drawing/2014/main" id="{117E69DE-79E8-4A9F-8A3A-DE1FAE47382E}"/>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7">
              <a:extLst>
                <a:ext uri="{FF2B5EF4-FFF2-40B4-BE49-F238E27FC236}">
                  <a16:creationId xmlns:a16="http://schemas.microsoft.com/office/drawing/2014/main" id="{2F4A6BF9-8D0C-4C24-84A3-A7D35FEA6D33}"/>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28">
              <a:extLst>
                <a:ext uri="{FF2B5EF4-FFF2-40B4-BE49-F238E27FC236}">
                  <a16:creationId xmlns:a16="http://schemas.microsoft.com/office/drawing/2014/main" id="{3567DDB6-B55A-4164-BF26-5E9841C1D10B}"/>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29">
              <a:extLst>
                <a:ext uri="{FF2B5EF4-FFF2-40B4-BE49-F238E27FC236}">
                  <a16:creationId xmlns:a16="http://schemas.microsoft.com/office/drawing/2014/main" id="{0AD315D1-9BFB-45C1-9855-577A3B32F875}"/>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30">
              <a:extLst>
                <a:ext uri="{FF2B5EF4-FFF2-40B4-BE49-F238E27FC236}">
                  <a16:creationId xmlns:a16="http://schemas.microsoft.com/office/drawing/2014/main" id="{6CF7D7E6-C274-40F7-8438-33C6731BFD26}"/>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1">
              <a:extLst>
                <a:ext uri="{FF2B5EF4-FFF2-40B4-BE49-F238E27FC236}">
                  <a16:creationId xmlns:a16="http://schemas.microsoft.com/office/drawing/2014/main" id="{70A0A673-BF74-4E02-8268-F8F6E2832713}"/>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32">
              <a:extLst>
                <a:ext uri="{FF2B5EF4-FFF2-40B4-BE49-F238E27FC236}">
                  <a16:creationId xmlns:a16="http://schemas.microsoft.com/office/drawing/2014/main" id="{17F7BAF8-406D-45A3-9944-21D954238144}"/>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33">
              <a:extLst>
                <a:ext uri="{FF2B5EF4-FFF2-40B4-BE49-F238E27FC236}">
                  <a16:creationId xmlns:a16="http://schemas.microsoft.com/office/drawing/2014/main" id="{D76FE73B-B0D8-4CDE-8CC6-5733ECD59701}"/>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34">
              <a:extLst>
                <a:ext uri="{FF2B5EF4-FFF2-40B4-BE49-F238E27FC236}">
                  <a16:creationId xmlns:a16="http://schemas.microsoft.com/office/drawing/2014/main" id="{82C8F238-9DED-47FE-84B2-7E1350015204}"/>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35">
              <a:extLst>
                <a:ext uri="{FF2B5EF4-FFF2-40B4-BE49-F238E27FC236}">
                  <a16:creationId xmlns:a16="http://schemas.microsoft.com/office/drawing/2014/main" id="{313DB6CD-53BD-4467-BAC2-9574B29118AA}"/>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36">
              <a:extLst>
                <a:ext uri="{FF2B5EF4-FFF2-40B4-BE49-F238E27FC236}">
                  <a16:creationId xmlns:a16="http://schemas.microsoft.com/office/drawing/2014/main" id="{ED810CEC-F018-4C0B-9810-1E73F2358798}"/>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37">
              <a:extLst>
                <a:ext uri="{FF2B5EF4-FFF2-40B4-BE49-F238E27FC236}">
                  <a16:creationId xmlns:a16="http://schemas.microsoft.com/office/drawing/2014/main" id="{1AB2A739-793D-485B-BE23-3F533BC9D927}"/>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38">
              <a:extLst>
                <a:ext uri="{FF2B5EF4-FFF2-40B4-BE49-F238E27FC236}">
                  <a16:creationId xmlns:a16="http://schemas.microsoft.com/office/drawing/2014/main" id="{3A8A59DA-0F25-4124-AC8C-5E1AD48093F3}"/>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39">
              <a:extLst>
                <a:ext uri="{FF2B5EF4-FFF2-40B4-BE49-F238E27FC236}">
                  <a16:creationId xmlns:a16="http://schemas.microsoft.com/office/drawing/2014/main" id="{56CE7D27-7F5A-427A-9AF3-48B3C3F43424}"/>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40">
              <a:extLst>
                <a:ext uri="{FF2B5EF4-FFF2-40B4-BE49-F238E27FC236}">
                  <a16:creationId xmlns:a16="http://schemas.microsoft.com/office/drawing/2014/main" id="{84049F3B-2E1E-4862-A97F-83EB7820A4B8}"/>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41">
              <a:extLst>
                <a:ext uri="{FF2B5EF4-FFF2-40B4-BE49-F238E27FC236}">
                  <a16:creationId xmlns:a16="http://schemas.microsoft.com/office/drawing/2014/main" id="{A06C720D-649A-4CAC-B9E9-49B17D108F92}"/>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42">
              <a:extLst>
                <a:ext uri="{FF2B5EF4-FFF2-40B4-BE49-F238E27FC236}">
                  <a16:creationId xmlns:a16="http://schemas.microsoft.com/office/drawing/2014/main" id="{40F7C9B7-244D-476B-99C3-FD9BB4B8A7B0}"/>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43">
              <a:extLst>
                <a:ext uri="{FF2B5EF4-FFF2-40B4-BE49-F238E27FC236}">
                  <a16:creationId xmlns:a16="http://schemas.microsoft.com/office/drawing/2014/main" id="{A8552E29-45C6-4A79-971A-2EB63CF5CDEF}"/>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44">
              <a:extLst>
                <a:ext uri="{FF2B5EF4-FFF2-40B4-BE49-F238E27FC236}">
                  <a16:creationId xmlns:a16="http://schemas.microsoft.com/office/drawing/2014/main" id="{57B4B2F7-6F83-4365-83EA-5FEDEF63663A}"/>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45">
              <a:extLst>
                <a:ext uri="{FF2B5EF4-FFF2-40B4-BE49-F238E27FC236}">
                  <a16:creationId xmlns:a16="http://schemas.microsoft.com/office/drawing/2014/main" id="{3CD431FE-DB73-4156-9312-DE937190A52D}"/>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46">
              <a:extLst>
                <a:ext uri="{FF2B5EF4-FFF2-40B4-BE49-F238E27FC236}">
                  <a16:creationId xmlns:a16="http://schemas.microsoft.com/office/drawing/2014/main" id="{E1548B52-C122-4A0E-898A-EC0047BD919C}"/>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47">
              <a:extLst>
                <a:ext uri="{FF2B5EF4-FFF2-40B4-BE49-F238E27FC236}">
                  <a16:creationId xmlns:a16="http://schemas.microsoft.com/office/drawing/2014/main" id="{4A6B2D17-A08F-43CA-9112-D9A9ACF814D9}"/>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48">
              <a:extLst>
                <a:ext uri="{FF2B5EF4-FFF2-40B4-BE49-F238E27FC236}">
                  <a16:creationId xmlns:a16="http://schemas.microsoft.com/office/drawing/2014/main" id="{9A6AC67A-8CB8-447D-B4F0-EA360434ACFE}"/>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49">
              <a:extLst>
                <a:ext uri="{FF2B5EF4-FFF2-40B4-BE49-F238E27FC236}">
                  <a16:creationId xmlns:a16="http://schemas.microsoft.com/office/drawing/2014/main" id="{82D32F8D-4565-4424-8477-91840B2CC9E0}"/>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50">
              <a:extLst>
                <a:ext uri="{FF2B5EF4-FFF2-40B4-BE49-F238E27FC236}">
                  <a16:creationId xmlns:a16="http://schemas.microsoft.com/office/drawing/2014/main" id="{E6613F31-341A-48D5-81E4-01F51CA90E72}"/>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51">
              <a:extLst>
                <a:ext uri="{FF2B5EF4-FFF2-40B4-BE49-F238E27FC236}">
                  <a16:creationId xmlns:a16="http://schemas.microsoft.com/office/drawing/2014/main" id="{BD5A78C7-BF98-4AFD-A82B-761B1E2F2D8A}"/>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52">
              <a:extLst>
                <a:ext uri="{FF2B5EF4-FFF2-40B4-BE49-F238E27FC236}">
                  <a16:creationId xmlns:a16="http://schemas.microsoft.com/office/drawing/2014/main" id="{4F06DC2F-7F32-4027-B966-3152485BB05A}"/>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53">
              <a:extLst>
                <a:ext uri="{FF2B5EF4-FFF2-40B4-BE49-F238E27FC236}">
                  <a16:creationId xmlns:a16="http://schemas.microsoft.com/office/drawing/2014/main" id="{167D37AA-C734-4DF5-8386-3FDE1B248DA8}"/>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54">
              <a:extLst>
                <a:ext uri="{FF2B5EF4-FFF2-40B4-BE49-F238E27FC236}">
                  <a16:creationId xmlns:a16="http://schemas.microsoft.com/office/drawing/2014/main" id="{E40345C0-94B5-431A-9A1A-B064FC838FB1}"/>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55">
              <a:extLst>
                <a:ext uri="{FF2B5EF4-FFF2-40B4-BE49-F238E27FC236}">
                  <a16:creationId xmlns:a16="http://schemas.microsoft.com/office/drawing/2014/main" id="{08E01F0E-FF0A-4966-9E36-3E1FBCC3E12F}"/>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56">
              <a:extLst>
                <a:ext uri="{FF2B5EF4-FFF2-40B4-BE49-F238E27FC236}">
                  <a16:creationId xmlns:a16="http://schemas.microsoft.com/office/drawing/2014/main" id="{CAE41AF7-2565-42A1-864D-BB6D61D65BA3}"/>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57">
              <a:extLst>
                <a:ext uri="{FF2B5EF4-FFF2-40B4-BE49-F238E27FC236}">
                  <a16:creationId xmlns:a16="http://schemas.microsoft.com/office/drawing/2014/main" id="{18FA28F1-675B-464D-9BA7-CCAD1971B601}"/>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58">
              <a:extLst>
                <a:ext uri="{FF2B5EF4-FFF2-40B4-BE49-F238E27FC236}">
                  <a16:creationId xmlns:a16="http://schemas.microsoft.com/office/drawing/2014/main" id="{24496CCA-DE07-4B9F-9E29-0E1757CFC971}"/>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59">
              <a:extLst>
                <a:ext uri="{FF2B5EF4-FFF2-40B4-BE49-F238E27FC236}">
                  <a16:creationId xmlns:a16="http://schemas.microsoft.com/office/drawing/2014/main" id="{E752C36D-131D-4E14-8B50-AFD81625BE28}"/>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60">
              <a:extLst>
                <a:ext uri="{FF2B5EF4-FFF2-40B4-BE49-F238E27FC236}">
                  <a16:creationId xmlns:a16="http://schemas.microsoft.com/office/drawing/2014/main" id="{DB1428D3-77FD-4393-9766-D4275B4C675B}"/>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61">
              <a:extLst>
                <a:ext uri="{FF2B5EF4-FFF2-40B4-BE49-F238E27FC236}">
                  <a16:creationId xmlns:a16="http://schemas.microsoft.com/office/drawing/2014/main" id="{D3A888D8-006D-420A-A0A0-8F79CD6AC9F3}"/>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62">
              <a:extLst>
                <a:ext uri="{FF2B5EF4-FFF2-40B4-BE49-F238E27FC236}">
                  <a16:creationId xmlns:a16="http://schemas.microsoft.com/office/drawing/2014/main" id="{311FC0C3-1726-4467-A242-20CD43055C04}"/>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63">
              <a:extLst>
                <a:ext uri="{FF2B5EF4-FFF2-40B4-BE49-F238E27FC236}">
                  <a16:creationId xmlns:a16="http://schemas.microsoft.com/office/drawing/2014/main" id="{CE0DA6B1-EA8B-4C11-AAEF-5BB8CAE8CD25}"/>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64">
              <a:extLst>
                <a:ext uri="{FF2B5EF4-FFF2-40B4-BE49-F238E27FC236}">
                  <a16:creationId xmlns:a16="http://schemas.microsoft.com/office/drawing/2014/main" id="{608896A8-1F35-452E-B5C8-ECF55E9BA873}"/>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65">
              <a:extLst>
                <a:ext uri="{FF2B5EF4-FFF2-40B4-BE49-F238E27FC236}">
                  <a16:creationId xmlns:a16="http://schemas.microsoft.com/office/drawing/2014/main" id="{E65A469B-D1E6-42AB-94BD-769F710B6095}"/>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66">
              <a:extLst>
                <a:ext uri="{FF2B5EF4-FFF2-40B4-BE49-F238E27FC236}">
                  <a16:creationId xmlns:a16="http://schemas.microsoft.com/office/drawing/2014/main" id="{B1EBCD36-D658-412E-B290-E693A4636395}"/>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67">
              <a:extLst>
                <a:ext uri="{FF2B5EF4-FFF2-40B4-BE49-F238E27FC236}">
                  <a16:creationId xmlns:a16="http://schemas.microsoft.com/office/drawing/2014/main" id="{F5CD7711-BD07-46F4-9D29-2F14BD0AF453}"/>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68">
              <a:extLst>
                <a:ext uri="{FF2B5EF4-FFF2-40B4-BE49-F238E27FC236}">
                  <a16:creationId xmlns:a16="http://schemas.microsoft.com/office/drawing/2014/main" id="{BBA8388C-2FCA-4FF6-B601-DEE58F03632B}"/>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69">
              <a:extLst>
                <a:ext uri="{FF2B5EF4-FFF2-40B4-BE49-F238E27FC236}">
                  <a16:creationId xmlns:a16="http://schemas.microsoft.com/office/drawing/2014/main" id="{C3EA6332-C892-42B1-B651-96DF9ACD282A}"/>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70">
              <a:extLst>
                <a:ext uri="{FF2B5EF4-FFF2-40B4-BE49-F238E27FC236}">
                  <a16:creationId xmlns:a16="http://schemas.microsoft.com/office/drawing/2014/main" id="{205D020F-2EB1-42EF-AD8E-823AC956D802}"/>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71">
              <a:extLst>
                <a:ext uri="{FF2B5EF4-FFF2-40B4-BE49-F238E27FC236}">
                  <a16:creationId xmlns:a16="http://schemas.microsoft.com/office/drawing/2014/main" id="{C1F30E08-C5AB-43CF-84FA-B7909BC54152}"/>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72">
              <a:extLst>
                <a:ext uri="{FF2B5EF4-FFF2-40B4-BE49-F238E27FC236}">
                  <a16:creationId xmlns:a16="http://schemas.microsoft.com/office/drawing/2014/main" id="{4F8ABF3F-7AF3-4074-AC21-A553FAD39CD6}"/>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73">
              <a:extLst>
                <a:ext uri="{FF2B5EF4-FFF2-40B4-BE49-F238E27FC236}">
                  <a16:creationId xmlns:a16="http://schemas.microsoft.com/office/drawing/2014/main" id="{ECF0BCAD-221B-45FE-AAB8-0C0DE0359883}"/>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74">
              <a:extLst>
                <a:ext uri="{FF2B5EF4-FFF2-40B4-BE49-F238E27FC236}">
                  <a16:creationId xmlns:a16="http://schemas.microsoft.com/office/drawing/2014/main" id="{62F18E42-CA71-42AE-9A6A-19F199C1AEF0}"/>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75">
              <a:extLst>
                <a:ext uri="{FF2B5EF4-FFF2-40B4-BE49-F238E27FC236}">
                  <a16:creationId xmlns:a16="http://schemas.microsoft.com/office/drawing/2014/main" id="{7C55A56C-A68B-440F-B856-F4FF50B73C80}"/>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76">
              <a:extLst>
                <a:ext uri="{FF2B5EF4-FFF2-40B4-BE49-F238E27FC236}">
                  <a16:creationId xmlns:a16="http://schemas.microsoft.com/office/drawing/2014/main" id="{C7D61C23-D820-42D4-9F7D-52FF32F4EE2B}"/>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77">
              <a:extLst>
                <a:ext uri="{FF2B5EF4-FFF2-40B4-BE49-F238E27FC236}">
                  <a16:creationId xmlns:a16="http://schemas.microsoft.com/office/drawing/2014/main" id="{6BAE79E9-470A-45B7-A483-EC78A9DDDD0A}"/>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78">
              <a:extLst>
                <a:ext uri="{FF2B5EF4-FFF2-40B4-BE49-F238E27FC236}">
                  <a16:creationId xmlns:a16="http://schemas.microsoft.com/office/drawing/2014/main" id="{340C4CF3-B05A-4CDD-91FD-40BDEEDF8E17}"/>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79">
              <a:extLst>
                <a:ext uri="{FF2B5EF4-FFF2-40B4-BE49-F238E27FC236}">
                  <a16:creationId xmlns:a16="http://schemas.microsoft.com/office/drawing/2014/main" id="{6A5549BC-60CE-4B5E-8D9A-6569A958421A}"/>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80">
              <a:extLst>
                <a:ext uri="{FF2B5EF4-FFF2-40B4-BE49-F238E27FC236}">
                  <a16:creationId xmlns:a16="http://schemas.microsoft.com/office/drawing/2014/main" id="{D7D3C2EC-382E-4FA6-946B-098B0D1C736A}"/>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81">
              <a:extLst>
                <a:ext uri="{FF2B5EF4-FFF2-40B4-BE49-F238E27FC236}">
                  <a16:creationId xmlns:a16="http://schemas.microsoft.com/office/drawing/2014/main" id="{16BC58F0-6CC0-413E-BE4E-8816EE6892E9}"/>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82">
              <a:extLst>
                <a:ext uri="{FF2B5EF4-FFF2-40B4-BE49-F238E27FC236}">
                  <a16:creationId xmlns:a16="http://schemas.microsoft.com/office/drawing/2014/main" id="{1821E3E8-7F32-4498-BE0E-80442040CFE0}"/>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83">
              <a:extLst>
                <a:ext uri="{FF2B5EF4-FFF2-40B4-BE49-F238E27FC236}">
                  <a16:creationId xmlns:a16="http://schemas.microsoft.com/office/drawing/2014/main" id="{87769C4B-50E5-4722-9DF6-894B31A09599}"/>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84">
              <a:extLst>
                <a:ext uri="{FF2B5EF4-FFF2-40B4-BE49-F238E27FC236}">
                  <a16:creationId xmlns:a16="http://schemas.microsoft.com/office/drawing/2014/main" id="{BE8DB1D6-450F-4E40-A27D-F36B2DBD9C01}"/>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85">
              <a:extLst>
                <a:ext uri="{FF2B5EF4-FFF2-40B4-BE49-F238E27FC236}">
                  <a16:creationId xmlns:a16="http://schemas.microsoft.com/office/drawing/2014/main" id="{AE417526-85EC-404A-AA70-52135222E3B0}"/>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86">
              <a:extLst>
                <a:ext uri="{FF2B5EF4-FFF2-40B4-BE49-F238E27FC236}">
                  <a16:creationId xmlns:a16="http://schemas.microsoft.com/office/drawing/2014/main" id="{64D8619D-6D83-4F4C-AE26-3AD9ABC5B45D}"/>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87">
              <a:extLst>
                <a:ext uri="{FF2B5EF4-FFF2-40B4-BE49-F238E27FC236}">
                  <a16:creationId xmlns:a16="http://schemas.microsoft.com/office/drawing/2014/main" id="{A5B2AD3C-E0C8-42E3-B65C-8AE0A844EAFC}"/>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88">
              <a:extLst>
                <a:ext uri="{FF2B5EF4-FFF2-40B4-BE49-F238E27FC236}">
                  <a16:creationId xmlns:a16="http://schemas.microsoft.com/office/drawing/2014/main" id="{F30438EC-EF3A-4A78-9F3E-256376D13C80}"/>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89">
              <a:extLst>
                <a:ext uri="{FF2B5EF4-FFF2-40B4-BE49-F238E27FC236}">
                  <a16:creationId xmlns:a16="http://schemas.microsoft.com/office/drawing/2014/main" id="{8E5AE7F1-8F89-45F4-BC56-D0D3D994E079}"/>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90">
              <a:extLst>
                <a:ext uri="{FF2B5EF4-FFF2-40B4-BE49-F238E27FC236}">
                  <a16:creationId xmlns:a16="http://schemas.microsoft.com/office/drawing/2014/main" id="{C76BD220-A05C-47B6-8EA9-0FE69D69AF0D}"/>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91">
              <a:extLst>
                <a:ext uri="{FF2B5EF4-FFF2-40B4-BE49-F238E27FC236}">
                  <a16:creationId xmlns:a16="http://schemas.microsoft.com/office/drawing/2014/main" id="{1E24D476-599D-483E-AA1F-F2D275BE5D0D}"/>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92">
              <a:extLst>
                <a:ext uri="{FF2B5EF4-FFF2-40B4-BE49-F238E27FC236}">
                  <a16:creationId xmlns:a16="http://schemas.microsoft.com/office/drawing/2014/main" id="{5EFAC2CE-2C3F-44E5-B7B4-18BD4A87C36C}"/>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93">
              <a:extLst>
                <a:ext uri="{FF2B5EF4-FFF2-40B4-BE49-F238E27FC236}">
                  <a16:creationId xmlns:a16="http://schemas.microsoft.com/office/drawing/2014/main" id="{D6483921-AF48-46AB-943B-20AD9C855593}"/>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94">
              <a:extLst>
                <a:ext uri="{FF2B5EF4-FFF2-40B4-BE49-F238E27FC236}">
                  <a16:creationId xmlns:a16="http://schemas.microsoft.com/office/drawing/2014/main" id="{C86171CD-2BED-492C-92F2-B1DBF9668210}"/>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5">
              <a:extLst>
                <a:ext uri="{FF2B5EF4-FFF2-40B4-BE49-F238E27FC236}">
                  <a16:creationId xmlns:a16="http://schemas.microsoft.com/office/drawing/2014/main" id="{86D24EEF-0AEA-4D5F-ACCC-1AD6741CF492}"/>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96">
              <a:extLst>
                <a:ext uri="{FF2B5EF4-FFF2-40B4-BE49-F238E27FC236}">
                  <a16:creationId xmlns:a16="http://schemas.microsoft.com/office/drawing/2014/main" id="{E0F71EC8-23B2-4651-9591-BBB7CBB41E4C}"/>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97">
              <a:extLst>
                <a:ext uri="{FF2B5EF4-FFF2-40B4-BE49-F238E27FC236}">
                  <a16:creationId xmlns:a16="http://schemas.microsoft.com/office/drawing/2014/main" id="{77464AF4-934C-4320-B35B-07AE0D02F319}"/>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98">
              <a:extLst>
                <a:ext uri="{FF2B5EF4-FFF2-40B4-BE49-F238E27FC236}">
                  <a16:creationId xmlns:a16="http://schemas.microsoft.com/office/drawing/2014/main" id="{C7ACE79A-FBC4-4C9A-ACF7-1D33258929A6}"/>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99">
              <a:extLst>
                <a:ext uri="{FF2B5EF4-FFF2-40B4-BE49-F238E27FC236}">
                  <a16:creationId xmlns:a16="http://schemas.microsoft.com/office/drawing/2014/main" id="{D29A450D-F307-4A0A-B105-232581A80976}"/>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00">
              <a:extLst>
                <a:ext uri="{FF2B5EF4-FFF2-40B4-BE49-F238E27FC236}">
                  <a16:creationId xmlns:a16="http://schemas.microsoft.com/office/drawing/2014/main" id="{6D65DFA7-EA31-43C5-A778-445DE29CD821}"/>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01">
              <a:extLst>
                <a:ext uri="{FF2B5EF4-FFF2-40B4-BE49-F238E27FC236}">
                  <a16:creationId xmlns:a16="http://schemas.microsoft.com/office/drawing/2014/main" id="{093B7C93-21A0-4D52-A4ED-1342991A13D1}"/>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02">
              <a:extLst>
                <a:ext uri="{FF2B5EF4-FFF2-40B4-BE49-F238E27FC236}">
                  <a16:creationId xmlns:a16="http://schemas.microsoft.com/office/drawing/2014/main" id="{5F059CA5-7F0F-4418-AA93-806E87EE1CA4}"/>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03">
              <a:extLst>
                <a:ext uri="{FF2B5EF4-FFF2-40B4-BE49-F238E27FC236}">
                  <a16:creationId xmlns:a16="http://schemas.microsoft.com/office/drawing/2014/main" id="{33F81AC0-3683-49C7-B460-D67F7AD07874}"/>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04">
              <a:extLst>
                <a:ext uri="{FF2B5EF4-FFF2-40B4-BE49-F238E27FC236}">
                  <a16:creationId xmlns:a16="http://schemas.microsoft.com/office/drawing/2014/main" id="{8F936887-AD87-4CED-837D-19B45E9FE1AE}"/>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305">
              <a:extLst>
                <a:ext uri="{FF2B5EF4-FFF2-40B4-BE49-F238E27FC236}">
                  <a16:creationId xmlns:a16="http://schemas.microsoft.com/office/drawing/2014/main" id="{56865626-28DB-4FC4-8A6A-A26248430A46}"/>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3" name="图片 2">
            <a:extLst>
              <a:ext uri="{FF2B5EF4-FFF2-40B4-BE49-F238E27FC236}">
                <a16:creationId xmlns:a16="http://schemas.microsoft.com/office/drawing/2014/main" id="{78656CFB-BD38-C5D5-1A89-CD2B24074EFA}"/>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7"/>
            <a:ext cx="10673790" cy="2149700"/>
            <a:chOff x="1887176" y="1780605"/>
            <a:chExt cx="2569816" cy="380797"/>
          </a:xfrm>
        </p:grpSpPr>
        <p:sp>
          <p:nvSpPr>
            <p:cNvPr id="31" name="矩形 30">
              <a:extLst>
                <a:ext uri="{FF2B5EF4-FFF2-40B4-BE49-F238E27FC236}">
                  <a16:creationId xmlns:a16="http://schemas.microsoft.com/office/drawing/2014/main" id="{A3538DB1-2330-4E5C-8C01-7FB9EE9A0007}"/>
                </a:ext>
              </a:extLst>
            </p:cNvPr>
            <p:cNvSpPr/>
            <p:nvPr/>
          </p:nvSpPr>
          <p:spPr>
            <a:xfrm>
              <a:off x="1910134" y="1909340"/>
              <a:ext cx="2546858" cy="252062"/>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其他任何逻辑函数都可以写成这三种基本逻辑运算符的逻辑组合</a:t>
              </a:r>
            </a:p>
            <a:p>
              <a:pPr marL="742950" lvl="2"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异或函数，可以写成：</a:t>
              </a:r>
            </a:p>
            <a:p>
              <a:pPr marL="742950" lvl="2"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可以利用该逻辑组合的真值表来证明</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476711" cy="102928"/>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逻辑完备性</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二进制逻辑运算</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aphicFrame>
        <p:nvGraphicFramePr>
          <p:cNvPr id="2" name="Object 1">
            <a:extLst>
              <a:ext uri="{FF2B5EF4-FFF2-40B4-BE49-F238E27FC236}">
                <a16:creationId xmlns:a16="http://schemas.microsoft.com/office/drawing/2014/main" id="{1DB69ED5-67A6-4325-0639-29A00CDBFAA3}"/>
              </a:ext>
            </a:extLst>
          </p:cNvPr>
          <p:cNvGraphicFramePr>
            <a:graphicFrameLocks noChangeAspect="1"/>
          </p:cNvGraphicFramePr>
          <p:nvPr>
            <p:extLst>
              <p:ext uri="{D42A27DB-BD31-4B8C-83A1-F6EECF244321}">
                <p14:modId xmlns:p14="http://schemas.microsoft.com/office/powerpoint/2010/main" val="179531124"/>
              </p:ext>
            </p:extLst>
          </p:nvPr>
        </p:nvGraphicFramePr>
        <p:xfrm>
          <a:off x="4120687" y="2814319"/>
          <a:ext cx="1735137" cy="376238"/>
        </p:xfrm>
        <a:graphic>
          <a:graphicData uri="http://schemas.openxmlformats.org/presentationml/2006/ole">
            <mc:AlternateContent xmlns:mc="http://schemas.openxmlformats.org/markup-compatibility/2006">
              <mc:Choice xmlns:v="urn:schemas-microsoft-com:vml" Requires="v">
                <p:oleObj name="公式" r:id="rId5" imgW="1054100" imgH="228600" progId="Equation.3">
                  <p:embed/>
                </p:oleObj>
              </mc:Choice>
              <mc:Fallback>
                <p:oleObj name="公式" r:id="rId5" imgW="1054100" imgH="228600" progId="Equation.3">
                  <p:embed/>
                  <p:pic>
                    <p:nvPicPr>
                      <p:cNvPr id="38917" name="Object 1">
                        <a:extLst>
                          <a:ext uri="{FF2B5EF4-FFF2-40B4-BE49-F238E27FC236}">
                            <a16:creationId xmlns:a16="http://schemas.microsoft.com/office/drawing/2014/main" id="{37C54D9C-63B7-D9FC-9DAE-96949ECB2E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0687" y="2814319"/>
                        <a:ext cx="1735137" cy="3762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ustDataLst>
      <p:tags r:id="rId1"/>
    </p:custDataLst>
    <p:extLst>
      <p:ext uri="{BB962C8B-B14F-4D97-AF65-F5344CB8AC3E}">
        <p14:creationId xmlns:p14="http://schemas.microsoft.com/office/powerpoint/2010/main" val="16665453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6"/>
            <a:ext cx="10686674" cy="3734813"/>
            <a:chOff x="1887176" y="1780605"/>
            <a:chExt cx="2572918" cy="721251"/>
          </a:xfrm>
        </p:grpSpPr>
        <p:sp>
          <p:nvSpPr>
            <p:cNvPr id="31" name="矩形 30">
              <a:extLst>
                <a:ext uri="{FF2B5EF4-FFF2-40B4-BE49-F238E27FC236}">
                  <a16:creationId xmlns:a16="http://schemas.microsoft.com/office/drawing/2014/main" id="{A3538DB1-2330-4E5C-8C01-7FB9EE9A0007}"/>
                </a:ext>
              </a:extLst>
            </p:cNvPr>
            <p:cNvSpPr/>
            <p:nvPr/>
          </p:nvSpPr>
          <p:spPr>
            <a:xfrm>
              <a:off x="1913236" y="1959609"/>
              <a:ext cx="2546858" cy="542247"/>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低级语言的特征</a:t>
              </a:r>
            </a:p>
            <a:p>
              <a:pPr marL="285750" lvl="1"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按位运算符</a:t>
              </a:r>
            </a:p>
            <a:p>
              <a:pPr marL="800100" lvl="2" indent="-342900">
                <a:lnSpc>
                  <a:spcPct val="150000"/>
                </a:lnSpc>
                <a:buFont typeface="Arial" panose="020B0604020202020204" pitchFamily="34" charset="0"/>
                <a:buChar cha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“&amp;”</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：按位“与”运算</a:t>
              </a:r>
            </a:p>
            <a:p>
              <a:pPr marL="800100" lvl="2" indent="-342900">
                <a:lnSpc>
                  <a:spcPct val="150000"/>
                </a:lnSpc>
                <a:buFont typeface="Arial" panose="020B0604020202020204" pitchFamily="34" charset="0"/>
                <a:buChar cha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：按位“或”运算</a:t>
              </a:r>
            </a:p>
            <a:p>
              <a:pPr marL="800100" lvl="2" indent="-342900">
                <a:lnSpc>
                  <a:spcPct val="150000"/>
                </a:lnSpc>
                <a:buFont typeface="Arial" panose="020B0604020202020204" pitchFamily="34" charset="0"/>
                <a:buChar cha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：按位“非”</a:t>
              </a:r>
            </a:p>
            <a:p>
              <a:pPr marL="800100" lvl="2" indent="-342900">
                <a:lnSpc>
                  <a:spcPct val="150000"/>
                </a:lnSpc>
                <a:buFont typeface="Arial" panose="020B0604020202020204" pitchFamily="34" charset="0"/>
                <a:buChar cha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：按位“异或”</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625683" cy="112199"/>
            </a:xfrm>
            <a:prstGeom prst="rect">
              <a:avLst/>
            </a:prstGeom>
            <a:noFill/>
          </p:spPr>
          <p:txBody>
            <a:bodyPr wrap="none" rtlCol="0">
              <a:spAutoFit/>
            </a:bodyPr>
            <a:lstStyle/>
            <a:p>
              <a:pPr>
                <a:lnSpc>
                  <a:spcPct val="125000"/>
                </a:lnSpc>
              </a:pPr>
              <a:r>
                <a:rPr lang="en" altLang="zh-CN" sz="2800" dirty="0">
                  <a:solidFill>
                    <a:schemeClr val="tx1">
                      <a:lumMod val="85000"/>
                      <a:lumOff val="15000"/>
                    </a:schemeClr>
                  </a:solidFill>
                </a:rPr>
                <a:t>C</a:t>
              </a:r>
              <a:r>
                <a:rPr lang="zh-CN" altLang="en-US" sz="2800" dirty="0">
                  <a:solidFill>
                    <a:schemeClr val="tx1">
                      <a:lumMod val="85000"/>
                      <a:lumOff val="15000"/>
                    </a:schemeClr>
                  </a:solidFill>
                </a:rPr>
                <a:t>的按位运算符</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二进制逻辑运算</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27715357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5"/>
            <a:ext cx="10686674" cy="4196541"/>
            <a:chOff x="1887176" y="1780605"/>
            <a:chExt cx="2572918" cy="810418"/>
          </a:xfrm>
        </p:grpSpPr>
        <p:sp>
          <p:nvSpPr>
            <p:cNvPr id="31" name="矩形 30">
              <a:extLst>
                <a:ext uri="{FF2B5EF4-FFF2-40B4-BE49-F238E27FC236}">
                  <a16:creationId xmlns:a16="http://schemas.microsoft.com/office/drawing/2014/main" id="{A3538DB1-2330-4E5C-8C01-7FB9EE9A0007}"/>
                </a:ext>
              </a:extLst>
            </p:cNvPr>
            <p:cNvSpPr/>
            <p:nvPr/>
          </p:nvSpPr>
          <p:spPr>
            <a:xfrm>
              <a:off x="1913236" y="1959609"/>
              <a:ext cx="2546858" cy="631414"/>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000" dirty="0">
                  <a:solidFill>
                    <a:schemeClr val="tx1">
                      <a:lumMod val="85000"/>
                      <a:lumOff val="15000"/>
                    </a:schemeClr>
                  </a:solidFill>
                </a:rPr>
                <a:t>移位</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运算符</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&lt;&lt;”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执行左移</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&gt;&gt;”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执行右移</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第一个操作数是被移位的数值</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第二个操作数是移动的位数</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左移，零填充</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右移，符号扩展</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625683" cy="112211"/>
            </a:xfrm>
            <a:prstGeom prst="rect">
              <a:avLst/>
            </a:prstGeom>
            <a:noFill/>
          </p:spPr>
          <p:txBody>
            <a:bodyPr wrap="none" rtlCol="0">
              <a:spAutoFit/>
            </a:bodyPr>
            <a:lstStyle/>
            <a:p>
              <a:pPr>
                <a:lnSpc>
                  <a:spcPct val="125000"/>
                </a:lnSpc>
              </a:pPr>
              <a:r>
                <a:rPr lang="en-US" altLang="zh-CN" sz="2800" dirty="0">
                  <a:solidFill>
                    <a:schemeClr val="tx1">
                      <a:lumMod val="85000"/>
                      <a:lumOff val="15000"/>
                    </a:schemeClr>
                  </a:solidFill>
                </a:rPr>
                <a:t>C</a:t>
              </a:r>
              <a:r>
                <a:rPr lang="zh-CN" altLang="en-US" sz="2800" dirty="0">
                  <a:solidFill>
                    <a:schemeClr val="tx1">
                      <a:lumMod val="85000"/>
                      <a:lumOff val="15000"/>
                    </a:schemeClr>
                  </a:solidFill>
                </a:rPr>
                <a:t>的移位运算符</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二进制逻辑运算</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2112922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B7DF0371-AC01-4FA5-BCCE-9DA7FC56C32F}"/>
              </a:ext>
            </a:extLst>
          </p:cNvPr>
          <p:cNvSpPr/>
          <p:nvPr/>
        </p:nvSpPr>
        <p:spPr>
          <a:xfrm>
            <a:off x="711427" y="1522175"/>
            <a:ext cx="2598789" cy="581056"/>
          </a:xfrm>
          <a:prstGeom prst="rect">
            <a:avLst/>
          </a:prstGeom>
          <a:noFill/>
        </p:spPr>
        <p:txBody>
          <a:bodyPr wrap="none" rtlCol="0">
            <a:spAutoFit/>
          </a:bodyPr>
          <a:lstStyle/>
          <a:p>
            <a:pPr>
              <a:lnSpc>
                <a:spcPct val="125000"/>
              </a:lnSpc>
            </a:pPr>
            <a:r>
              <a:rPr lang="en-US" altLang="zh-CN" sz="2800" dirty="0">
                <a:solidFill>
                  <a:schemeClr val="tx1">
                    <a:lumMod val="85000"/>
                    <a:lumOff val="15000"/>
                  </a:schemeClr>
                </a:solidFill>
              </a:rPr>
              <a:t>C</a:t>
            </a:r>
            <a:r>
              <a:rPr lang="zh-CN" altLang="en-US" sz="2800" dirty="0">
                <a:solidFill>
                  <a:schemeClr val="tx1">
                    <a:lumMod val="85000"/>
                    <a:lumOff val="15000"/>
                  </a:schemeClr>
                </a:solidFill>
              </a:rPr>
              <a:t>的移位运算符</a:t>
            </a:r>
          </a:p>
        </p:txBody>
      </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二进制逻辑运算</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内容占位符 2">
            <a:extLst>
              <a:ext uri="{FF2B5EF4-FFF2-40B4-BE49-F238E27FC236}">
                <a16:creationId xmlns:a16="http://schemas.microsoft.com/office/drawing/2014/main" id="{6B547EB7-A219-4F26-8DB3-547B13A4B6A3}"/>
              </a:ext>
            </a:extLst>
          </p:cNvPr>
          <p:cNvSpPr txBox="1">
            <a:spLocks/>
          </p:cNvSpPr>
          <p:nvPr/>
        </p:nvSpPr>
        <p:spPr>
          <a:xfrm>
            <a:off x="941389" y="2247692"/>
            <a:ext cx="7632700" cy="504825"/>
          </a:xfrm>
          <a:prstGeom prst="rect">
            <a:avLst/>
          </a:prstGeom>
        </p:spPr>
        <p:txBody>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lvl="1" indent="-285750">
              <a:lnSpc>
                <a:spcPct val="150000"/>
              </a:lnSpc>
              <a:buFont typeface="Wingdings" pitchFamily="2" charset="2"/>
              <a:buChar char="Ø"/>
            </a:pPr>
            <a:r>
              <a:rPr lang="zh-CN" altLang="en-US" sz="2000" dirty="0">
                <a:solidFill>
                  <a:schemeClr val="tx1">
                    <a:lumMod val="85000"/>
                    <a:lumOff val="15000"/>
                  </a:schemeClr>
                </a:solidFill>
                <a:latin typeface="+mn-lt"/>
                <a:ea typeface="+mn-ea"/>
              </a:rPr>
              <a:t>示例：</a:t>
            </a:r>
            <a:r>
              <a:rPr lang="en-US" altLang="zh-CN" sz="2000" dirty="0">
                <a:solidFill>
                  <a:schemeClr val="tx1">
                    <a:lumMod val="85000"/>
                    <a:lumOff val="15000"/>
                  </a:schemeClr>
                </a:solidFill>
                <a:latin typeface="+mn-lt"/>
                <a:ea typeface="+mn-ea"/>
              </a:rPr>
              <a:t>x</a:t>
            </a:r>
            <a:r>
              <a:rPr lang="zh-CN" altLang="zh-CN" sz="2000" dirty="0">
                <a:solidFill>
                  <a:schemeClr val="tx1">
                    <a:lumMod val="85000"/>
                    <a:lumOff val="15000"/>
                  </a:schemeClr>
                </a:solidFill>
                <a:latin typeface="+mn-lt"/>
                <a:ea typeface="+mn-ea"/>
              </a:rPr>
              <a:t>、</a:t>
            </a:r>
            <a:r>
              <a:rPr lang="en-US" altLang="zh-CN" sz="2000" dirty="0">
                <a:solidFill>
                  <a:schemeClr val="tx1">
                    <a:lumMod val="85000"/>
                    <a:lumOff val="15000"/>
                  </a:schemeClr>
                </a:solidFill>
                <a:latin typeface="+mn-lt"/>
                <a:ea typeface="+mn-ea"/>
              </a:rPr>
              <a:t>a</a:t>
            </a:r>
            <a:r>
              <a:rPr lang="zh-CN" altLang="en-US" sz="2000" dirty="0">
                <a:solidFill>
                  <a:schemeClr val="tx1">
                    <a:lumMod val="85000"/>
                    <a:lumOff val="15000"/>
                  </a:schemeClr>
                </a:solidFill>
                <a:latin typeface="+mn-lt"/>
                <a:ea typeface="+mn-ea"/>
              </a:rPr>
              <a:t>、</a:t>
            </a:r>
            <a:r>
              <a:rPr lang="en-US" altLang="zh-CN" sz="2000" dirty="0">
                <a:solidFill>
                  <a:schemeClr val="tx1">
                    <a:lumMod val="85000"/>
                    <a:lumOff val="15000"/>
                  </a:schemeClr>
                </a:solidFill>
                <a:latin typeface="+mn-lt"/>
                <a:ea typeface="+mn-ea"/>
              </a:rPr>
              <a:t>b</a:t>
            </a:r>
            <a:r>
              <a:rPr lang="zh-CN" altLang="zh-CN" sz="2000" dirty="0">
                <a:solidFill>
                  <a:schemeClr val="tx1">
                    <a:lumMod val="85000"/>
                    <a:lumOff val="15000"/>
                  </a:schemeClr>
                </a:solidFill>
                <a:latin typeface="+mn-lt"/>
                <a:ea typeface="+mn-ea"/>
              </a:rPr>
              <a:t>都是</a:t>
            </a:r>
            <a:r>
              <a:rPr lang="en-US" altLang="zh-CN" sz="2000" dirty="0">
                <a:solidFill>
                  <a:schemeClr val="tx1">
                    <a:lumMod val="85000"/>
                    <a:lumOff val="15000"/>
                  </a:schemeClr>
                </a:solidFill>
                <a:latin typeface="+mn-lt"/>
                <a:ea typeface="+mn-ea"/>
              </a:rPr>
              <a:t>int</a:t>
            </a:r>
            <a:r>
              <a:rPr lang="zh-CN" altLang="en-US" sz="2000" dirty="0">
                <a:solidFill>
                  <a:schemeClr val="tx1">
                    <a:lumMod val="85000"/>
                    <a:lumOff val="15000"/>
                  </a:schemeClr>
                </a:solidFill>
                <a:latin typeface="+mn-lt"/>
                <a:ea typeface="+mn-ea"/>
              </a:rPr>
              <a:t>类型</a:t>
            </a:r>
            <a:endParaRPr lang="zh-CN" altLang="zh-CN" sz="2000" dirty="0">
              <a:solidFill>
                <a:schemeClr val="tx1">
                  <a:lumMod val="85000"/>
                  <a:lumOff val="15000"/>
                </a:schemeClr>
              </a:solidFill>
              <a:latin typeface="+mn-lt"/>
              <a:ea typeface="+mn-ea"/>
            </a:endParaRPr>
          </a:p>
        </p:txBody>
      </p:sp>
      <p:sp>
        <p:nvSpPr>
          <p:cNvPr id="4" name="文本框 3">
            <a:extLst>
              <a:ext uri="{FF2B5EF4-FFF2-40B4-BE49-F238E27FC236}">
                <a16:creationId xmlns:a16="http://schemas.microsoft.com/office/drawing/2014/main" id="{F53B4FB8-A9E0-A5BE-C37A-DD1E84B90961}"/>
              </a:ext>
            </a:extLst>
          </p:cNvPr>
          <p:cNvSpPr txBox="1"/>
          <p:nvPr/>
        </p:nvSpPr>
        <p:spPr>
          <a:xfrm>
            <a:off x="1748631" y="3025781"/>
            <a:ext cx="8694738" cy="3231654"/>
          </a:xfrm>
          <a:prstGeom prst="rect">
            <a:avLst/>
          </a:prstGeom>
          <a:noFill/>
          <a:ln>
            <a:solidFill>
              <a:schemeClr val="accent1"/>
            </a:solidFill>
          </a:ln>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lang="pt-BR" altLang="zh-CN" sz="2000" dirty="0"/>
              <a:t>int x;</a:t>
            </a:r>
            <a:endParaRPr lang="zh-CN" altLang="zh-CN" sz="2000" dirty="0"/>
          </a:p>
          <a:p>
            <a:pPr algn="just"/>
            <a:r>
              <a:rPr lang="pt-BR" altLang="zh-CN" sz="2000" dirty="0"/>
              <a:t>int a = 3;		/* </a:t>
            </a:r>
            <a:r>
              <a:rPr lang="zh-CN" altLang="zh-CN" sz="2000" dirty="0"/>
              <a:t>二进位位组合</a:t>
            </a:r>
            <a:r>
              <a:rPr lang="pt-BR" altLang="zh-CN" sz="2000" dirty="0"/>
              <a:t>0011 */</a:t>
            </a:r>
            <a:endParaRPr lang="zh-CN" altLang="zh-CN" sz="2000" dirty="0"/>
          </a:p>
          <a:p>
            <a:pPr algn="just"/>
            <a:r>
              <a:rPr lang="pt-BR" altLang="zh-CN" sz="2000" dirty="0"/>
              <a:t>int b = 4;	/* </a:t>
            </a:r>
            <a:r>
              <a:rPr lang="zh-CN" altLang="zh-CN" sz="2000" dirty="0"/>
              <a:t>二进位位组合</a:t>
            </a:r>
            <a:r>
              <a:rPr lang="pt-BR" altLang="zh-CN" sz="2000" dirty="0"/>
              <a:t>0100 */</a:t>
            </a:r>
            <a:endParaRPr lang="zh-CN" altLang="zh-CN" sz="2000" dirty="0"/>
          </a:p>
          <a:p>
            <a:pPr algn="just"/>
            <a:r>
              <a:rPr lang="pt-BR" altLang="zh-CN" sz="2000" dirty="0"/>
              <a:t>x = a &amp; b;	/* 0000</a:t>
            </a:r>
            <a:r>
              <a:rPr lang="zh-CN" altLang="zh-CN" sz="2000" dirty="0"/>
              <a:t>，即</a:t>
            </a:r>
            <a:r>
              <a:rPr lang="pt-BR" altLang="zh-CN" sz="2000" dirty="0"/>
              <a:t>0 */</a:t>
            </a:r>
            <a:endParaRPr lang="zh-CN" altLang="zh-CN" sz="2000" dirty="0"/>
          </a:p>
          <a:p>
            <a:pPr algn="just"/>
            <a:r>
              <a:rPr lang="pt-BR" altLang="zh-CN" sz="2000" dirty="0"/>
              <a:t>x = a | b;		/* 0111</a:t>
            </a:r>
            <a:r>
              <a:rPr lang="zh-CN" altLang="zh-CN" sz="2000" dirty="0"/>
              <a:t>，即</a:t>
            </a:r>
            <a:r>
              <a:rPr lang="pt-BR" altLang="zh-CN" sz="2000" dirty="0"/>
              <a:t>7 */</a:t>
            </a:r>
            <a:endParaRPr lang="zh-CN" altLang="zh-CN" sz="2000" dirty="0"/>
          </a:p>
          <a:p>
            <a:pPr algn="just"/>
            <a:r>
              <a:rPr lang="pt-BR" altLang="zh-CN" sz="2000" dirty="0"/>
              <a:t>x = a </a:t>
            </a:r>
            <a:r>
              <a:rPr lang="en-US" altLang="zh-CN" sz="2000" dirty="0"/>
              <a:t>^</a:t>
            </a:r>
            <a:r>
              <a:rPr lang="pt-BR" altLang="zh-CN" sz="2000" dirty="0"/>
              <a:t> b;	/* 0111</a:t>
            </a:r>
            <a:r>
              <a:rPr lang="zh-CN" altLang="zh-CN" sz="2000" dirty="0"/>
              <a:t>，即</a:t>
            </a:r>
            <a:r>
              <a:rPr lang="pt-BR" altLang="zh-CN" sz="2000" dirty="0"/>
              <a:t>7 */</a:t>
            </a:r>
            <a:endParaRPr lang="zh-CN" altLang="zh-CN" sz="2000" dirty="0"/>
          </a:p>
          <a:p>
            <a:pPr algn="just"/>
            <a:r>
              <a:rPr lang="pt-BR" altLang="zh-CN" sz="2000" dirty="0"/>
              <a:t>x = a &lt;&lt; 1;	/* 0110</a:t>
            </a:r>
            <a:r>
              <a:rPr lang="zh-CN" altLang="zh-CN" sz="2000" dirty="0"/>
              <a:t>，即</a:t>
            </a:r>
            <a:r>
              <a:rPr lang="pt-BR" altLang="zh-CN" sz="2000" dirty="0"/>
              <a:t>6</a:t>
            </a:r>
            <a:r>
              <a:rPr lang="zh-CN" altLang="zh-CN" sz="2000" dirty="0"/>
              <a:t>，</a:t>
            </a:r>
            <a:r>
              <a:rPr lang="pt-BR" altLang="zh-CN" sz="2000" dirty="0"/>
              <a:t>3</a:t>
            </a:r>
            <a:r>
              <a:rPr lang="pt-BR" altLang="zh-CN" sz="2000" dirty="0">
                <a:sym typeface="Symbol" pitchFamily="2" charset="2"/>
              </a:rPr>
              <a:t></a:t>
            </a:r>
            <a:r>
              <a:rPr lang="pt-BR" altLang="zh-CN" sz="2000" dirty="0"/>
              <a:t>2</a:t>
            </a:r>
            <a:r>
              <a:rPr lang="pt-BR" altLang="zh-CN" sz="2000" baseline="30000" dirty="0"/>
              <a:t>1</a:t>
            </a:r>
            <a:r>
              <a:rPr lang="pt-BR" altLang="zh-CN" sz="2000" dirty="0"/>
              <a:t> */</a:t>
            </a:r>
            <a:endParaRPr lang="zh-CN" altLang="zh-CN" sz="2000" dirty="0"/>
          </a:p>
          <a:p>
            <a:pPr algn="just"/>
            <a:r>
              <a:rPr lang="pt-BR" altLang="zh-CN" sz="2000" dirty="0"/>
              <a:t>x = b &lt;&lt; a;	/* 0010 0000</a:t>
            </a:r>
            <a:r>
              <a:rPr lang="zh-CN" altLang="zh-CN" sz="2000" dirty="0"/>
              <a:t>，即</a:t>
            </a:r>
            <a:r>
              <a:rPr lang="pt-BR" altLang="zh-CN" sz="2000" dirty="0"/>
              <a:t>32</a:t>
            </a:r>
            <a:r>
              <a:rPr lang="zh-CN" altLang="zh-CN" sz="2000" dirty="0"/>
              <a:t>，</a:t>
            </a:r>
            <a:r>
              <a:rPr lang="pt-BR" altLang="zh-CN" sz="2000" dirty="0"/>
              <a:t>4</a:t>
            </a:r>
            <a:r>
              <a:rPr lang="pt-BR" altLang="zh-CN" sz="2000" dirty="0">
                <a:sym typeface="Symbol" pitchFamily="2" charset="2"/>
              </a:rPr>
              <a:t></a:t>
            </a:r>
            <a:r>
              <a:rPr lang="pt-BR" altLang="zh-CN" sz="2000" dirty="0"/>
              <a:t>2</a:t>
            </a:r>
            <a:r>
              <a:rPr lang="pt-BR" altLang="zh-CN" sz="2000" baseline="30000" dirty="0"/>
              <a:t>3</a:t>
            </a:r>
            <a:r>
              <a:rPr lang="pt-BR" altLang="zh-CN" sz="2000" dirty="0"/>
              <a:t> */</a:t>
            </a:r>
            <a:endParaRPr lang="zh-CN" altLang="zh-CN" sz="2000" dirty="0"/>
          </a:p>
          <a:p>
            <a:pPr algn="just"/>
            <a:r>
              <a:rPr lang="pt-BR" altLang="zh-CN" sz="2000" dirty="0"/>
              <a:t>x = b &gt;&gt; a;	/* 0000</a:t>
            </a:r>
            <a:r>
              <a:rPr lang="zh-CN" altLang="zh-CN" sz="2000" dirty="0"/>
              <a:t>，即</a:t>
            </a:r>
            <a:r>
              <a:rPr lang="pt-BR" altLang="zh-CN" sz="2000" dirty="0"/>
              <a:t>0 </a:t>
            </a:r>
            <a:r>
              <a:rPr lang="zh-CN" altLang="zh-CN" sz="2000" dirty="0"/>
              <a:t>，</a:t>
            </a:r>
            <a:r>
              <a:rPr lang="pt-BR" altLang="zh-CN" sz="2000" dirty="0"/>
              <a:t>4/2</a:t>
            </a:r>
            <a:r>
              <a:rPr lang="pt-BR" altLang="zh-CN" sz="2000" baseline="30000" dirty="0"/>
              <a:t>3</a:t>
            </a:r>
            <a:r>
              <a:rPr lang="zh-CN" altLang="zh-CN" sz="2000" dirty="0"/>
              <a:t>的商</a:t>
            </a:r>
            <a:r>
              <a:rPr lang="pt-BR" altLang="zh-CN" sz="2000" dirty="0"/>
              <a:t>*/</a:t>
            </a:r>
            <a:endParaRPr lang="zh-CN" altLang="zh-CN" sz="2000" dirty="0"/>
          </a:p>
          <a:p>
            <a:pPr algn="just"/>
            <a:r>
              <a:rPr lang="pt-BR" altLang="zh-CN" sz="2000" dirty="0"/>
              <a:t>x = ~a | ~b;	/* 1100|1011</a:t>
            </a:r>
            <a:r>
              <a:rPr lang="zh-CN" altLang="zh-CN" sz="2000" dirty="0"/>
              <a:t>，</a:t>
            </a:r>
            <a:r>
              <a:rPr lang="pt-BR" altLang="zh-CN" sz="2000" dirty="0"/>
              <a:t>1111</a:t>
            </a:r>
            <a:r>
              <a:rPr lang="zh-CN" altLang="zh-CN" sz="2000" dirty="0"/>
              <a:t>，即</a:t>
            </a:r>
            <a:r>
              <a:rPr lang="pt-BR" altLang="zh-CN" sz="2000" dirty="0"/>
              <a:t>-1</a:t>
            </a:r>
            <a:r>
              <a:rPr lang="zh-CN" altLang="zh-CN" sz="2000" dirty="0"/>
              <a:t>，因为</a:t>
            </a:r>
            <a:r>
              <a:rPr lang="pt-BR" altLang="zh-CN" sz="2000" dirty="0"/>
              <a:t>x</a:t>
            </a:r>
            <a:r>
              <a:rPr lang="zh-CN" altLang="zh-CN" sz="2000" dirty="0"/>
              <a:t>是有符号整数</a:t>
            </a:r>
            <a:r>
              <a:rPr lang="pt-BR" altLang="zh-CN" sz="2000" dirty="0"/>
              <a:t>*/</a:t>
            </a:r>
            <a:endParaRPr lang="zh-CN" altLang="zh-CN" sz="2000" dirty="0"/>
          </a:p>
        </p:txBody>
      </p:sp>
    </p:spTree>
    <p:custDataLst>
      <p:tags r:id="rId1"/>
    </p:custDataLst>
    <p:extLst>
      <p:ext uri="{BB962C8B-B14F-4D97-AF65-F5344CB8AC3E}">
        <p14:creationId xmlns:p14="http://schemas.microsoft.com/office/powerpoint/2010/main" val="28869602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5"/>
            <a:ext cx="10686674" cy="3272696"/>
            <a:chOff x="1887176" y="1780605"/>
            <a:chExt cx="2572918" cy="632009"/>
          </a:xfrm>
        </p:grpSpPr>
        <p:sp>
          <p:nvSpPr>
            <p:cNvPr id="31" name="矩形 30">
              <a:extLst>
                <a:ext uri="{FF2B5EF4-FFF2-40B4-BE49-F238E27FC236}">
                  <a16:creationId xmlns:a16="http://schemas.microsoft.com/office/drawing/2014/main" id="{A3538DB1-2330-4E5C-8C01-7FB9EE9A0007}"/>
                </a:ext>
              </a:extLst>
            </p:cNvPr>
            <p:cNvSpPr/>
            <p:nvPr/>
          </p:nvSpPr>
          <p:spPr>
            <a:xfrm>
              <a:off x="1913236" y="1959609"/>
              <a:ext cx="2546858" cy="453005"/>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000" dirty="0">
                  <a:solidFill>
                    <a:schemeClr val="tx1">
                      <a:lumMod val="85000"/>
                      <a:lumOff val="15000"/>
                    </a:schemeClr>
                  </a:solidFill>
                </a:rPr>
                <a:t>优先级</a:t>
              </a:r>
            </a:p>
            <a:p>
              <a:pPr marL="742950" lvl="2" indent="-285750">
                <a:lnSpc>
                  <a:spcPct val="150000"/>
                </a:lnSpc>
                <a:buFont typeface="Wingdings" pitchFamily="2" charset="2"/>
                <a:buChar char="Ø"/>
              </a:pPr>
              <a:r>
                <a:rPr lang="zh-CN" altLang="en-US" sz="2000" dirty="0">
                  <a:solidFill>
                    <a:schemeClr val="tx1">
                      <a:lumMod val="85000"/>
                      <a:lumOff val="15000"/>
                    </a:schemeClr>
                  </a:solidFill>
                </a:rPr>
                <a:t>“非”运算符有最高的优先级</a:t>
              </a:r>
            </a:p>
            <a:p>
              <a:pPr marL="742950" lvl="2" indent="-285750">
                <a:lnSpc>
                  <a:spcPct val="150000"/>
                </a:lnSpc>
                <a:buFont typeface="Wingdings" pitchFamily="2" charset="2"/>
                <a:buChar char="Ø"/>
              </a:pPr>
              <a:r>
                <a:rPr lang="zh-CN" altLang="en-US" sz="2000" dirty="0">
                  <a:solidFill>
                    <a:schemeClr val="tx1">
                      <a:lumMod val="85000"/>
                      <a:lumOff val="15000"/>
                    </a:schemeClr>
                  </a:solidFill>
                </a:rPr>
                <a:t>左移和右移运算符有相同的优先级</a:t>
              </a:r>
            </a:p>
            <a:p>
              <a:pPr marL="742950" lvl="2" indent="-285750">
                <a:lnSpc>
                  <a:spcPct val="150000"/>
                </a:lnSpc>
                <a:buFont typeface="Wingdings" pitchFamily="2" charset="2"/>
                <a:buChar char="Ø"/>
              </a:pPr>
              <a:r>
                <a:rPr lang="zh-CN" altLang="en-US" sz="2000" dirty="0">
                  <a:solidFill>
                    <a:schemeClr val="tx1">
                      <a:lumMod val="85000"/>
                      <a:lumOff val="15000"/>
                    </a:schemeClr>
                  </a:solidFill>
                </a:rPr>
                <a:t>然后依次是“与”、“异或”、“或”</a:t>
              </a:r>
            </a:p>
            <a:p>
              <a:pPr marL="285750" lvl="1" indent="-285750">
                <a:lnSpc>
                  <a:spcPct val="150000"/>
                </a:lnSpc>
                <a:buFont typeface="Wingdings" pitchFamily="2" charset="2"/>
                <a:buChar char="Ø"/>
              </a:pPr>
              <a:r>
                <a:rPr lang="zh-CN" altLang="en-US" sz="2000" dirty="0">
                  <a:solidFill>
                    <a:schemeClr val="tx1">
                      <a:lumMod val="85000"/>
                      <a:lumOff val="15000"/>
                    </a:schemeClr>
                  </a:solidFill>
                </a:rPr>
                <a:t>自左向右结合</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649611" cy="112211"/>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优先级及结合性</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二进制逻辑运算</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18664373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525" y="1756229"/>
            <a:ext cx="12201525" cy="3264898"/>
          </a:xfrm>
          <a:prstGeom prst="rect">
            <a:avLst/>
          </a:prstGeom>
          <a:solidFill>
            <a:srgbClr val="4E75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 name="TextBox 2"/>
          <p:cNvSpPr txBox="1"/>
          <p:nvPr>
            <p:custDataLst>
              <p:tags r:id="rId2"/>
            </p:custDataLst>
          </p:nvPr>
        </p:nvSpPr>
        <p:spPr>
          <a:xfrm>
            <a:off x="4653280" y="2826068"/>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7200" b="1" spc="200" dirty="0">
                <a:solidFill>
                  <a:srgbClr val="B88F4D"/>
                </a:solidFill>
                <a:latin typeface="Arial" panose="020B0604020202020204" pitchFamily="34" charset="0"/>
                <a:ea typeface="微软雅黑" panose="020B0503020204020204" pitchFamily="34" charset="-122"/>
                <a:cs typeface="Arial" panose="020B0604020202020204" pitchFamily="34" charset="0"/>
                <a:sym typeface="+mn-lt"/>
              </a:rPr>
              <a:t>02</a:t>
            </a:r>
          </a:p>
        </p:txBody>
      </p:sp>
      <p:sp>
        <p:nvSpPr>
          <p:cNvPr id="13" name="标题 12"/>
          <p:cNvSpPr>
            <a:spLocks noGrp="1"/>
          </p:cNvSpPr>
          <p:nvPr>
            <p:custDataLst>
              <p:tags r:id="rId3"/>
            </p:custDataLst>
          </p:nvPr>
        </p:nvSpPr>
        <p:spPr>
          <a:xfrm>
            <a:off x="6169024" y="2977833"/>
            <a:ext cx="4914265" cy="83566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altLang="en-US" sz="3200" dirty="0">
                <a:solidFill>
                  <a:schemeClr val="bg1"/>
                </a:solidFill>
              </a:rPr>
              <a:t>晶体管和门电路</a:t>
            </a:r>
            <a:endParaRPr lang="zh-CN" altLang="en-US" sz="3200" dirty="0">
              <a:solidFill>
                <a:schemeClr val="bg1"/>
              </a:solidFill>
              <a:ea typeface="微软雅黑" panose="020B0503020204020204" pitchFamily="34" charset="-122"/>
            </a:endParaRPr>
          </a:p>
        </p:txBody>
      </p:sp>
      <p:cxnSp>
        <p:nvCxnSpPr>
          <p:cNvPr id="19" name="直接连接符 18"/>
          <p:cNvCxnSpPr/>
          <p:nvPr/>
        </p:nvCxnSpPr>
        <p:spPr>
          <a:xfrm>
            <a:off x="3903980" y="2765425"/>
            <a:ext cx="0" cy="1451610"/>
          </a:xfrm>
          <a:prstGeom prst="line">
            <a:avLst/>
          </a:prstGeom>
          <a:ln w="9525">
            <a:solidFill>
              <a:srgbClr val="B88F4D"/>
            </a:solidFill>
          </a:ln>
        </p:spPr>
        <p:style>
          <a:lnRef idx="1">
            <a:schemeClr val="accent1"/>
          </a:lnRef>
          <a:fillRef idx="0">
            <a:schemeClr val="accent1"/>
          </a:fillRef>
          <a:effectRef idx="0">
            <a:schemeClr val="accent1"/>
          </a:effectRef>
          <a:fontRef idx="minor">
            <a:schemeClr val="tx1"/>
          </a:fontRef>
        </p:style>
      </p:cxnSp>
      <p:pic>
        <p:nvPicPr>
          <p:cNvPr id="9" name="图片 8" descr="G:\2021\校庆\PPT\logo-08.pnglogo-08">
            <a:extLst>
              <a:ext uri="{FF2B5EF4-FFF2-40B4-BE49-F238E27FC236}">
                <a16:creationId xmlns:a16="http://schemas.microsoft.com/office/drawing/2014/main" id="{A62D7C2F-1B42-4F9E-ADC0-6A029E3724CA}"/>
              </a:ext>
            </a:extLst>
          </p:cNvPr>
          <p:cNvPicPr>
            <a:picLocks noChangeAspect="1"/>
          </p:cNvPicPr>
          <p:nvPr/>
        </p:nvPicPr>
        <p:blipFill>
          <a:blip r:embed="rId6"/>
          <a:srcRect/>
          <a:stretch>
            <a:fillRect/>
          </a:stretch>
        </p:blipFill>
        <p:spPr>
          <a:xfrm>
            <a:off x="9502775" y="-1289050"/>
            <a:ext cx="4442460" cy="4091940"/>
          </a:xfrm>
          <a:prstGeom prst="rect">
            <a:avLst/>
          </a:prstGeom>
        </p:spPr>
      </p:pic>
      <p:pic>
        <p:nvPicPr>
          <p:cNvPr id="10" name="图片 9" descr="G:\2021\校庆\PPT\logo-09.pnglogo-09">
            <a:extLst>
              <a:ext uri="{FF2B5EF4-FFF2-40B4-BE49-F238E27FC236}">
                <a16:creationId xmlns:a16="http://schemas.microsoft.com/office/drawing/2014/main" id="{91FCD46B-D7C1-485A-8F75-C3215EC455E8}"/>
              </a:ext>
            </a:extLst>
          </p:cNvPr>
          <p:cNvPicPr>
            <a:picLocks noChangeAspect="1"/>
          </p:cNvPicPr>
          <p:nvPr/>
        </p:nvPicPr>
        <p:blipFill>
          <a:blip r:embed="rId7"/>
          <a:srcRect/>
          <a:stretch>
            <a:fillRect/>
          </a:stretch>
        </p:blipFill>
        <p:spPr>
          <a:xfrm>
            <a:off x="-951230" y="3764598"/>
            <a:ext cx="3503930" cy="3227070"/>
          </a:xfrm>
          <a:prstGeom prst="rect">
            <a:avLst/>
          </a:prstGeom>
        </p:spPr>
      </p:pic>
      <p:grpSp>
        <p:nvGrpSpPr>
          <p:cNvPr id="11" name="组合 10">
            <a:extLst>
              <a:ext uri="{FF2B5EF4-FFF2-40B4-BE49-F238E27FC236}">
                <a16:creationId xmlns:a16="http://schemas.microsoft.com/office/drawing/2014/main" id="{54A390AC-C27E-4A53-8E1D-EED3036834D3}"/>
              </a:ext>
            </a:extLst>
          </p:cNvPr>
          <p:cNvGrpSpPr/>
          <p:nvPr/>
        </p:nvGrpSpPr>
        <p:grpSpPr>
          <a:xfrm>
            <a:off x="-6350" y="5576887"/>
            <a:ext cx="12192000" cy="1281113"/>
            <a:chOff x="-6350" y="3575050"/>
            <a:chExt cx="12192000" cy="1281113"/>
          </a:xfrm>
          <a:gradFill>
            <a:gsLst>
              <a:gs pos="0">
                <a:srgbClr val="BD934E">
                  <a:alpha val="0"/>
                </a:srgbClr>
              </a:gs>
              <a:gs pos="100000">
                <a:srgbClr val="BD934E">
                  <a:alpha val="50000"/>
                </a:srgbClr>
              </a:gs>
            </a:gsLst>
            <a:lin ang="5400000" scaled="0"/>
          </a:gradFill>
        </p:grpSpPr>
        <p:grpSp>
          <p:nvGrpSpPr>
            <p:cNvPr id="12" name="Group 205">
              <a:extLst>
                <a:ext uri="{FF2B5EF4-FFF2-40B4-BE49-F238E27FC236}">
                  <a16:creationId xmlns:a16="http://schemas.microsoft.com/office/drawing/2014/main" id="{E2944FC1-C752-462D-9FCA-65183D6FDFC0}"/>
                </a:ext>
              </a:extLst>
            </p:cNvPr>
            <p:cNvGrpSpPr>
              <a:grpSpLocks/>
            </p:cNvGrpSpPr>
            <p:nvPr userDrawn="1"/>
          </p:nvGrpSpPr>
          <p:grpSpPr bwMode="auto">
            <a:xfrm>
              <a:off x="4810125" y="4400550"/>
              <a:ext cx="4105275" cy="433388"/>
              <a:chOff x="3030" y="2772"/>
              <a:chExt cx="2586" cy="273"/>
            </a:xfrm>
            <a:grpFill/>
          </p:grpSpPr>
          <p:sp>
            <p:nvSpPr>
              <p:cNvPr id="117" name="Line 5">
                <a:extLst>
                  <a:ext uri="{FF2B5EF4-FFF2-40B4-BE49-F238E27FC236}">
                    <a16:creationId xmlns:a16="http://schemas.microsoft.com/office/drawing/2014/main" id="{EAD416F2-CEB0-47CF-A933-96D2CCF0F874}"/>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6">
                <a:extLst>
                  <a:ext uri="{FF2B5EF4-FFF2-40B4-BE49-F238E27FC236}">
                    <a16:creationId xmlns:a16="http://schemas.microsoft.com/office/drawing/2014/main" id="{45C8CF62-8651-498C-80B3-DB3E38083939}"/>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7">
                <a:extLst>
                  <a:ext uri="{FF2B5EF4-FFF2-40B4-BE49-F238E27FC236}">
                    <a16:creationId xmlns:a16="http://schemas.microsoft.com/office/drawing/2014/main" id="{5093B280-F0C8-4CAA-8FF6-D0D99A9C98AF}"/>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8">
                <a:extLst>
                  <a:ext uri="{FF2B5EF4-FFF2-40B4-BE49-F238E27FC236}">
                    <a16:creationId xmlns:a16="http://schemas.microsoft.com/office/drawing/2014/main" id="{E5E4E009-5E46-4D83-8473-D9C60DD0C138}"/>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9">
                <a:extLst>
                  <a:ext uri="{FF2B5EF4-FFF2-40B4-BE49-F238E27FC236}">
                    <a16:creationId xmlns:a16="http://schemas.microsoft.com/office/drawing/2014/main" id="{76F83A0A-7E07-41E6-88F9-8E20A28EE7C0}"/>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0">
                <a:extLst>
                  <a:ext uri="{FF2B5EF4-FFF2-40B4-BE49-F238E27FC236}">
                    <a16:creationId xmlns:a16="http://schemas.microsoft.com/office/drawing/2014/main" id="{C4DD1F2B-C5E9-44FC-ACCC-67058A4CBDEC}"/>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1">
                <a:extLst>
                  <a:ext uri="{FF2B5EF4-FFF2-40B4-BE49-F238E27FC236}">
                    <a16:creationId xmlns:a16="http://schemas.microsoft.com/office/drawing/2014/main" id="{18CFE215-7C32-41EF-AA25-4BA786A7FDF5}"/>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
                <a:extLst>
                  <a:ext uri="{FF2B5EF4-FFF2-40B4-BE49-F238E27FC236}">
                    <a16:creationId xmlns:a16="http://schemas.microsoft.com/office/drawing/2014/main" id="{4AEF8AF7-0039-4E08-B8DE-F7FA8199569D}"/>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3">
                <a:extLst>
                  <a:ext uri="{FF2B5EF4-FFF2-40B4-BE49-F238E27FC236}">
                    <a16:creationId xmlns:a16="http://schemas.microsoft.com/office/drawing/2014/main" id="{1D3D927F-B301-45F3-8E2B-ED8584DDAF17}"/>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4">
                <a:extLst>
                  <a:ext uri="{FF2B5EF4-FFF2-40B4-BE49-F238E27FC236}">
                    <a16:creationId xmlns:a16="http://schemas.microsoft.com/office/drawing/2014/main" id="{905D27A2-9DA4-44FD-B666-862A721CC9B3}"/>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5">
                <a:extLst>
                  <a:ext uri="{FF2B5EF4-FFF2-40B4-BE49-F238E27FC236}">
                    <a16:creationId xmlns:a16="http://schemas.microsoft.com/office/drawing/2014/main" id="{5E2AB4B1-7B57-40BD-BAB1-06C44DA3BA4A}"/>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6">
                <a:extLst>
                  <a:ext uri="{FF2B5EF4-FFF2-40B4-BE49-F238E27FC236}">
                    <a16:creationId xmlns:a16="http://schemas.microsoft.com/office/drawing/2014/main" id="{8AB9D97F-B504-41E5-AE06-63A012FCBADF}"/>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7">
                <a:extLst>
                  <a:ext uri="{FF2B5EF4-FFF2-40B4-BE49-F238E27FC236}">
                    <a16:creationId xmlns:a16="http://schemas.microsoft.com/office/drawing/2014/main" id="{47779405-097A-4BE0-882D-76E7F82C8C6E}"/>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8">
                <a:extLst>
                  <a:ext uri="{FF2B5EF4-FFF2-40B4-BE49-F238E27FC236}">
                    <a16:creationId xmlns:a16="http://schemas.microsoft.com/office/drawing/2014/main" id="{236B67C1-B503-4361-998E-63A6BB77BAB4}"/>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9">
                <a:extLst>
                  <a:ext uri="{FF2B5EF4-FFF2-40B4-BE49-F238E27FC236}">
                    <a16:creationId xmlns:a16="http://schemas.microsoft.com/office/drawing/2014/main" id="{A7FFC1FE-3DA4-468F-91E5-D86EBAAF8837}"/>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20">
                <a:extLst>
                  <a:ext uri="{FF2B5EF4-FFF2-40B4-BE49-F238E27FC236}">
                    <a16:creationId xmlns:a16="http://schemas.microsoft.com/office/drawing/2014/main" id="{53A5554D-F8BE-48E5-8A77-6BAEE0F27B6C}"/>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21">
                <a:extLst>
                  <a:ext uri="{FF2B5EF4-FFF2-40B4-BE49-F238E27FC236}">
                    <a16:creationId xmlns:a16="http://schemas.microsoft.com/office/drawing/2014/main" id="{8C0AAE5B-F4B3-4F47-9252-508355483255}"/>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22">
                <a:extLst>
                  <a:ext uri="{FF2B5EF4-FFF2-40B4-BE49-F238E27FC236}">
                    <a16:creationId xmlns:a16="http://schemas.microsoft.com/office/drawing/2014/main" id="{623A727B-0A98-4283-962B-DB561715C1FC}"/>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23">
                <a:extLst>
                  <a:ext uri="{FF2B5EF4-FFF2-40B4-BE49-F238E27FC236}">
                    <a16:creationId xmlns:a16="http://schemas.microsoft.com/office/drawing/2014/main" id="{11AFDF79-ECE7-4905-B1F2-ACE8ED0CEB40}"/>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4">
                <a:extLst>
                  <a:ext uri="{FF2B5EF4-FFF2-40B4-BE49-F238E27FC236}">
                    <a16:creationId xmlns:a16="http://schemas.microsoft.com/office/drawing/2014/main" id="{8A1ABB4F-29AC-4388-98FA-41B48BAF0FE6}"/>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5">
                <a:extLst>
                  <a:ext uri="{FF2B5EF4-FFF2-40B4-BE49-F238E27FC236}">
                    <a16:creationId xmlns:a16="http://schemas.microsoft.com/office/drawing/2014/main" id="{568A4B37-5289-4838-B032-DA24FD702A08}"/>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6">
                <a:extLst>
                  <a:ext uri="{FF2B5EF4-FFF2-40B4-BE49-F238E27FC236}">
                    <a16:creationId xmlns:a16="http://schemas.microsoft.com/office/drawing/2014/main" id="{FAF19633-161F-4329-8A34-F1A68608DFB6}"/>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7">
                <a:extLst>
                  <a:ext uri="{FF2B5EF4-FFF2-40B4-BE49-F238E27FC236}">
                    <a16:creationId xmlns:a16="http://schemas.microsoft.com/office/drawing/2014/main" id="{E201ACFA-EEF1-4A84-AB88-CE61B8E2733F}"/>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28">
                <a:extLst>
                  <a:ext uri="{FF2B5EF4-FFF2-40B4-BE49-F238E27FC236}">
                    <a16:creationId xmlns:a16="http://schemas.microsoft.com/office/drawing/2014/main" id="{FC084B12-7FC8-4A89-8816-F4131960BE3E}"/>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29">
                <a:extLst>
                  <a:ext uri="{FF2B5EF4-FFF2-40B4-BE49-F238E27FC236}">
                    <a16:creationId xmlns:a16="http://schemas.microsoft.com/office/drawing/2014/main" id="{84E34670-AFF1-4E1D-8FDD-A24E2BC2030E}"/>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30">
                <a:extLst>
                  <a:ext uri="{FF2B5EF4-FFF2-40B4-BE49-F238E27FC236}">
                    <a16:creationId xmlns:a16="http://schemas.microsoft.com/office/drawing/2014/main" id="{C40E194C-FA13-42E9-BC5A-3CE5F3C0E0D1}"/>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31">
                <a:extLst>
                  <a:ext uri="{FF2B5EF4-FFF2-40B4-BE49-F238E27FC236}">
                    <a16:creationId xmlns:a16="http://schemas.microsoft.com/office/drawing/2014/main" id="{8FD974F1-ECE7-46AA-923E-D5B3BFB0DB74}"/>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32">
                <a:extLst>
                  <a:ext uri="{FF2B5EF4-FFF2-40B4-BE49-F238E27FC236}">
                    <a16:creationId xmlns:a16="http://schemas.microsoft.com/office/drawing/2014/main" id="{E987B222-2301-4140-9A62-5EB14E68F18C}"/>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33">
                <a:extLst>
                  <a:ext uri="{FF2B5EF4-FFF2-40B4-BE49-F238E27FC236}">
                    <a16:creationId xmlns:a16="http://schemas.microsoft.com/office/drawing/2014/main" id="{FA8CA113-95C5-4241-93F6-DEBAC3B63088}"/>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34">
                <a:extLst>
                  <a:ext uri="{FF2B5EF4-FFF2-40B4-BE49-F238E27FC236}">
                    <a16:creationId xmlns:a16="http://schemas.microsoft.com/office/drawing/2014/main" id="{35388D6C-B41B-4686-8DB7-6D6029A981DE}"/>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35">
                <a:extLst>
                  <a:ext uri="{FF2B5EF4-FFF2-40B4-BE49-F238E27FC236}">
                    <a16:creationId xmlns:a16="http://schemas.microsoft.com/office/drawing/2014/main" id="{BBD8BE59-DC29-4603-B988-C7D4B0034D6B}"/>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36">
                <a:extLst>
                  <a:ext uri="{FF2B5EF4-FFF2-40B4-BE49-F238E27FC236}">
                    <a16:creationId xmlns:a16="http://schemas.microsoft.com/office/drawing/2014/main" id="{914782A3-CA79-4C2A-9A28-2C4F6114D161}"/>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37">
                <a:extLst>
                  <a:ext uri="{FF2B5EF4-FFF2-40B4-BE49-F238E27FC236}">
                    <a16:creationId xmlns:a16="http://schemas.microsoft.com/office/drawing/2014/main" id="{88815001-3CAF-429D-8B5C-35349645534F}"/>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38">
                <a:extLst>
                  <a:ext uri="{FF2B5EF4-FFF2-40B4-BE49-F238E27FC236}">
                    <a16:creationId xmlns:a16="http://schemas.microsoft.com/office/drawing/2014/main" id="{D9B9F6DD-214D-4FEE-BAFF-16A8C147A6BD}"/>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39">
                <a:extLst>
                  <a:ext uri="{FF2B5EF4-FFF2-40B4-BE49-F238E27FC236}">
                    <a16:creationId xmlns:a16="http://schemas.microsoft.com/office/drawing/2014/main" id="{11363098-AD72-465B-87CD-EA1540D2AF66}"/>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0">
                <a:extLst>
                  <a:ext uri="{FF2B5EF4-FFF2-40B4-BE49-F238E27FC236}">
                    <a16:creationId xmlns:a16="http://schemas.microsoft.com/office/drawing/2014/main" id="{AABC4FDA-1213-4F58-9E01-77EAC4F470B8}"/>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1">
                <a:extLst>
                  <a:ext uri="{FF2B5EF4-FFF2-40B4-BE49-F238E27FC236}">
                    <a16:creationId xmlns:a16="http://schemas.microsoft.com/office/drawing/2014/main" id="{093A76B4-26B3-4341-A1D7-DCEE5D222C82}"/>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2">
                <a:extLst>
                  <a:ext uri="{FF2B5EF4-FFF2-40B4-BE49-F238E27FC236}">
                    <a16:creationId xmlns:a16="http://schemas.microsoft.com/office/drawing/2014/main" id="{F08CD3C6-4C00-4B6D-AD78-8B5B9A7363C0}"/>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3">
                <a:extLst>
                  <a:ext uri="{FF2B5EF4-FFF2-40B4-BE49-F238E27FC236}">
                    <a16:creationId xmlns:a16="http://schemas.microsoft.com/office/drawing/2014/main" id="{BA9BCF4F-6B26-481A-AC0E-E577E33A3885}"/>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4">
                <a:extLst>
                  <a:ext uri="{FF2B5EF4-FFF2-40B4-BE49-F238E27FC236}">
                    <a16:creationId xmlns:a16="http://schemas.microsoft.com/office/drawing/2014/main" id="{EADF28B6-B14E-424F-BF34-17BFE42E7EE8}"/>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5">
                <a:extLst>
                  <a:ext uri="{FF2B5EF4-FFF2-40B4-BE49-F238E27FC236}">
                    <a16:creationId xmlns:a16="http://schemas.microsoft.com/office/drawing/2014/main" id="{91CB88F7-BEA9-4549-9B09-5E4E55146C95}"/>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6">
                <a:extLst>
                  <a:ext uri="{FF2B5EF4-FFF2-40B4-BE49-F238E27FC236}">
                    <a16:creationId xmlns:a16="http://schemas.microsoft.com/office/drawing/2014/main" id="{603711ED-C5EB-4A71-B215-521E71AFCD31}"/>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7">
                <a:extLst>
                  <a:ext uri="{FF2B5EF4-FFF2-40B4-BE49-F238E27FC236}">
                    <a16:creationId xmlns:a16="http://schemas.microsoft.com/office/drawing/2014/main" id="{E719DE56-7BCD-49B7-A350-AF0E51668EEE}"/>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8">
                <a:extLst>
                  <a:ext uri="{FF2B5EF4-FFF2-40B4-BE49-F238E27FC236}">
                    <a16:creationId xmlns:a16="http://schemas.microsoft.com/office/drawing/2014/main" id="{693A81F8-35A4-4C56-9724-5FF713C7C396}"/>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49">
                <a:extLst>
                  <a:ext uri="{FF2B5EF4-FFF2-40B4-BE49-F238E27FC236}">
                    <a16:creationId xmlns:a16="http://schemas.microsoft.com/office/drawing/2014/main" id="{A3DB9144-E1AD-4B20-B65F-1A12E9BAC7FC}"/>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50">
                <a:extLst>
                  <a:ext uri="{FF2B5EF4-FFF2-40B4-BE49-F238E27FC236}">
                    <a16:creationId xmlns:a16="http://schemas.microsoft.com/office/drawing/2014/main" id="{DA77728A-5532-4A7A-A40C-8BDCC0618C67}"/>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51">
                <a:extLst>
                  <a:ext uri="{FF2B5EF4-FFF2-40B4-BE49-F238E27FC236}">
                    <a16:creationId xmlns:a16="http://schemas.microsoft.com/office/drawing/2014/main" id="{E994ACC9-4B32-470F-9044-43E02BD2C2E6}"/>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52">
                <a:extLst>
                  <a:ext uri="{FF2B5EF4-FFF2-40B4-BE49-F238E27FC236}">
                    <a16:creationId xmlns:a16="http://schemas.microsoft.com/office/drawing/2014/main" id="{28D3B174-96C5-40EA-A012-A67FFA7C70C8}"/>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53">
                <a:extLst>
                  <a:ext uri="{FF2B5EF4-FFF2-40B4-BE49-F238E27FC236}">
                    <a16:creationId xmlns:a16="http://schemas.microsoft.com/office/drawing/2014/main" id="{C669CF6C-BE41-4E02-81D4-D5FA4A3C9331}"/>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54">
                <a:extLst>
                  <a:ext uri="{FF2B5EF4-FFF2-40B4-BE49-F238E27FC236}">
                    <a16:creationId xmlns:a16="http://schemas.microsoft.com/office/drawing/2014/main" id="{1023512B-E261-4D34-B152-1816EF43157F}"/>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55">
                <a:extLst>
                  <a:ext uri="{FF2B5EF4-FFF2-40B4-BE49-F238E27FC236}">
                    <a16:creationId xmlns:a16="http://schemas.microsoft.com/office/drawing/2014/main" id="{97CF4D43-4D61-483C-A4C1-284E5CC315AE}"/>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56">
                <a:extLst>
                  <a:ext uri="{FF2B5EF4-FFF2-40B4-BE49-F238E27FC236}">
                    <a16:creationId xmlns:a16="http://schemas.microsoft.com/office/drawing/2014/main" id="{2D48091A-8383-484F-B441-4880654A59A6}"/>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57">
                <a:extLst>
                  <a:ext uri="{FF2B5EF4-FFF2-40B4-BE49-F238E27FC236}">
                    <a16:creationId xmlns:a16="http://schemas.microsoft.com/office/drawing/2014/main" id="{473BD28C-825E-4988-8FE5-A04B9A5F647B}"/>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58">
                <a:extLst>
                  <a:ext uri="{FF2B5EF4-FFF2-40B4-BE49-F238E27FC236}">
                    <a16:creationId xmlns:a16="http://schemas.microsoft.com/office/drawing/2014/main" id="{370A1CB0-23DC-4C64-8A3A-5D60172EA164}"/>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59">
                <a:extLst>
                  <a:ext uri="{FF2B5EF4-FFF2-40B4-BE49-F238E27FC236}">
                    <a16:creationId xmlns:a16="http://schemas.microsoft.com/office/drawing/2014/main" id="{3E678D10-31B4-474E-BE61-0C3B25251049}"/>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60">
                <a:extLst>
                  <a:ext uri="{FF2B5EF4-FFF2-40B4-BE49-F238E27FC236}">
                    <a16:creationId xmlns:a16="http://schemas.microsoft.com/office/drawing/2014/main" id="{67ABF8D6-2CC9-4132-BB35-C87DE191334C}"/>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61">
                <a:extLst>
                  <a:ext uri="{FF2B5EF4-FFF2-40B4-BE49-F238E27FC236}">
                    <a16:creationId xmlns:a16="http://schemas.microsoft.com/office/drawing/2014/main" id="{C4C61B9A-FED0-4E05-9F6E-BE145D7162AA}"/>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62">
                <a:extLst>
                  <a:ext uri="{FF2B5EF4-FFF2-40B4-BE49-F238E27FC236}">
                    <a16:creationId xmlns:a16="http://schemas.microsoft.com/office/drawing/2014/main" id="{151B88AC-765F-44C0-A53F-3FDB4349E1AB}"/>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63">
                <a:extLst>
                  <a:ext uri="{FF2B5EF4-FFF2-40B4-BE49-F238E27FC236}">
                    <a16:creationId xmlns:a16="http://schemas.microsoft.com/office/drawing/2014/main" id="{5BF459B4-AC3A-4EF1-9DC6-C618A0A02A53}"/>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64">
                <a:extLst>
                  <a:ext uri="{FF2B5EF4-FFF2-40B4-BE49-F238E27FC236}">
                    <a16:creationId xmlns:a16="http://schemas.microsoft.com/office/drawing/2014/main" id="{CE8ED756-591F-4F3B-8403-B5E8F31938EF}"/>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65">
                <a:extLst>
                  <a:ext uri="{FF2B5EF4-FFF2-40B4-BE49-F238E27FC236}">
                    <a16:creationId xmlns:a16="http://schemas.microsoft.com/office/drawing/2014/main" id="{CAFC611B-E4BF-4ED7-889C-7354BBBCD85E}"/>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66">
                <a:extLst>
                  <a:ext uri="{FF2B5EF4-FFF2-40B4-BE49-F238E27FC236}">
                    <a16:creationId xmlns:a16="http://schemas.microsoft.com/office/drawing/2014/main" id="{9954A38E-3FA8-4D6B-957D-780CBC84F847}"/>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67">
                <a:extLst>
                  <a:ext uri="{FF2B5EF4-FFF2-40B4-BE49-F238E27FC236}">
                    <a16:creationId xmlns:a16="http://schemas.microsoft.com/office/drawing/2014/main" id="{4C5F7C21-ABDE-46AC-9ECA-641886F11C27}"/>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68">
                <a:extLst>
                  <a:ext uri="{FF2B5EF4-FFF2-40B4-BE49-F238E27FC236}">
                    <a16:creationId xmlns:a16="http://schemas.microsoft.com/office/drawing/2014/main" id="{E012D852-44A8-4E53-ADC2-1353DF8FADB5}"/>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69">
                <a:extLst>
                  <a:ext uri="{FF2B5EF4-FFF2-40B4-BE49-F238E27FC236}">
                    <a16:creationId xmlns:a16="http://schemas.microsoft.com/office/drawing/2014/main" id="{B98ECFF2-62D0-4260-95D6-02B356A15312}"/>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70">
                <a:extLst>
                  <a:ext uri="{FF2B5EF4-FFF2-40B4-BE49-F238E27FC236}">
                    <a16:creationId xmlns:a16="http://schemas.microsoft.com/office/drawing/2014/main" id="{A1751E66-94BE-4C6F-B2D9-B9783A6A5206}"/>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71">
                <a:extLst>
                  <a:ext uri="{FF2B5EF4-FFF2-40B4-BE49-F238E27FC236}">
                    <a16:creationId xmlns:a16="http://schemas.microsoft.com/office/drawing/2014/main" id="{BF058728-980E-4EFE-9CA5-B063A55F2796}"/>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72">
                <a:extLst>
                  <a:ext uri="{FF2B5EF4-FFF2-40B4-BE49-F238E27FC236}">
                    <a16:creationId xmlns:a16="http://schemas.microsoft.com/office/drawing/2014/main" id="{BD6FF8ED-ED14-4926-80C8-385C798416EB}"/>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73">
                <a:extLst>
                  <a:ext uri="{FF2B5EF4-FFF2-40B4-BE49-F238E27FC236}">
                    <a16:creationId xmlns:a16="http://schemas.microsoft.com/office/drawing/2014/main" id="{70DA038F-9962-46AF-887B-E2CB07367D68}"/>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74">
                <a:extLst>
                  <a:ext uri="{FF2B5EF4-FFF2-40B4-BE49-F238E27FC236}">
                    <a16:creationId xmlns:a16="http://schemas.microsoft.com/office/drawing/2014/main" id="{E4D8A310-E699-46FE-8619-F90F1EDFA7C2}"/>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75">
                <a:extLst>
                  <a:ext uri="{FF2B5EF4-FFF2-40B4-BE49-F238E27FC236}">
                    <a16:creationId xmlns:a16="http://schemas.microsoft.com/office/drawing/2014/main" id="{3447F87F-BE53-4C09-B5C3-9E75E5F2094A}"/>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76">
                <a:extLst>
                  <a:ext uri="{FF2B5EF4-FFF2-40B4-BE49-F238E27FC236}">
                    <a16:creationId xmlns:a16="http://schemas.microsoft.com/office/drawing/2014/main" id="{9B307674-AD20-453D-9684-6B4517A349DE}"/>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77">
                <a:extLst>
                  <a:ext uri="{FF2B5EF4-FFF2-40B4-BE49-F238E27FC236}">
                    <a16:creationId xmlns:a16="http://schemas.microsoft.com/office/drawing/2014/main" id="{B434F504-E055-4B45-82E1-F3FE15CBD09A}"/>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78">
                <a:extLst>
                  <a:ext uri="{FF2B5EF4-FFF2-40B4-BE49-F238E27FC236}">
                    <a16:creationId xmlns:a16="http://schemas.microsoft.com/office/drawing/2014/main" id="{A4042A31-DFB6-4946-A767-C7545A37057D}"/>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79">
                <a:extLst>
                  <a:ext uri="{FF2B5EF4-FFF2-40B4-BE49-F238E27FC236}">
                    <a16:creationId xmlns:a16="http://schemas.microsoft.com/office/drawing/2014/main" id="{1D8175E5-35DB-45FB-BE13-BF6E16B1A727}"/>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80">
                <a:extLst>
                  <a:ext uri="{FF2B5EF4-FFF2-40B4-BE49-F238E27FC236}">
                    <a16:creationId xmlns:a16="http://schemas.microsoft.com/office/drawing/2014/main" id="{C7C939A3-67FF-4D1F-BB7E-1E43F9537B6B}"/>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81">
                <a:extLst>
                  <a:ext uri="{FF2B5EF4-FFF2-40B4-BE49-F238E27FC236}">
                    <a16:creationId xmlns:a16="http://schemas.microsoft.com/office/drawing/2014/main" id="{B17A20B1-9D75-49A5-A914-E6580ECC59E1}"/>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82">
                <a:extLst>
                  <a:ext uri="{FF2B5EF4-FFF2-40B4-BE49-F238E27FC236}">
                    <a16:creationId xmlns:a16="http://schemas.microsoft.com/office/drawing/2014/main" id="{CA22C89C-BB78-4654-9E5F-75295B3A55B1}"/>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83">
                <a:extLst>
                  <a:ext uri="{FF2B5EF4-FFF2-40B4-BE49-F238E27FC236}">
                    <a16:creationId xmlns:a16="http://schemas.microsoft.com/office/drawing/2014/main" id="{DE4913CA-10BB-4BFC-A842-1DD0790016E7}"/>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84">
                <a:extLst>
                  <a:ext uri="{FF2B5EF4-FFF2-40B4-BE49-F238E27FC236}">
                    <a16:creationId xmlns:a16="http://schemas.microsoft.com/office/drawing/2014/main" id="{6D2BD86F-9D86-4783-8F5E-55B0649CDB7E}"/>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85">
                <a:extLst>
                  <a:ext uri="{FF2B5EF4-FFF2-40B4-BE49-F238E27FC236}">
                    <a16:creationId xmlns:a16="http://schemas.microsoft.com/office/drawing/2014/main" id="{A70BC2B9-82CE-4B4D-B594-5FE98F19F711}"/>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86">
                <a:extLst>
                  <a:ext uri="{FF2B5EF4-FFF2-40B4-BE49-F238E27FC236}">
                    <a16:creationId xmlns:a16="http://schemas.microsoft.com/office/drawing/2014/main" id="{41185E2D-4670-49CD-973B-BC60DA8B48ED}"/>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87">
                <a:extLst>
                  <a:ext uri="{FF2B5EF4-FFF2-40B4-BE49-F238E27FC236}">
                    <a16:creationId xmlns:a16="http://schemas.microsoft.com/office/drawing/2014/main" id="{39BDB715-312C-46D4-BA05-9DD70BDB8017}"/>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88">
                <a:extLst>
                  <a:ext uri="{FF2B5EF4-FFF2-40B4-BE49-F238E27FC236}">
                    <a16:creationId xmlns:a16="http://schemas.microsoft.com/office/drawing/2014/main" id="{D9DDFFB6-2AF7-43B5-96A5-35A8C93488A7}"/>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89">
                <a:extLst>
                  <a:ext uri="{FF2B5EF4-FFF2-40B4-BE49-F238E27FC236}">
                    <a16:creationId xmlns:a16="http://schemas.microsoft.com/office/drawing/2014/main" id="{3FB039E2-8722-4B5F-B07D-58003DC550A8}"/>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90">
                <a:extLst>
                  <a:ext uri="{FF2B5EF4-FFF2-40B4-BE49-F238E27FC236}">
                    <a16:creationId xmlns:a16="http://schemas.microsoft.com/office/drawing/2014/main" id="{60051F78-C76A-4287-808A-E08E981F4420}"/>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91">
                <a:extLst>
                  <a:ext uri="{FF2B5EF4-FFF2-40B4-BE49-F238E27FC236}">
                    <a16:creationId xmlns:a16="http://schemas.microsoft.com/office/drawing/2014/main" id="{11383A92-E209-4031-A28F-913E93572EB4}"/>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92">
                <a:extLst>
                  <a:ext uri="{FF2B5EF4-FFF2-40B4-BE49-F238E27FC236}">
                    <a16:creationId xmlns:a16="http://schemas.microsoft.com/office/drawing/2014/main" id="{63A1D1AD-72F3-4E3F-8A96-AC045F192066}"/>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93">
                <a:extLst>
                  <a:ext uri="{FF2B5EF4-FFF2-40B4-BE49-F238E27FC236}">
                    <a16:creationId xmlns:a16="http://schemas.microsoft.com/office/drawing/2014/main" id="{5C94FCB4-FEEB-4C17-858A-9035F6F63A84}"/>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94">
                <a:extLst>
                  <a:ext uri="{FF2B5EF4-FFF2-40B4-BE49-F238E27FC236}">
                    <a16:creationId xmlns:a16="http://schemas.microsoft.com/office/drawing/2014/main" id="{D43CC0CA-328B-4B56-964B-B9227EB3CB23}"/>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95">
                <a:extLst>
                  <a:ext uri="{FF2B5EF4-FFF2-40B4-BE49-F238E27FC236}">
                    <a16:creationId xmlns:a16="http://schemas.microsoft.com/office/drawing/2014/main" id="{13674396-FAA5-456A-8470-8B76E90D38B0}"/>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96">
                <a:extLst>
                  <a:ext uri="{FF2B5EF4-FFF2-40B4-BE49-F238E27FC236}">
                    <a16:creationId xmlns:a16="http://schemas.microsoft.com/office/drawing/2014/main" id="{918E5F5A-AB61-4DAE-AE33-102A59A7970A}"/>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97">
                <a:extLst>
                  <a:ext uri="{FF2B5EF4-FFF2-40B4-BE49-F238E27FC236}">
                    <a16:creationId xmlns:a16="http://schemas.microsoft.com/office/drawing/2014/main" id="{216D50E5-AA0E-4A1F-80C8-90916F8DE71D}"/>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98">
                <a:extLst>
                  <a:ext uri="{FF2B5EF4-FFF2-40B4-BE49-F238E27FC236}">
                    <a16:creationId xmlns:a16="http://schemas.microsoft.com/office/drawing/2014/main" id="{8C1A38BA-BB7C-4081-AFA9-290E7712946B}"/>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99">
                <a:extLst>
                  <a:ext uri="{FF2B5EF4-FFF2-40B4-BE49-F238E27FC236}">
                    <a16:creationId xmlns:a16="http://schemas.microsoft.com/office/drawing/2014/main" id="{9200001A-D18B-4357-AB66-F1BC609B5C2C}"/>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100">
                <a:extLst>
                  <a:ext uri="{FF2B5EF4-FFF2-40B4-BE49-F238E27FC236}">
                    <a16:creationId xmlns:a16="http://schemas.microsoft.com/office/drawing/2014/main" id="{72FDBEE2-C997-4732-B891-FDCA56D15213}"/>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101">
                <a:extLst>
                  <a:ext uri="{FF2B5EF4-FFF2-40B4-BE49-F238E27FC236}">
                    <a16:creationId xmlns:a16="http://schemas.microsoft.com/office/drawing/2014/main" id="{9CF2F6A0-564E-4908-8BF0-4EF7C2E8FC04}"/>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102">
                <a:extLst>
                  <a:ext uri="{FF2B5EF4-FFF2-40B4-BE49-F238E27FC236}">
                    <a16:creationId xmlns:a16="http://schemas.microsoft.com/office/drawing/2014/main" id="{8C2871BB-1485-44FB-B766-6F57665AA6A0}"/>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03">
                <a:extLst>
                  <a:ext uri="{FF2B5EF4-FFF2-40B4-BE49-F238E27FC236}">
                    <a16:creationId xmlns:a16="http://schemas.microsoft.com/office/drawing/2014/main" id="{DE863B29-200D-4F13-95AC-CDDDDD3401B9}"/>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04">
                <a:extLst>
                  <a:ext uri="{FF2B5EF4-FFF2-40B4-BE49-F238E27FC236}">
                    <a16:creationId xmlns:a16="http://schemas.microsoft.com/office/drawing/2014/main" id="{4276380F-3798-43B1-8EF0-9856D77F0E74}"/>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05">
                <a:extLst>
                  <a:ext uri="{FF2B5EF4-FFF2-40B4-BE49-F238E27FC236}">
                    <a16:creationId xmlns:a16="http://schemas.microsoft.com/office/drawing/2014/main" id="{8BA3CCE7-AECC-4767-BB03-7CDC168535BB}"/>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106">
                <a:extLst>
                  <a:ext uri="{FF2B5EF4-FFF2-40B4-BE49-F238E27FC236}">
                    <a16:creationId xmlns:a16="http://schemas.microsoft.com/office/drawing/2014/main" id="{03037FB9-2F71-4EF9-9C01-965E8D846117}"/>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107">
                <a:extLst>
                  <a:ext uri="{FF2B5EF4-FFF2-40B4-BE49-F238E27FC236}">
                    <a16:creationId xmlns:a16="http://schemas.microsoft.com/office/drawing/2014/main" id="{3B95A020-686D-494B-991B-E3DAEBC32712}"/>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108">
                <a:extLst>
                  <a:ext uri="{FF2B5EF4-FFF2-40B4-BE49-F238E27FC236}">
                    <a16:creationId xmlns:a16="http://schemas.microsoft.com/office/drawing/2014/main" id="{0734A911-5587-487B-B946-BF77B60469C4}"/>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109">
                <a:extLst>
                  <a:ext uri="{FF2B5EF4-FFF2-40B4-BE49-F238E27FC236}">
                    <a16:creationId xmlns:a16="http://schemas.microsoft.com/office/drawing/2014/main" id="{06EEFC69-79AD-4100-9737-8C4C28635779}"/>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110">
                <a:extLst>
                  <a:ext uri="{FF2B5EF4-FFF2-40B4-BE49-F238E27FC236}">
                    <a16:creationId xmlns:a16="http://schemas.microsoft.com/office/drawing/2014/main" id="{A94DB305-A79C-412A-92A0-8A8F13FA3AB8}"/>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111">
                <a:extLst>
                  <a:ext uri="{FF2B5EF4-FFF2-40B4-BE49-F238E27FC236}">
                    <a16:creationId xmlns:a16="http://schemas.microsoft.com/office/drawing/2014/main" id="{510342AC-CF24-4837-962C-5629914C05AB}"/>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12">
                <a:extLst>
                  <a:ext uri="{FF2B5EF4-FFF2-40B4-BE49-F238E27FC236}">
                    <a16:creationId xmlns:a16="http://schemas.microsoft.com/office/drawing/2014/main" id="{3DEEA3ED-1AA7-4112-8973-A49E213B79C9}"/>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13">
                <a:extLst>
                  <a:ext uri="{FF2B5EF4-FFF2-40B4-BE49-F238E27FC236}">
                    <a16:creationId xmlns:a16="http://schemas.microsoft.com/office/drawing/2014/main" id="{4ED2EBC9-AFDB-4A28-AFC4-756D03A8FBF9}"/>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14">
                <a:extLst>
                  <a:ext uri="{FF2B5EF4-FFF2-40B4-BE49-F238E27FC236}">
                    <a16:creationId xmlns:a16="http://schemas.microsoft.com/office/drawing/2014/main" id="{CC14B2EB-024F-47B8-BE32-7204698F2D06}"/>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15">
                <a:extLst>
                  <a:ext uri="{FF2B5EF4-FFF2-40B4-BE49-F238E27FC236}">
                    <a16:creationId xmlns:a16="http://schemas.microsoft.com/office/drawing/2014/main" id="{BA710B14-6F25-44D5-87F2-6DD76F3004FD}"/>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16">
                <a:extLst>
                  <a:ext uri="{FF2B5EF4-FFF2-40B4-BE49-F238E27FC236}">
                    <a16:creationId xmlns:a16="http://schemas.microsoft.com/office/drawing/2014/main" id="{4954FAF2-7766-4C99-BCC5-77794AF40EEC}"/>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17">
                <a:extLst>
                  <a:ext uri="{FF2B5EF4-FFF2-40B4-BE49-F238E27FC236}">
                    <a16:creationId xmlns:a16="http://schemas.microsoft.com/office/drawing/2014/main" id="{C19B4CDD-2754-461D-9AF3-A9C20C00E613}"/>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18">
                <a:extLst>
                  <a:ext uri="{FF2B5EF4-FFF2-40B4-BE49-F238E27FC236}">
                    <a16:creationId xmlns:a16="http://schemas.microsoft.com/office/drawing/2014/main" id="{295F74CC-8BBE-4F1B-9D45-E87950875351}"/>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19">
                <a:extLst>
                  <a:ext uri="{FF2B5EF4-FFF2-40B4-BE49-F238E27FC236}">
                    <a16:creationId xmlns:a16="http://schemas.microsoft.com/office/drawing/2014/main" id="{D600F657-91E4-458B-9A0F-66BDC6CEDF94}"/>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20">
                <a:extLst>
                  <a:ext uri="{FF2B5EF4-FFF2-40B4-BE49-F238E27FC236}">
                    <a16:creationId xmlns:a16="http://schemas.microsoft.com/office/drawing/2014/main" id="{1685D6B3-0E52-4EDF-B1E2-1AF1E636245B}"/>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21">
                <a:extLst>
                  <a:ext uri="{FF2B5EF4-FFF2-40B4-BE49-F238E27FC236}">
                    <a16:creationId xmlns:a16="http://schemas.microsoft.com/office/drawing/2014/main" id="{3B7F28A1-7FA3-4D76-9C9D-72807D0A2A84}"/>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22">
                <a:extLst>
                  <a:ext uri="{FF2B5EF4-FFF2-40B4-BE49-F238E27FC236}">
                    <a16:creationId xmlns:a16="http://schemas.microsoft.com/office/drawing/2014/main" id="{26C4C815-02ED-4327-9D24-FDA1D78920C7}"/>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23">
                <a:extLst>
                  <a:ext uri="{FF2B5EF4-FFF2-40B4-BE49-F238E27FC236}">
                    <a16:creationId xmlns:a16="http://schemas.microsoft.com/office/drawing/2014/main" id="{FAA867E3-A550-48D5-B366-FFBF336EC930}"/>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24">
                <a:extLst>
                  <a:ext uri="{FF2B5EF4-FFF2-40B4-BE49-F238E27FC236}">
                    <a16:creationId xmlns:a16="http://schemas.microsoft.com/office/drawing/2014/main" id="{F765249D-85AB-4F78-901C-D24BA5E049A9}"/>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25">
                <a:extLst>
                  <a:ext uri="{FF2B5EF4-FFF2-40B4-BE49-F238E27FC236}">
                    <a16:creationId xmlns:a16="http://schemas.microsoft.com/office/drawing/2014/main" id="{9A32BE65-4C36-473A-B17D-32C2695019B7}"/>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26">
                <a:extLst>
                  <a:ext uri="{FF2B5EF4-FFF2-40B4-BE49-F238E27FC236}">
                    <a16:creationId xmlns:a16="http://schemas.microsoft.com/office/drawing/2014/main" id="{597FF9B4-B552-4B22-B02D-7F3A4B2D0E2B}"/>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27">
                <a:extLst>
                  <a:ext uri="{FF2B5EF4-FFF2-40B4-BE49-F238E27FC236}">
                    <a16:creationId xmlns:a16="http://schemas.microsoft.com/office/drawing/2014/main" id="{2ADBC2A9-EC4A-4F1A-9575-5C2E2C611184}"/>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28">
                <a:extLst>
                  <a:ext uri="{FF2B5EF4-FFF2-40B4-BE49-F238E27FC236}">
                    <a16:creationId xmlns:a16="http://schemas.microsoft.com/office/drawing/2014/main" id="{EA07E267-4077-44DF-8793-958470082B4B}"/>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29">
                <a:extLst>
                  <a:ext uri="{FF2B5EF4-FFF2-40B4-BE49-F238E27FC236}">
                    <a16:creationId xmlns:a16="http://schemas.microsoft.com/office/drawing/2014/main" id="{450FF888-CA74-468F-8DC5-3DE393756465}"/>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30">
                <a:extLst>
                  <a:ext uri="{FF2B5EF4-FFF2-40B4-BE49-F238E27FC236}">
                    <a16:creationId xmlns:a16="http://schemas.microsoft.com/office/drawing/2014/main" id="{6ED42186-4921-48DF-991E-AE5DD331C4B9}"/>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31">
                <a:extLst>
                  <a:ext uri="{FF2B5EF4-FFF2-40B4-BE49-F238E27FC236}">
                    <a16:creationId xmlns:a16="http://schemas.microsoft.com/office/drawing/2014/main" id="{E9E5CB15-AB4F-44A1-8370-FC9B9DE7129E}"/>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32">
                <a:extLst>
                  <a:ext uri="{FF2B5EF4-FFF2-40B4-BE49-F238E27FC236}">
                    <a16:creationId xmlns:a16="http://schemas.microsoft.com/office/drawing/2014/main" id="{BB497DB7-75E3-4FF7-9D1B-3B26C89E3F10}"/>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33">
                <a:extLst>
                  <a:ext uri="{FF2B5EF4-FFF2-40B4-BE49-F238E27FC236}">
                    <a16:creationId xmlns:a16="http://schemas.microsoft.com/office/drawing/2014/main" id="{58918294-39CB-4298-9521-4858BE11916C}"/>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34">
                <a:extLst>
                  <a:ext uri="{FF2B5EF4-FFF2-40B4-BE49-F238E27FC236}">
                    <a16:creationId xmlns:a16="http://schemas.microsoft.com/office/drawing/2014/main" id="{5E68ABBC-3AD2-4386-8729-8CEDB6410BD6}"/>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35">
                <a:extLst>
                  <a:ext uri="{FF2B5EF4-FFF2-40B4-BE49-F238E27FC236}">
                    <a16:creationId xmlns:a16="http://schemas.microsoft.com/office/drawing/2014/main" id="{FB58C689-CA62-4846-982D-BB491E1DA980}"/>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36">
                <a:extLst>
                  <a:ext uri="{FF2B5EF4-FFF2-40B4-BE49-F238E27FC236}">
                    <a16:creationId xmlns:a16="http://schemas.microsoft.com/office/drawing/2014/main" id="{7753AA88-031A-4F0B-9006-FDEB3E8A1F64}"/>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37">
                <a:extLst>
                  <a:ext uri="{FF2B5EF4-FFF2-40B4-BE49-F238E27FC236}">
                    <a16:creationId xmlns:a16="http://schemas.microsoft.com/office/drawing/2014/main" id="{DA2A45BD-27B0-4DBE-9786-711763167792}"/>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38">
                <a:extLst>
                  <a:ext uri="{FF2B5EF4-FFF2-40B4-BE49-F238E27FC236}">
                    <a16:creationId xmlns:a16="http://schemas.microsoft.com/office/drawing/2014/main" id="{FF7AF075-4C26-460E-95E1-C982B30CE0C7}"/>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39">
                <a:extLst>
                  <a:ext uri="{FF2B5EF4-FFF2-40B4-BE49-F238E27FC236}">
                    <a16:creationId xmlns:a16="http://schemas.microsoft.com/office/drawing/2014/main" id="{384F615C-971C-48EB-AFD6-4917BA583D77}"/>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40">
                <a:extLst>
                  <a:ext uri="{FF2B5EF4-FFF2-40B4-BE49-F238E27FC236}">
                    <a16:creationId xmlns:a16="http://schemas.microsoft.com/office/drawing/2014/main" id="{4382A5B1-F61B-4F84-932F-AD52BE68AF80}"/>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141">
                <a:extLst>
                  <a:ext uri="{FF2B5EF4-FFF2-40B4-BE49-F238E27FC236}">
                    <a16:creationId xmlns:a16="http://schemas.microsoft.com/office/drawing/2014/main" id="{BBACC224-575D-4C7B-A0AF-D5EF9D2FFA58}"/>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142">
                <a:extLst>
                  <a:ext uri="{FF2B5EF4-FFF2-40B4-BE49-F238E27FC236}">
                    <a16:creationId xmlns:a16="http://schemas.microsoft.com/office/drawing/2014/main" id="{F36BF60F-CB81-494A-A823-BF107DE627D7}"/>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143">
                <a:extLst>
                  <a:ext uri="{FF2B5EF4-FFF2-40B4-BE49-F238E27FC236}">
                    <a16:creationId xmlns:a16="http://schemas.microsoft.com/office/drawing/2014/main" id="{D32E9445-0115-42C8-AE88-5350B9BA6187}"/>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44">
                <a:extLst>
                  <a:ext uri="{FF2B5EF4-FFF2-40B4-BE49-F238E27FC236}">
                    <a16:creationId xmlns:a16="http://schemas.microsoft.com/office/drawing/2014/main" id="{F519BADD-B6E6-4D98-A876-AFD5129752AB}"/>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45">
                <a:extLst>
                  <a:ext uri="{FF2B5EF4-FFF2-40B4-BE49-F238E27FC236}">
                    <a16:creationId xmlns:a16="http://schemas.microsoft.com/office/drawing/2014/main" id="{9DD06A6E-A12A-4E2B-93CF-F0F4D6206447}"/>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46">
                <a:extLst>
                  <a:ext uri="{FF2B5EF4-FFF2-40B4-BE49-F238E27FC236}">
                    <a16:creationId xmlns:a16="http://schemas.microsoft.com/office/drawing/2014/main" id="{D7AC8B17-D40F-445D-93B8-DBF708A2E25F}"/>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47">
                <a:extLst>
                  <a:ext uri="{FF2B5EF4-FFF2-40B4-BE49-F238E27FC236}">
                    <a16:creationId xmlns:a16="http://schemas.microsoft.com/office/drawing/2014/main" id="{C3B5C9F1-1ACD-4587-AC11-A8471B685A7D}"/>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148">
                <a:extLst>
                  <a:ext uri="{FF2B5EF4-FFF2-40B4-BE49-F238E27FC236}">
                    <a16:creationId xmlns:a16="http://schemas.microsoft.com/office/drawing/2014/main" id="{03856535-9045-47F9-B0ED-C38C12A76A1F}"/>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49">
                <a:extLst>
                  <a:ext uri="{FF2B5EF4-FFF2-40B4-BE49-F238E27FC236}">
                    <a16:creationId xmlns:a16="http://schemas.microsoft.com/office/drawing/2014/main" id="{A27FD34A-F05C-47CE-86AE-B155B2254361}"/>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50">
                <a:extLst>
                  <a:ext uri="{FF2B5EF4-FFF2-40B4-BE49-F238E27FC236}">
                    <a16:creationId xmlns:a16="http://schemas.microsoft.com/office/drawing/2014/main" id="{5992BA88-7B96-47CF-8C9D-40C964B07DD8}"/>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151">
                <a:extLst>
                  <a:ext uri="{FF2B5EF4-FFF2-40B4-BE49-F238E27FC236}">
                    <a16:creationId xmlns:a16="http://schemas.microsoft.com/office/drawing/2014/main" id="{D2BF8795-332A-4F5F-8CEE-441A2630096F}"/>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52">
                <a:extLst>
                  <a:ext uri="{FF2B5EF4-FFF2-40B4-BE49-F238E27FC236}">
                    <a16:creationId xmlns:a16="http://schemas.microsoft.com/office/drawing/2014/main" id="{4D69721B-6155-4CBC-9891-081D1481A70A}"/>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53">
                <a:extLst>
                  <a:ext uri="{FF2B5EF4-FFF2-40B4-BE49-F238E27FC236}">
                    <a16:creationId xmlns:a16="http://schemas.microsoft.com/office/drawing/2014/main" id="{B853FA4C-4645-4AEC-99F5-FCEE64ACC787}"/>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54">
                <a:extLst>
                  <a:ext uri="{FF2B5EF4-FFF2-40B4-BE49-F238E27FC236}">
                    <a16:creationId xmlns:a16="http://schemas.microsoft.com/office/drawing/2014/main" id="{6531B25A-D997-473C-8FA4-4C98AF31F595}"/>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55">
                <a:extLst>
                  <a:ext uri="{FF2B5EF4-FFF2-40B4-BE49-F238E27FC236}">
                    <a16:creationId xmlns:a16="http://schemas.microsoft.com/office/drawing/2014/main" id="{27D22B82-399D-4485-ACBF-54CBB61539FC}"/>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56">
                <a:extLst>
                  <a:ext uri="{FF2B5EF4-FFF2-40B4-BE49-F238E27FC236}">
                    <a16:creationId xmlns:a16="http://schemas.microsoft.com/office/drawing/2014/main" id="{F1326CFD-F95A-46A5-B63D-2A69E17442D4}"/>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57">
                <a:extLst>
                  <a:ext uri="{FF2B5EF4-FFF2-40B4-BE49-F238E27FC236}">
                    <a16:creationId xmlns:a16="http://schemas.microsoft.com/office/drawing/2014/main" id="{71C1922C-1F60-4345-8F97-F9CFB8D4F827}"/>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58">
                <a:extLst>
                  <a:ext uri="{FF2B5EF4-FFF2-40B4-BE49-F238E27FC236}">
                    <a16:creationId xmlns:a16="http://schemas.microsoft.com/office/drawing/2014/main" id="{400A75FF-3E2C-4109-939B-69D42C1B3C36}"/>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59">
                <a:extLst>
                  <a:ext uri="{FF2B5EF4-FFF2-40B4-BE49-F238E27FC236}">
                    <a16:creationId xmlns:a16="http://schemas.microsoft.com/office/drawing/2014/main" id="{0916170F-A8E3-4718-8FDF-BAA6ADD627B6}"/>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60">
                <a:extLst>
                  <a:ext uri="{FF2B5EF4-FFF2-40B4-BE49-F238E27FC236}">
                    <a16:creationId xmlns:a16="http://schemas.microsoft.com/office/drawing/2014/main" id="{3054D6E1-B67D-4458-967F-CB2CA59EB741}"/>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61">
                <a:extLst>
                  <a:ext uri="{FF2B5EF4-FFF2-40B4-BE49-F238E27FC236}">
                    <a16:creationId xmlns:a16="http://schemas.microsoft.com/office/drawing/2014/main" id="{B239E4EE-AF3C-4558-A0DF-3E44F03E6DD0}"/>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62">
                <a:extLst>
                  <a:ext uri="{FF2B5EF4-FFF2-40B4-BE49-F238E27FC236}">
                    <a16:creationId xmlns:a16="http://schemas.microsoft.com/office/drawing/2014/main" id="{44AFAA8B-2407-4BBF-8C38-64CBD9DBE28F}"/>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63">
                <a:extLst>
                  <a:ext uri="{FF2B5EF4-FFF2-40B4-BE49-F238E27FC236}">
                    <a16:creationId xmlns:a16="http://schemas.microsoft.com/office/drawing/2014/main" id="{A0C1BA25-F722-4A87-A318-84C185A37EC1}"/>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64">
                <a:extLst>
                  <a:ext uri="{FF2B5EF4-FFF2-40B4-BE49-F238E27FC236}">
                    <a16:creationId xmlns:a16="http://schemas.microsoft.com/office/drawing/2014/main" id="{56527AA1-9227-4509-BDAE-A4D1968AD617}"/>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65">
                <a:extLst>
                  <a:ext uri="{FF2B5EF4-FFF2-40B4-BE49-F238E27FC236}">
                    <a16:creationId xmlns:a16="http://schemas.microsoft.com/office/drawing/2014/main" id="{38A8C6AD-838A-45AC-8D65-590EDEEA4CAD}"/>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66">
                <a:extLst>
                  <a:ext uri="{FF2B5EF4-FFF2-40B4-BE49-F238E27FC236}">
                    <a16:creationId xmlns:a16="http://schemas.microsoft.com/office/drawing/2014/main" id="{C950C40D-4529-4F11-B0CA-E59CEC3ACF6A}"/>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67">
                <a:extLst>
                  <a:ext uri="{FF2B5EF4-FFF2-40B4-BE49-F238E27FC236}">
                    <a16:creationId xmlns:a16="http://schemas.microsoft.com/office/drawing/2014/main" id="{2441D5BF-E11A-46BB-9738-CCF9AD38C07D}"/>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68">
                <a:extLst>
                  <a:ext uri="{FF2B5EF4-FFF2-40B4-BE49-F238E27FC236}">
                    <a16:creationId xmlns:a16="http://schemas.microsoft.com/office/drawing/2014/main" id="{93C3B02A-F80C-4117-A852-CBBED2D089C1}"/>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69">
                <a:extLst>
                  <a:ext uri="{FF2B5EF4-FFF2-40B4-BE49-F238E27FC236}">
                    <a16:creationId xmlns:a16="http://schemas.microsoft.com/office/drawing/2014/main" id="{73ABD493-D91D-4340-9BF2-3EEF8BE05B72}"/>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70">
                <a:extLst>
                  <a:ext uri="{FF2B5EF4-FFF2-40B4-BE49-F238E27FC236}">
                    <a16:creationId xmlns:a16="http://schemas.microsoft.com/office/drawing/2014/main" id="{AC4514DB-FA63-46EA-98D9-5CECADD5833E}"/>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71">
                <a:extLst>
                  <a:ext uri="{FF2B5EF4-FFF2-40B4-BE49-F238E27FC236}">
                    <a16:creationId xmlns:a16="http://schemas.microsoft.com/office/drawing/2014/main" id="{BB8C9E5D-DE99-4A8A-B39C-E9D1FEA0DEB2}"/>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72">
                <a:extLst>
                  <a:ext uri="{FF2B5EF4-FFF2-40B4-BE49-F238E27FC236}">
                    <a16:creationId xmlns:a16="http://schemas.microsoft.com/office/drawing/2014/main" id="{CAC092A3-64E8-43E7-95F6-405521DCAE1D}"/>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73">
                <a:extLst>
                  <a:ext uri="{FF2B5EF4-FFF2-40B4-BE49-F238E27FC236}">
                    <a16:creationId xmlns:a16="http://schemas.microsoft.com/office/drawing/2014/main" id="{19C10D4E-A106-4F51-B0A7-E5C5A3398E99}"/>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74">
                <a:extLst>
                  <a:ext uri="{FF2B5EF4-FFF2-40B4-BE49-F238E27FC236}">
                    <a16:creationId xmlns:a16="http://schemas.microsoft.com/office/drawing/2014/main" id="{0E216099-8F53-4B1F-B77D-154899FAF52F}"/>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75">
                <a:extLst>
                  <a:ext uri="{FF2B5EF4-FFF2-40B4-BE49-F238E27FC236}">
                    <a16:creationId xmlns:a16="http://schemas.microsoft.com/office/drawing/2014/main" id="{E17400DB-E192-4D32-92A3-932622E93655}"/>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76">
                <a:extLst>
                  <a:ext uri="{FF2B5EF4-FFF2-40B4-BE49-F238E27FC236}">
                    <a16:creationId xmlns:a16="http://schemas.microsoft.com/office/drawing/2014/main" id="{DED18E91-1DE8-4111-B4BC-042B13D3B844}"/>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77">
                <a:extLst>
                  <a:ext uri="{FF2B5EF4-FFF2-40B4-BE49-F238E27FC236}">
                    <a16:creationId xmlns:a16="http://schemas.microsoft.com/office/drawing/2014/main" id="{7882987E-1DBD-4370-910D-94837449F0C1}"/>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78">
                <a:extLst>
                  <a:ext uri="{FF2B5EF4-FFF2-40B4-BE49-F238E27FC236}">
                    <a16:creationId xmlns:a16="http://schemas.microsoft.com/office/drawing/2014/main" id="{A610CD6B-5D95-4E7D-8D08-2A29212B89EE}"/>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79">
                <a:extLst>
                  <a:ext uri="{FF2B5EF4-FFF2-40B4-BE49-F238E27FC236}">
                    <a16:creationId xmlns:a16="http://schemas.microsoft.com/office/drawing/2014/main" id="{0A2302BB-5D47-47D0-8992-D5965D4983E1}"/>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80">
                <a:extLst>
                  <a:ext uri="{FF2B5EF4-FFF2-40B4-BE49-F238E27FC236}">
                    <a16:creationId xmlns:a16="http://schemas.microsoft.com/office/drawing/2014/main" id="{D51BF928-3255-4820-85E9-E25E9C75365F}"/>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81">
                <a:extLst>
                  <a:ext uri="{FF2B5EF4-FFF2-40B4-BE49-F238E27FC236}">
                    <a16:creationId xmlns:a16="http://schemas.microsoft.com/office/drawing/2014/main" id="{75CCA836-6E6F-4C78-91E3-C5D04D0FD865}"/>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82">
                <a:extLst>
                  <a:ext uri="{FF2B5EF4-FFF2-40B4-BE49-F238E27FC236}">
                    <a16:creationId xmlns:a16="http://schemas.microsoft.com/office/drawing/2014/main" id="{C9D4F360-8F16-4D98-8111-B2D901F7CC17}"/>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83">
                <a:extLst>
                  <a:ext uri="{FF2B5EF4-FFF2-40B4-BE49-F238E27FC236}">
                    <a16:creationId xmlns:a16="http://schemas.microsoft.com/office/drawing/2014/main" id="{AE367D6C-595C-455F-96B2-F5F2685E41D6}"/>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84">
                <a:extLst>
                  <a:ext uri="{FF2B5EF4-FFF2-40B4-BE49-F238E27FC236}">
                    <a16:creationId xmlns:a16="http://schemas.microsoft.com/office/drawing/2014/main" id="{1981FC77-C4C6-4EB3-8C67-A324B9B0D5C3}"/>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85">
                <a:extLst>
                  <a:ext uri="{FF2B5EF4-FFF2-40B4-BE49-F238E27FC236}">
                    <a16:creationId xmlns:a16="http://schemas.microsoft.com/office/drawing/2014/main" id="{5F2301FC-3D05-4438-A987-BD19627F1912}"/>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86">
                <a:extLst>
                  <a:ext uri="{FF2B5EF4-FFF2-40B4-BE49-F238E27FC236}">
                    <a16:creationId xmlns:a16="http://schemas.microsoft.com/office/drawing/2014/main" id="{A78AD257-E344-4321-9CC3-91D3BF34DBAE}"/>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87">
                <a:extLst>
                  <a:ext uri="{FF2B5EF4-FFF2-40B4-BE49-F238E27FC236}">
                    <a16:creationId xmlns:a16="http://schemas.microsoft.com/office/drawing/2014/main" id="{73B8DE1F-139A-4A92-A687-CC387715E8E3}"/>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88">
                <a:extLst>
                  <a:ext uri="{FF2B5EF4-FFF2-40B4-BE49-F238E27FC236}">
                    <a16:creationId xmlns:a16="http://schemas.microsoft.com/office/drawing/2014/main" id="{F92A0609-6D4E-4588-BA75-134B412D0365}"/>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89">
                <a:extLst>
                  <a:ext uri="{FF2B5EF4-FFF2-40B4-BE49-F238E27FC236}">
                    <a16:creationId xmlns:a16="http://schemas.microsoft.com/office/drawing/2014/main" id="{D6F9A5F4-C671-4D8B-AD8D-93D9FDDDB9F2}"/>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90">
                <a:extLst>
                  <a:ext uri="{FF2B5EF4-FFF2-40B4-BE49-F238E27FC236}">
                    <a16:creationId xmlns:a16="http://schemas.microsoft.com/office/drawing/2014/main" id="{1FD8A1E3-F98E-4893-8D6D-2C61C13F6351}"/>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91">
                <a:extLst>
                  <a:ext uri="{FF2B5EF4-FFF2-40B4-BE49-F238E27FC236}">
                    <a16:creationId xmlns:a16="http://schemas.microsoft.com/office/drawing/2014/main" id="{9258249A-153E-45D8-9127-106E571480CB}"/>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92">
                <a:extLst>
                  <a:ext uri="{FF2B5EF4-FFF2-40B4-BE49-F238E27FC236}">
                    <a16:creationId xmlns:a16="http://schemas.microsoft.com/office/drawing/2014/main" id="{10EA8548-333E-4C80-BA26-4CAA59441BBB}"/>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93">
                <a:extLst>
                  <a:ext uri="{FF2B5EF4-FFF2-40B4-BE49-F238E27FC236}">
                    <a16:creationId xmlns:a16="http://schemas.microsoft.com/office/drawing/2014/main" id="{A271E4A3-5C18-4499-8D1E-770789A81718}"/>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94">
                <a:extLst>
                  <a:ext uri="{FF2B5EF4-FFF2-40B4-BE49-F238E27FC236}">
                    <a16:creationId xmlns:a16="http://schemas.microsoft.com/office/drawing/2014/main" id="{51DF0EDA-9C32-492A-9E77-11E3B695E8E5}"/>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95">
                <a:extLst>
                  <a:ext uri="{FF2B5EF4-FFF2-40B4-BE49-F238E27FC236}">
                    <a16:creationId xmlns:a16="http://schemas.microsoft.com/office/drawing/2014/main" id="{0B269A3B-9C5A-4629-A06C-8E46EB708903}"/>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96">
                <a:extLst>
                  <a:ext uri="{FF2B5EF4-FFF2-40B4-BE49-F238E27FC236}">
                    <a16:creationId xmlns:a16="http://schemas.microsoft.com/office/drawing/2014/main" id="{1E4ACBB5-E798-473F-BCA6-22AC0E57F2F2}"/>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97">
                <a:extLst>
                  <a:ext uri="{FF2B5EF4-FFF2-40B4-BE49-F238E27FC236}">
                    <a16:creationId xmlns:a16="http://schemas.microsoft.com/office/drawing/2014/main" id="{14EC8DD6-CF43-480A-B840-1D66A2A54BCB}"/>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98">
                <a:extLst>
                  <a:ext uri="{FF2B5EF4-FFF2-40B4-BE49-F238E27FC236}">
                    <a16:creationId xmlns:a16="http://schemas.microsoft.com/office/drawing/2014/main" id="{28BC5548-67A3-4F81-923E-6EA95825F69A}"/>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199">
                <a:extLst>
                  <a:ext uri="{FF2B5EF4-FFF2-40B4-BE49-F238E27FC236}">
                    <a16:creationId xmlns:a16="http://schemas.microsoft.com/office/drawing/2014/main" id="{39556343-E938-40B9-A8AF-57BC1AF18884}"/>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200">
                <a:extLst>
                  <a:ext uri="{FF2B5EF4-FFF2-40B4-BE49-F238E27FC236}">
                    <a16:creationId xmlns:a16="http://schemas.microsoft.com/office/drawing/2014/main" id="{2773F9B4-8AB8-4D45-805A-40998FC0184C}"/>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201">
                <a:extLst>
                  <a:ext uri="{FF2B5EF4-FFF2-40B4-BE49-F238E27FC236}">
                    <a16:creationId xmlns:a16="http://schemas.microsoft.com/office/drawing/2014/main" id="{FE1AB86F-EF70-4D63-94A1-CB4AA8700BDE}"/>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202">
                <a:extLst>
                  <a:ext uri="{FF2B5EF4-FFF2-40B4-BE49-F238E27FC236}">
                    <a16:creationId xmlns:a16="http://schemas.microsoft.com/office/drawing/2014/main" id="{A80E9747-C074-482C-89D5-9EAAC7E2389E}"/>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203">
                <a:extLst>
                  <a:ext uri="{FF2B5EF4-FFF2-40B4-BE49-F238E27FC236}">
                    <a16:creationId xmlns:a16="http://schemas.microsoft.com/office/drawing/2014/main" id="{9044ABE2-1ED3-4053-887C-7A4B088797BB}"/>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204">
                <a:extLst>
                  <a:ext uri="{FF2B5EF4-FFF2-40B4-BE49-F238E27FC236}">
                    <a16:creationId xmlns:a16="http://schemas.microsoft.com/office/drawing/2014/main" id="{086700A2-E29C-4257-8DDD-FCAD615C27B1}"/>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5" name="Freeform 206">
              <a:extLst>
                <a:ext uri="{FF2B5EF4-FFF2-40B4-BE49-F238E27FC236}">
                  <a16:creationId xmlns:a16="http://schemas.microsoft.com/office/drawing/2014/main" id="{E1CD6AFC-C79A-4FC5-B769-34F3B0041917}"/>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207">
              <a:extLst>
                <a:ext uri="{FF2B5EF4-FFF2-40B4-BE49-F238E27FC236}">
                  <a16:creationId xmlns:a16="http://schemas.microsoft.com/office/drawing/2014/main" id="{D3793318-2AFC-4AE2-83D9-7F670C0C6396}"/>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08">
              <a:extLst>
                <a:ext uri="{FF2B5EF4-FFF2-40B4-BE49-F238E27FC236}">
                  <a16:creationId xmlns:a16="http://schemas.microsoft.com/office/drawing/2014/main" id="{4D40E823-65EF-4FCB-9A74-AA256EA1A876}"/>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9">
              <a:extLst>
                <a:ext uri="{FF2B5EF4-FFF2-40B4-BE49-F238E27FC236}">
                  <a16:creationId xmlns:a16="http://schemas.microsoft.com/office/drawing/2014/main" id="{1E01F165-2A8B-4A14-96C7-B58FF684AFEC}"/>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0">
              <a:extLst>
                <a:ext uri="{FF2B5EF4-FFF2-40B4-BE49-F238E27FC236}">
                  <a16:creationId xmlns:a16="http://schemas.microsoft.com/office/drawing/2014/main" id="{D0981116-00E3-4B82-BCEE-60C43BA5797D}"/>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11">
              <a:extLst>
                <a:ext uri="{FF2B5EF4-FFF2-40B4-BE49-F238E27FC236}">
                  <a16:creationId xmlns:a16="http://schemas.microsoft.com/office/drawing/2014/main" id="{E4F8945E-9824-43F7-9497-CFF441A116AC}"/>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12">
              <a:extLst>
                <a:ext uri="{FF2B5EF4-FFF2-40B4-BE49-F238E27FC236}">
                  <a16:creationId xmlns:a16="http://schemas.microsoft.com/office/drawing/2014/main" id="{01E88E53-B0BC-47CA-91B8-A52B5F8080A4}"/>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3">
              <a:extLst>
                <a:ext uri="{FF2B5EF4-FFF2-40B4-BE49-F238E27FC236}">
                  <a16:creationId xmlns:a16="http://schemas.microsoft.com/office/drawing/2014/main" id="{588EC6DD-F822-40CD-BE0C-E4D3D6F12DBE}"/>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4">
              <a:extLst>
                <a:ext uri="{FF2B5EF4-FFF2-40B4-BE49-F238E27FC236}">
                  <a16:creationId xmlns:a16="http://schemas.microsoft.com/office/drawing/2014/main" id="{F538D805-2DDF-4E4D-A9F0-D34C81860664}"/>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5">
              <a:extLst>
                <a:ext uri="{FF2B5EF4-FFF2-40B4-BE49-F238E27FC236}">
                  <a16:creationId xmlns:a16="http://schemas.microsoft.com/office/drawing/2014/main" id="{4AF5F795-05F9-469E-8F00-175D60156D1D}"/>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6">
              <a:extLst>
                <a:ext uri="{FF2B5EF4-FFF2-40B4-BE49-F238E27FC236}">
                  <a16:creationId xmlns:a16="http://schemas.microsoft.com/office/drawing/2014/main" id="{5497F4E7-8B94-4EB8-86B2-AD5DCE4F1552}"/>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17">
              <a:extLst>
                <a:ext uri="{FF2B5EF4-FFF2-40B4-BE49-F238E27FC236}">
                  <a16:creationId xmlns:a16="http://schemas.microsoft.com/office/drawing/2014/main" id="{68DA8338-E4AF-45E1-9C5D-74887AA0FBD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18">
              <a:extLst>
                <a:ext uri="{FF2B5EF4-FFF2-40B4-BE49-F238E27FC236}">
                  <a16:creationId xmlns:a16="http://schemas.microsoft.com/office/drawing/2014/main" id="{1CFAD0AF-35CD-4C91-BDE8-4A961EE9F217}"/>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19">
              <a:extLst>
                <a:ext uri="{FF2B5EF4-FFF2-40B4-BE49-F238E27FC236}">
                  <a16:creationId xmlns:a16="http://schemas.microsoft.com/office/drawing/2014/main" id="{D5308D28-E7D4-476F-88BE-3FE6F88D5B2C}"/>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20">
              <a:extLst>
                <a:ext uri="{FF2B5EF4-FFF2-40B4-BE49-F238E27FC236}">
                  <a16:creationId xmlns:a16="http://schemas.microsoft.com/office/drawing/2014/main" id="{933F96A6-244C-49F1-8498-F69F81A839A9}"/>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21">
              <a:extLst>
                <a:ext uri="{FF2B5EF4-FFF2-40B4-BE49-F238E27FC236}">
                  <a16:creationId xmlns:a16="http://schemas.microsoft.com/office/drawing/2014/main" id="{DF2FC6D5-4AE4-4519-9A48-02E7F2ED6941}"/>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22">
              <a:extLst>
                <a:ext uri="{FF2B5EF4-FFF2-40B4-BE49-F238E27FC236}">
                  <a16:creationId xmlns:a16="http://schemas.microsoft.com/office/drawing/2014/main" id="{16F56B70-1518-4ADB-9770-1C87ED600A93}"/>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23">
              <a:extLst>
                <a:ext uri="{FF2B5EF4-FFF2-40B4-BE49-F238E27FC236}">
                  <a16:creationId xmlns:a16="http://schemas.microsoft.com/office/drawing/2014/main" id="{4025CEF3-D826-4170-9033-0B1D45850B38}"/>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24">
              <a:extLst>
                <a:ext uri="{FF2B5EF4-FFF2-40B4-BE49-F238E27FC236}">
                  <a16:creationId xmlns:a16="http://schemas.microsoft.com/office/drawing/2014/main" id="{513D1F6D-7FF7-4D99-A04D-5F075376E8B9}"/>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25">
              <a:extLst>
                <a:ext uri="{FF2B5EF4-FFF2-40B4-BE49-F238E27FC236}">
                  <a16:creationId xmlns:a16="http://schemas.microsoft.com/office/drawing/2014/main" id="{B41C7A2E-1A9A-4725-9CDC-368B8472D44D}"/>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26">
              <a:extLst>
                <a:ext uri="{FF2B5EF4-FFF2-40B4-BE49-F238E27FC236}">
                  <a16:creationId xmlns:a16="http://schemas.microsoft.com/office/drawing/2014/main" id="{117E69DE-79E8-4A9F-8A3A-DE1FAE47382E}"/>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7">
              <a:extLst>
                <a:ext uri="{FF2B5EF4-FFF2-40B4-BE49-F238E27FC236}">
                  <a16:creationId xmlns:a16="http://schemas.microsoft.com/office/drawing/2014/main" id="{2F4A6BF9-8D0C-4C24-84A3-A7D35FEA6D33}"/>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28">
              <a:extLst>
                <a:ext uri="{FF2B5EF4-FFF2-40B4-BE49-F238E27FC236}">
                  <a16:creationId xmlns:a16="http://schemas.microsoft.com/office/drawing/2014/main" id="{3567DDB6-B55A-4164-BF26-5E9841C1D10B}"/>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29">
              <a:extLst>
                <a:ext uri="{FF2B5EF4-FFF2-40B4-BE49-F238E27FC236}">
                  <a16:creationId xmlns:a16="http://schemas.microsoft.com/office/drawing/2014/main" id="{0AD315D1-9BFB-45C1-9855-577A3B32F875}"/>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30">
              <a:extLst>
                <a:ext uri="{FF2B5EF4-FFF2-40B4-BE49-F238E27FC236}">
                  <a16:creationId xmlns:a16="http://schemas.microsoft.com/office/drawing/2014/main" id="{6CF7D7E6-C274-40F7-8438-33C6731BFD26}"/>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1">
              <a:extLst>
                <a:ext uri="{FF2B5EF4-FFF2-40B4-BE49-F238E27FC236}">
                  <a16:creationId xmlns:a16="http://schemas.microsoft.com/office/drawing/2014/main" id="{70A0A673-BF74-4E02-8268-F8F6E2832713}"/>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32">
              <a:extLst>
                <a:ext uri="{FF2B5EF4-FFF2-40B4-BE49-F238E27FC236}">
                  <a16:creationId xmlns:a16="http://schemas.microsoft.com/office/drawing/2014/main" id="{17F7BAF8-406D-45A3-9944-21D954238144}"/>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33">
              <a:extLst>
                <a:ext uri="{FF2B5EF4-FFF2-40B4-BE49-F238E27FC236}">
                  <a16:creationId xmlns:a16="http://schemas.microsoft.com/office/drawing/2014/main" id="{D76FE73B-B0D8-4CDE-8CC6-5733ECD59701}"/>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34">
              <a:extLst>
                <a:ext uri="{FF2B5EF4-FFF2-40B4-BE49-F238E27FC236}">
                  <a16:creationId xmlns:a16="http://schemas.microsoft.com/office/drawing/2014/main" id="{82C8F238-9DED-47FE-84B2-7E1350015204}"/>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35">
              <a:extLst>
                <a:ext uri="{FF2B5EF4-FFF2-40B4-BE49-F238E27FC236}">
                  <a16:creationId xmlns:a16="http://schemas.microsoft.com/office/drawing/2014/main" id="{313DB6CD-53BD-4467-BAC2-9574B29118AA}"/>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36">
              <a:extLst>
                <a:ext uri="{FF2B5EF4-FFF2-40B4-BE49-F238E27FC236}">
                  <a16:creationId xmlns:a16="http://schemas.microsoft.com/office/drawing/2014/main" id="{ED810CEC-F018-4C0B-9810-1E73F2358798}"/>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37">
              <a:extLst>
                <a:ext uri="{FF2B5EF4-FFF2-40B4-BE49-F238E27FC236}">
                  <a16:creationId xmlns:a16="http://schemas.microsoft.com/office/drawing/2014/main" id="{1AB2A739-793D-485B-BE23-3F533BC9D927}"/>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38">
              <a:extLst>
                <a:ext uri="{FF2B5EF4-FFF2-40B4-BE49-F238E27FC236}">
                  <a16:creationId xmlns:a16="http://schemas.microsoft.com/office/drawing/2014/main" id="{3A8A59DA-0F25-4124-AC8C-5E1AD48093F3}"/>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39">
              <a:extLst>
                <a:ext uri="{FF2B5EF4-FFF2-40B4-BE49-F238E27FC236}">
                  <a16:creationId xmlns:a16="http://schemas.microsoft.com/office/drawing/2014/main" id="{56CE7D27-7F5A-427A-9AF3-48B3C3F43424}"/>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40">
              <a:extLst>
                <a:ext uri="{FF2B5EF4-FFF2-40B4-BE49-F238E27FC236}">
                  <a16:creationId xmlns:a16="http://schemas.microsoft.com/office/drawing/2014/main" id="{84049F3B-2E1E-4862-A97F-83EB7820A4B8}"/>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41">
              <a:extLst>
                <a:ext uri="{FF2B5EF4-FFF2-40B4-BE49-F238E27FC236}">
                  <a16:creationId xmlns:a16="http://schemas.microsoft.com/office/drawing/2014/main" id="{A06C720D-649A-4CAC-B9E9-49B17D108F92}"/>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42">
              <a:extLst>
                <a:ext uri="{FF2B5EF4-FFF2-40B4-BE49-F238E27FC236}">
                  <a16:creationId xmlns:a16="http://schemas.microsoft.com/office/drawing/2014/main" id="{40F7C9B7-244D-476B-99C3-FD9BB4B8A7B0}"/>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43">
              <a:extLst>
                <a:ext uri="{FF2B5EF4-FFF2-40B4-BE49-F238E27FC236}">
                  <a16:creationId xmlns:a16="http://schemas.microsoft.com/office/drawing/2014/main" id="{A8552E29-45C6-4A79-971A-2EB63CF5CDEF}"/>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44">
              <a:extLst>
                <a:ext uri="{FF2B5EF4-FFF2-40B4-BE49-F238E27FC236}">
                  <a16:creationId xmlns:a16="http://schemas.microsoft.com/office/drawing/2014/main" id="{57B4B2F7-6F83-4365-83EA-5FEDEF63663A}"/>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45">
              <a:extLst>
                <a:ext uri="{FF2B5EF4-FFF2-40B4-BE49-F238E27FC236}">
                  <a16:creationId xmlns:a16="http://schemas.microsoft.com/office/drawing/2014/main" id="{3CD431FE-DB73-4156-9312-DE937190A52D}"/>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46">
              <a:extLst>
                <a:ext uri="{FF2B5EF4-FFF2-40B4-BE49-F238E27FC236}">
                  <a16:creationId xmlns:a16="http://schemas.microsoft.com/office/drawing/2014/main" id="{E1548B52-C122-4A0E-898A-EC0047BD919C}"/>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47">
              <a:extLst>
                <a:ext uri="{FF2B5EF4-FFF2-40B4-BE49-F238E27FC236}">
                  <a16:creationId xmlns:a16="http://schemas.microsoft.com/office/drawing/2014/main" id="{4A6B2D17-A08F-43CA-9112-D9A9ACF814D9}"/>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48">
              <a:extLst>
                <a:ext uri="{FF2B5EF4-FFF2-40B4-BE49-F238E27FC236}">
                  <a16:creationId xmlns:a16="http://schemas.microsoft.com/office/drawing/2014/main" id="{9A6AC67A-8CB8-447D-B4F0-EA360434ACFE}"/>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49">
              <a:extLst>
                <a:ext uri="{FF2B5EF4-FFF2-40B4-BE49-F238E27FC236}">
                  <a16:creationId xmlns:a16="http://schemas.microsoft.com/office/drawing/2014/main" id="{82D32F8D-4565-4424-8477-91840B2CC9E0}"/>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50">
              <a:extLst>
                <a:ext uri="{FF2B5EF4-FFF2-40B4-BE49-F238E27FC236}">
                  <a16:creationId xmlns:a16="http://schemas.microsoft.com/office/drawing/2014/main" id="{E6613F31-341A-48D5-81E4-01F51CA90E72}"/>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51">
              <a:extLst>
                <a:ext uri="{FF2B5EF4-FFF2-40B4-BE49-F238E27FC236}">
                  <a16:creationId xmlns:a16="http://schemas.microsoft.com/office/drawing/2014/main" id="{BD5A78C7-BF98-4AFD-A82B-761B1E2F2D8A}"/>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52">
              <a:extLst>
                <a:ext uri="{FF2B5EF4-FFF2-40B4-BE49-F238E27FC236}">
                  <a16:creationId xmlns:a16="http://schemas.microsoft.com/office/drawing/2014/main" id="{4F06DC2F-7F32-4027-B966-3152485BB05A}"/>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53">
              <a:extLst>
                <a:ext uri="{FF2B5EF4-FFF2-40B4-BE49-F238E27FC236}">
                  <a16:creationId xmlns:a16="http://schemas.microsoft.com/office/drawing/2014/main" id="{167D37AA-C734-4DF5-8386-3FDE1B248DA8}"/>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54">
              <a:extLst>
                <a:ext uri="{FF2B5EF4-FFF2-40B4-BE49-F238E27FC236}">
                  <a16:creationId xmlns:a16="http://schemas.microsoft.com/office/drawing/2014/main" id="{E40345C0-94B5-431A-9A1A-B064FC838FB1}"/>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55">
              <a:extLst>
                <a:ext uri="{FF2B5EF4-FFF2-40B4-BE49-F238E27FC236}">
                  <a16:creationId xmlns:a16="http://schemas.microsoft.com/office/drawing/2014/main" id="{08E01F0E-FF0A-4966-9E36-3E1FBCC3E12F}"/>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56">
              <a:extLst>
                <a:ext uri="{FF2B5EF4-FFF2-40B4-BE49-F238E27FC236}">
                  <a16:creationId xmlns:a16="http://schemas.microsoft.com/office/drawing/2014/main" id="{CAE41AF7-2565-42A1-864D-BB6D61D65BA3}"/>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57">
              <a:extLst>
                <a:ext uri="{FF2B5EF4-FFF2-40B4-BE49-F238E27FC236}">
                  <a16:creationId xmlns:a16="http://schemas.microsoft.com/office/drawing/2014/main" id="{18FA28F1-675B-464D-9BA7-CCAD1971B601}"/>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58">
              <a:extLst>
                <a:ext uri="{FF2B5EF4-FFF2-40B4-BE49-F238E27FC236}">
                  <a16:creationId xmlns:a16="http://schemas.microsoft.com/office/drawing/2014/main" id="{24496CCA-DE07-4B9F-9E29-0E1757CFC971}"/>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59">
              <a:extLst>
                <a:ext uri="{FF2B5EF4-FFF2-40B4-BE49-F238E27FC236}">
                  <a16:creationId xmlns:a16="http://schemas.microsoft.com/office/drawing/2014/main" id="{E752C36D-131D-4E14-8B50-AFD81625BE28}"/>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60">
              <a:extLst>
                <a:ext uri="{FF2B5EF4-FFF2-40B4-BE49-F238E27FC236}">
                  <a16:creationId xmlns:a16="http://schemas.microsoft.com/office/drawing/2014/main" id="{DB1428D3-77FD-4393-9766-D4275B4C675B}"/>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61">
              <a:extLst>
                <a:ext uri="{FF2B5EF4-FFF2-40B4-BE49-F238E27FC236}">
                  <a16:creationId xmlns:a16="http://schemas.microsoft.com/office/drawing/2014/main" id="{D3A888D8-006D-420A-A0A0-8F79CD6AC9F3}"/>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62">
              <a:extLst>
                <a:ext uri="{FF2B5EF4-FFF2-40B4-BE49-F238E27FC236}">
                  <a16:creationId xmlns:a16="http://schemas.microsoft.com/office/drawing/2014/main" id="{311FC0C3-1726-4467-A242-20CD43055C04}"/>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63">
              <a:extLst>
                <a:ext uri="{FF2B5EF4-FFF2-40B4-BE49-F238E27FC236}">
                  <a16:creationId xmlns:a16="http://schemas.microsoft.com/office/drawing/2014/main" id="{CE0DA6B1-EA8B-4C11-AAEF-5BB8CAE8CD25}"/>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64">
              <a:extLst>
                <a:ext uri="{FF2B5EF4-FFF2-40B4-BE49-F238E27FC236}">
                  <a16:creationId xmlns:a16="http://schemas.microsoft.com/office/drawing/2014/main" id="{608896A8-1F35-452E-B5C8-ECF55E9BA873}"/>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65">
              <a:extLst>
                <a:ext uri="{FF2B5EF4-FFF2-40B4-BE49-F238E27FC236}">
                  <a16:creationId xmlns:a16="http://schemas.microsoft.com/office/drawing/2014/main" id="{E65A469B-D1E6-42AB-94BD-769F710B6095}"/>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66">
              <a:extLst>
                <a:ext uri="{FF2B5EF4-FFF2-40B4-BE49-F238E27FC236}">
                  <a16:creationId xmlns:a16="http://schemas.microsoft.com/office/drawing/2014/main" id="{B1EBCD36-D658-412E-B290-E693A4636395}"/>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67">
              <a:extLst>
                <a:ext uri="{FF2B5EF4-FFF2-40B4-BE49-F238E27FC236}">
                  <a16:creationId xmlns:a16="http://schemas.microsoft.com/office/drawing/2014/main" id="{F5CD7711-BD07-46F4-9D29-2F14BD0AF453}"/>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68">
              <a:extLst>
                <a:ext uri="{FF2B5EF4-FFF2-40B4-BE49-F238E27FC236}">
                  <a16:creationId xmlns:a16="http://schemas.microsoft.com/office/drawing/2014/main" id="{BBA8388C-2FCA-4FF6-B601-DEE58F03632B}"/>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69">
              <a:extLst>
                <a:ext uri="{FF2B5EF4-FFF2-40B4-BE49-F238E27FC236}">
                  <a16:creationId xmlns:a16="http://schemas.microsoft.com/office/drawing/2014/main" id="{C3EA6332-C892-42B1-B651-96DF9ACD282A}"/>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70">
              <a:extLst>
                <a:ext uri="{FF2B5EF4-FFF2-40B4-BE49-F238E27FC236}">
                  <a16:creationId xmlns:a16="http://schemas.microsoft.com/office/drawing/2014/main" id="{205D020F-2EB1-42EF-AD8E-823AC956D802}"/>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71">
              <a:extLst>
                <a:ext uri="{FF2B5EF4-FFF2-40B4-BE49-F238E27FC236}">
                  <a16:creationId xmlns:a16="http://schemas.microsoft.com/office/drawing/2014/main" id="{C1F30E08-C5AB-43CF-84FA-B7909BC54152}"/>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72">
              <a:extLst>
                <a:ext uri="{FF2B5EF4-FFF2-40B4-BE49-F238E27FC236}">
                  <a16:creationId xmlns:a16="http://schemas.microsoft.com/office/drawing/2014/main" id="{4F8ABF3F-7AF3-4074-AC21-A553FAD39CD6}"/>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73">
              <a:extLst>
                <a:ext uri="{FF2B5EF4-FFF2-40B4-BE49-F238E27FC236}">
                  <a16:creationId xmlns:a16="http://schemas.microsoft.com/office/drawing/2014/main" id="{ECF0BCAD-221B-45FE-AAB8-0C0DE0359883}"/>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74">
              <a:extLst>
                <a:ext uri="{FF2B5EF4-FFF2-40B4-BE49-F238E27FC236}">
                  <a16:creationId xmlns:a16="http://schemas.microsoft.com/office/drawing/2014/main" id="{62F18E42-CA71-42AE-9A6A-19F199C1AEF0}"/>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75">
              <a:extLst>
                <a:ext uri="{FF2B5EF4-FFF2-40B4-BE49-F238E27FC236}">
                  <a16:creationId xmlns:a16="http://schemas.microsoft.com/office/drawing/2014/main" id="{7C55A56C-A68B-440F-B856-F4FF50B73C80}"/>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76">
              <a:extLst>
                <a:ext uri="{FF2B5EF4-FFF2-40B4-BE49-F238E27FC236}">
                  <a16:creationId xmlns:a16="http://schemas.microsoft.com/office/drawing/2014/main" id="{C7D61C23-D820-42D4-9F7D-52FF32F4EE2B}"/>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77">
              <a:extLst>
                <a:ext uri="{FF2B5EF4-FFF2-40B4-BE49-F238E27FC236}">
                  <a16:creationId xmlns:a16="http://schemas.microsoft.com/office/drawing/2014/main" id="{6BAE79E9-470A-45B7-A483-EC78A9DDDD0A}"/>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78">
              <a:extLst>
                <a:ext uri="{FF2B5EF4-FFF2-40B4-BE49-F238E27FC236}">
                  <a16:creationId xmlns:a16="http://schemas.microsoft.com/office/drawing/2014/main" id="{340C4CF3-B05A-4CDD-91FD-40BDEEDF8E17}"/>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79">
              <a:extLst>
                <a:ext uri="{FF2B5EF4-FFF2-40B4-BE49-F238E27FC236}">
                  <a16:creationId xmlns:a16="http://schemas.microsoft.com/office/drawing/2014/main" id="{6A5549BC-60CE-4B5E-8D9A-6569A958421A}"/>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80">
              <a:extLst>
                <a:ext uri="{FF2B5EF4-FFF2-40B4-BE49-F238E27FC236}">
                  <a16:creationId xmlns:a16="http://schemas.microsoft.com/office/drawing/2014/main" id="{D7D3C2EC-382E-4FA6-946B-098B0D1C736A}"/>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81">
              <a:extLst>
                <a:ext uri="{FF2B5EF4-FFF2-40B4-BE49-F238E27FC236}">
                  <a16:creationId xmlns:a16="http://schemas.microsoft.com/office/drawing/2014/main" id="{16BC58F0-6CC0-413E-BE4E-8816EE6892E9}"/>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82">
              <a:extLst>
                <a:ext uri="{FF2B5EF4-FFF2-40B4-BE49-F238E27FC236}">
                  <a16:creationId xmlns:a16="http://schemas.microsoft.com/office/drawing/2014/main" id="{1821E3E8-7F32-4498-BE0E-80442040CFE0}"/>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83">
              <a:extLst>
                <a:ext uri="{FF2B5EF4-FFF2-40B4-BE49-F238E27FC236}">
                  <a16:creationId xmlns:a16="http://schemas.microsoft.com/office/drawing/2014/main" id="{87769C4B-50E5-4722-9DF6-894B31A09599}"/>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84">
              <a:extLst>
                <a:ext uri="{FF2B5EF4-FFF2-40B4-BE49-F238E27FC236}">
                  <a16:creationId xmlns:a16="http://schemas.microsoft.com/office/drawing/2014/main" id="{BE8DB1D6-450F-4E40-A27D-F36B2DBD9C01}"/>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85">
              <a:extLst>
                <a:ext uri="{FF2B5EF4-FFF2-40B4-BE49-F238E27FC236}">
                  <a16:creationId xmlns:a16="http://schemas.microsoft.com/office/drawing/2014/main" id="{AE417526-85EC-404A-AA70-52135222E3B0}"/>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86">
              <a:extLst>
                <a:ext uri="{FF2B5EF4-FFF2-40B4-BE49-F238E27FC236}">
                  <a16:creationId xmlns:a16="http://schemas.microsoft.com/office/drawing/2014/main" id="{64D8619D-6D83-4F4C-AE26-3AD9ABC5B45D}"/>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87">
              <a:extLst>
                <a:ext uri="{FF2B5EF4-FFF2-40B4-BE49-F238E27FC236}">
                  <a16:creationId xmlns:a16="http://schemas.microsoft.com/office/drawing/2014/main" id="{A5B2AD3C-E0C8-42E3-B65C-8AE0A844EAFC}"/>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88">
              <a:extLst>
                <a:ext uri="{FF2B5EF4-FFF2-40B4-BE49-F238E27FC236}">
                  <a16:creationId xmlns:a16="http://schemas.microsoft.com/office/drawing/2014/main" id="{F30438EC-EF3A-4A78-9F3E-256376D13C80}"/>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89">
              <a:extLst>
                <a:ext uri="{FF2B5EF4-FFF2-40B4-BE49-F238E27FC236}">
                  <a16:creationId xmlns:a16="http://schemas.microsoft.com/office/drawing/2014/main" id="{8E5AE7F1-8F89-45F4-BC56-D0D3D994E079}"/>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90">
              <a:extLst>
                <a:ext uri="{FF2B5EF4-FFF2-40B4-BE49-F238E27FC236}">
                  <a16:creationId xmlns:a16="http://schemas.microsoft.com/office/drawing/2014/main" id="{C76BD220-A05C-47B6-8EA9-0FE69D69AF0D}"/>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91">
              <a:extLst>
                <a:ext uri="{FF2B5EF4-FFF2-40B4-BE49-F238E27FC236}">
                  <a16:creationId xmlns:a16="http://schemas.microsoft.com/office/drawing/2014/main" id="{1E24D476-599D-483E-AA1F-F2D275BE5D0D}"/>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92">
              <a:extLst>
                <a:ext uri="{FF2B5EF4-FFF2-40B4-BE49-F238E27FC236}">
                  <a16:creationId xmlns:a16="http://schemas.microsoft.com/office/drawing/2014/main" id="{5EFAC2CE-2C3F-44E5-B7B4-18BD4A87C36C}"/>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93">
              <a:extLst>
                <a:ext uri="{FF2B5EF4-FFF2-40B4-BE49-F238E27FC236}">
                  <a16:creationId xmlns:a16="http://schemas.microsoft.com/office/drawing/2014/main" id="{D6483921-AF48-46AB-943B-20AD9C855593}"/>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94">
              <a:extLst>
                <a:ext uri="{FF2B5EF4-FFF2-40B4-BE49-F238E27FC236}">
                  <a16:creationId xmlns:a16="http://schemas.microsoft.com/office/drawing/2014/main" id="{C86171CD-2BED-492C-92F2-B1DBF9668210}"/>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5">
              <a:extLst>
                <a:ext uri="{FF2B5EF4-FFF2-40B4-BE49-F238E27FC236}">
                  <a16:creationId xmlns:a16="http://schemas.microsoft.com/office/drawing/2014/main" id="{86D24EEF-0AEA-4D5F-ACCC-1AD6741CF492}"/>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96">
              <a:extLst>
                <a:ext uri="{FF2B5EF4-FFF2-40B4-BE49-F238E27FC236}">
                  <a16:creationId xmlns:a16="http://schemas.microsoft.com/office/drawing/2014/main" id="{E0F71EC8-23B2-4651-9591-BBB7CBB41E4C}"/>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97">
              <a:extLst>
                <a:ext uri="{FF2B5EF4-FFF2-40B4-BE49-F238E27FC236}">
                  <a16:creationId xmlns:a16="http://schemas.microsoft.com/office/drawing/2014/main" id="{77464AF4-934C-4320-B35B-07AE0D02F319}"/>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98">
              <a:extLst>
                <a:ext uri="{FF2B5EF4-FFF2-40B4-BE49-F238E27FC236}">
                  <a16:creationId xmlns:a16="http://schemas.microsoft.com/office/drawing/2014/main" id="{C7ACE79A-FBC4-4C9A-ACF7-1D33258929A6}"/>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99">
              <a:extLst>
                <a:ext uri="{FF2B5EF4-FFF2-40B4-BE49-F238E27FC236}">
                  <a16:creationId xmlns:a16="http://schemas.microsoft.com/office/drawing/2014/main" id="{D29A450D-F307-4A0A-B105-232581A80976}"/>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00">
              <a:extLst>
                <a:ext uri="{FF2B5EF4-FFF2-40B4-BE49-F238E27FC236}">
                  <a16:creationId xmlns:a16="http://schemas.microsoft.com/office/drawing/2014/main" id="{6D65DFA7-EA31-43C5-A778-445DE29CD821}"/>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01">
              <a:extLst>
                <a:ext uri="{FF2B5EF4-FFF2-40B4-BE49-F238E27FC236}">
                  <a16:creationId xmlns:a16="http://schemas.microsoft.com/office/drawing/2014/main" id="{093B7C93-21A0-4D52-A4ED-1342991A13D1}"/>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02">
              <a:extLst>
                <a:ext uri="{FF2B5EF4-FFF2-40B4-BE49-F238E27FC236}">
                  <a16:creationId xmlns:a16="http://schemas.microsoft.com/office/drawing/2014/main" id="{5F059CA5-7F0F-4418-AA93-806E87EE1CA4}"/>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03">
              <a:extLst>
                <a:ext uri="{FF2B5EF4-FFF2-40B4-BE49-F238E27FC236}">
                  <a16:creationId xmlns:a16="http://schemas.microsoft.com/office/drawing/2014/main" id="{33F81AC0-3683-49C7-B460-D67F7AD07874}"/>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04">
              <a:extLst>
                <a:ext uri="{FF2B5EF4-FFF2-40B4-BE49-F238E27FC236}">
                  <a16:creationId xmlns:a16="http://schemas.microsoft.com/office/drawing/2014/main" id="{8F936887-AD87-4CED-837D-19B45E9FE1AE}"/>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305">
              <a:extLst>
                <a:ext uri="{FF2B5EF4-FFF2-40B4-BE49-F238E27FC236}">
                  <a16:creationId xmlns:a16="http://schemas.microsoft.com/office/drawing/2014/main" id="{56865626-28DB-4FC4-8A6A-A26248430A46}"/>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3" name="图片 2">
            <a:extLst>
              <a:ext uri="{FF2B5EF4-FFF2-40B4-BE49-F238E27FC236}">
                <a16:creationId xmlns:a16="http://schemas.microsoft.com/office/drawing/2014/main" id="{78656CFB-BD38-C5D5-1A89-CD2B24074EFA}"/>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31168662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8"/>
            <a:ext cx="10956304" cy="2256155"/>
            <a:chOff x="1887176" y="1780605"/>
            <a:chExt cx="2637834" cy="328586"/>
          </a:xfrm>
        </p:grpSpPr>
        <p:sp>
          <p:nvSpPr>
            <p:cNvPr id="31" name="矩形 30">
              <a:extLst>
                <a:ext uri="{FF2B5EF4-FFF2-40B4-BE49-F238E27FC236}">
                  <a16:creationId xmlns:a16="http://schemas.microsoft.com/office/drawing/2014/main" id="{A3538DB1-2330-4E5C-8C01-7FB9EE9A0007}"/>
                </a:ext>
              </a:extLst>
            </p:cNvPr>
            <p:cNvSpPr/>
            <p:nvPr/>
          </p:nvSpPr>
          <p:spPr>
            <a:xfrm>
              <a:off x="1978152" y="1890118"/>
              <a:ext cx="2546858" cy="219073"/>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操纵开关</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控制电路的合与开，从而使电灯亮或灭</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822511" cy="112211"/>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使用开关的简单电路</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晶体管和门电路</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AutoShape 58">
            <a:extLst>
              <a:ext uri="{FF2B5EF4-FFF2-40B4-BE49-F238E27FC236}">
                <a16:creationId xmlns:a16="http://schemas.microsoft.com/office/drawing/2014/main" id="{89A6CEEA-C92C-5797-5677-44735C225822}"/>
              </a:ext>
            </a:extLst>
          </p:cNvPr>
          <p:cNvSpPr>
            <a:spLocks noChangeAspect="1" noChangeArrowheads="1" noTextEdit="1"/>
          </p:cNvSpPr>
          <p:nvPr/>
        </p:nvSpPr>
        <p:spPr bwMode="auto">
          <a:xfrm>
            <a:off x="2023465" y="4530277"/>
            <a:ext cx="2301875"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5" name="Line 57">
            <a:extLst>
              <a:ext uri="{FF2B5EF4-FFF2-40B4-BE49-F238E27FC236}">
                <a16:creationId xmlns:a16="http://schemas.microsoft.com/office/drawing/2014/main" id="{0E060EB9-B7D0-DE57-3987-5806D4CAB745}"/>
              </a:ext>
            </a:extLst>
          </p:cNvPr>
          <p:cNvSpPr>
            <a:spLocks noChangeShapeType="1"/>
          </p:cNvSpPr>
          <p:nvPr/>
        </p:nvSpPr>
        <p:spPr bwMode="auto">
          <a:xfrm>
            <a:off x="3315690" y="5560565"/>
            <a:ext cx="638175"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6" name="Line 56">
            <a:extLst>
              <a:ext uri="{FF2B5EF4-FFF2-40B4-BE49-F238E27FC236}">
                <a16:creationId xmlns:a16="http://schemas.microsoft.com/office/drawing/2014/main" id="{A68CFC3E-84B9-2E75-8CB6-6223D3237739}"/>
              </a:ext>
            </a:extLst>
          </p:cNvPr>
          <p:cNvSpPr>
            <a:spLocks noChangeShapeType="1"/>
          </p:cNvSpPr>
          <p:nvPr/>
        </p:nvSpPr>
        <p:spPr bwMode="auto">
          <a:xfrm flipV="1">
            <a:off x="3953864" y="4728715"/>
            <a:ext cx="0" cy="8334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7" name="Line 55">
            <a:extLst>
              <a:ext uri="{FF2B5EF4-FFF2-40B4-BE49-F238E27FC236}">
                <a16:creationId xmlns:a16="http://schemas.microsoft.com/office/drawing/2014/main" id="{1EA0CCE4-CB6B-52A6-B428-4E4017DF4CC9}"/>
              </a:ext>
            </a:extLst>
          </p:cNvPr>
          <p:cNvSpPr>
            <a:spLocks noChangeShapeType="1"/>
          </p:cNvSpPr>
          <p:nvPr/>
        </p:nvSpPr>
        <p:spPr bwMode="auto">
          <a:xfrm>
            <a:off x="2413989" y="4723951"/>
            <a:ext cx="2603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8" name="Line 53">
            <a:extLst>
              <a:ext uri="{FF2B5EF4-FFF2-40B4-BE49-F238E27FC236}">
                <a16:creationId xmlns:a16="http://schemas.microsoft.com/office/drawing/2014/main" id="{64B2C4CD-BD7B-61B8-B0AB-7005F5D0AC2F}"/>
              </a:ext>
            </a:extLst>
          </p:cNvPr>
          <p:cNvSpPr>
            <a:spLocks noChangeShapeType="1"/>
          </p:cNvSpPr>
          <p:nvPr/>
        </p:nvSpPr>
        <p:spPr bwMode="auto">
          <a:xfrm>
            <a:off x="3017239" y="4727126"/>
            <a:ext cx="3810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cxnSp>
        <p:nvCxnSpPr>
          <p:cNvPr id="9" name="AutoShape 52">
            <a:extLst>
              <a:ext uri="{FF2B5EF4-FFF2-40B4-BE49-F238E27FC236}">
                <a16:creationId xmlns:a16="http://schemas.microsoft.com/office/drawing/2014/main" id="{3EEBC9E1-2213-6C60-4738-6F265EAE9277}"/>
              </a:ext>
            </a:extLst>
          </p:cNvPr>
          <p:cNvCxnSpPr>
            <a:cxnSpLocks noChangeShapeType="1"/>
          </p:cNvCxnSpPr>
          <p:nvPr/>
        </p:nvCxnSpPr>
        <p:spPr bwMode="auto">
          <a:xfrm flipV="1">
            <a:off x="2674340" y="4587427"/>
            <a:ext cx="301625" cy="144463"/>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10" name="Oval 51">
            <a:extLst>
              <a:ext uri="{FF2B5EF4-FFF2-40B4-BE49-F238E27FC236}">
                <a16:creationId xmlns:a16="http://schemas.microsoft.com/office/drawing/2014/main" id="{BBE9AD7C-78CD-ABA9-F535-68CB6593CC31}"/>
              </a:ext>
            </a:extLst>
          </p:cNvPr>
          <p:cNvSpPr>
            <a:spLocks noChangeArrowheads="1"/>
          </p:cNvSpPr>
          <p:nvPr/>
        </p:nvSpPr>
        <p:spPr bwMode="auto">
          <a:xfrm>
            <a:off x="3410939" y="4620764"/>
            <a:ext cx="215900" cy="214312"/>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a:solidFill>
                <a:prstClr val="black"/>
              </a:solidFill>
            </a:endParaRPr>
          </a:p>
        </p:txBody>
      </p:sp>
      <p:cxnSp>
        <p:nvCxnSpPr>
          <p:cNvPr id="11" name="AutoShape 50">
            <a:extLst>
              <a:ext uri="{FF2B5EF4-FFF2-40B4-BE49-F238E27FC236}">
                <a16:creationId xmlns:a16="http://schemas.microsoft.com/office/drawing/2014/main" id="{80378DDA-011F-271E-E1BD-F3B0512F6331}"/>
              </a:ext>
            </a:extLst>
          </p:cNvPr>
          <p:cNvCxnSpPr>
            <a:cxnSpLocks noChangeShapeType="1"/>
          </p:cNvCxnSpPr>
          <p:nvPr/>
        </p:nvCxnSpPr>
        <p:spPr bwMode="auto">
          <a:xfrm>
            <a:off x="3439514" y="4652514"/>
            <a:ext cx="152400" cy="150812"/>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2" name="AutoShape 49">
            <a:extLst>
              <a:ext uri="{FF2B5EF4-FFF2-40B4-BE49-F238E27FC236}">
                <a16:creationId xmlns:a16="http://schemas.microsoft.com/office/drawing/2014/main" id="{F9B02C0D-B5EA-8ADB-2BCF-DF1CDB41DE81}"/>
              </a:ext>
            </a:extLst>
          </p:cNvPr>
          <p:cNvCxnSpPr>
            <a:cxnSpLocks noChangeShapeType="1"/>
          </p:cNvCxnSpPr>
          <p:nvPr/>
        </p:nvCxnSpPr>
        <p:spPr bwMode="auto">
          <a:xfrm flipH="1">
            <a:off x="3442689" y="4649340"/>
            <a:ext cx="152400" cy="153987"/>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13" name="Line 48">
            <a:extLst>
              <a:ext uri="{FF2B5EF4-FFF2-40B4-BE49-F238E27FC236}">
                <a16:creationId xmlns:a16="http://schemas.microsoft.com/office/drawing/2014/main" id="{3A380939-775D-DC85-3B5F-A4037A1D16C5}"/>
              </a:ext>
            </a:extLst>
          </p:cNvPr>
          <p:cNvSpPr>
            <a:spLocks noChangeShapeType="1"/>
          </p:cNvSpPr>
          <p:nvPr/>
        </p:nvSpPr>
        <p:spPr bwMode="auto">
          <a:xfrm>
            <a:off x="3626840" y="4727126"/>
            <a:ext cx="327025"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14" name="Line 47">
            <a:extLst>
              <a:ext uri="{FF2B5EF4-FFF2-40B4-BE49-F238E27FC236}">
                <a16:creationId xmlns:a16="http://schemas.microsoft.com/office/drawing/2014/main" id="{0B339E66-0FB7-91E7-854F-5E18994CDB59}"/>
              </a:ext>
            </a:extLst>
          </p:cNvPr>
          <p:cNvSpPr>
            <a:spLocks noChangeShapeType="1"/>
          </p:cNvSpPr>
          <p:nvPr/>
        </p:nvSpPr>
        <p:spPr bwMode="auto">
          <a:xfrm flipV="1">
            <a:off x="3052165" y="5395465"/>
            <a:ext cx="3175" cy="3190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16" name="Line 46">
            <a:extLst>
              <a:ext uri="{FF2B5EF4-FFF2-40B4-BE49-F238E27FC236}">
                <a16:creationId xmlns:a16="http://schemas.microsoft.com/office/drawing/2014/main" id="{01CC0BE1-4811-7A88-385A-371B3ECB57D1}"/>
              </a:ext>
            </a:extLst>
          </p:cNvPr>
          <p:cNvSpPr>
            <a:spLocks noChangeShapeType="1"/>
          </p:cNvSpPr>
          <p:nvPr/>
        </p:nvSpPr>
        <p:spPr bwMode="auto">
          <a:xfrm flipV="1">
            <a:off x="3137889" y="5474840"/>
            <a:ext cx="0" cy="1539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17" name="Line 45">
            <a:extLst>
              <a:ext uri="{FF2B5EF4-FFF2-40B4-BE49-F238E27FC236}">
                <a16:creationId xmlns:a16="http://schemas.microsoft.com/office/drawing/2014/main" id="{AFB3D3DC-DBE9-FEA1-1805-2FDECAB507B2}"/>
              </a:ext>
            </a:extLst>
          </p:cNvPr>
          <p:cNvSpPr>
            <a:spLocks noChangeShapeType="1"/>
          </p:cNvSpPr>
          <p:nvPr/>
        </p:nvSpPr>
        <p:spPr bwMode="auto">
          <a:xfrm flipV="1">
            <a:off x="3229964" y="5398640"/>
            <a:ext cx="0" cy="3190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18" name="Line 44">
            <a:extLst>
              <a:ext uri="{FF2B5EF4-FFF2-40B4-BE49-F238E27FC236}">
                <a16:creationId xmlns:a16="http://schemas.microsoft.com/office/drawing/2014/main" id="{724BAB1B-67E4-9297-8C33-4524668E66B0}"/>
              </a:ext>
            </a:extLst>
          </p:cNvPr>
          <p:cNvSpPr>
            <a:spLocks noChangeShapeType="1"/>
          </p:cNvSpPr>
          <p:nvPr/>
        </p:nvSpPr>
        <p:spPr bwMode="auto">
          <a:xfrm flipV="1">
            <a:off x="3315689" y="5478015"/>
            <a:ext cx="0" cy="1539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19" name="Line 43">
            <a:extLst>
              <a:ext uri="{FF2B5EF4-FFF2-40B4-BE49-F238E27FC236}">
                <a16:creationId xmlns:a16="http://schemas.microsoft.com/office/drawing/2014/main" id="{757AD42A-EBCB-D029-58AD-D1A5120C4B39}"/>
              </a:ext>
            </a:extLst>
          </p:cNvPr>
          <p:cNvSpPr>
            <a:spLocks noChangeShapeType="1"/>
          </p:cNvSpPr>
          <p:nvPr/>
        </p:nvSpPr>
        <p:spPr bwMode="auto">
          <a:xfrm>
            <a:off x="2413989" y="5562151"/>
            <a:ext cx="6413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21" name="Line 42">
            <a:extLst>
              <a:ext uri="{FF2B5EF4-FFF2-40B4-BE49-F238E27FC236}">
                <a16:creationId xmlns:a16="http://schemas.microsoft.com/office/drawing/2014/main" id="{BCD2695D-1D95-CF5C-2FA3-4153720FE6E3}"/>
              </a:ext>
            </a:extLst>
          </p:cNvPr>
          <p:cNvSpPr>
            <a:spLocks noChangeShapeType="1"/>
          </p:cNvSpPr>
          <p:nvPr/>
        </p:nvSpPr>
        <p:spPr bwMode="auto">
          <a:xfrm flipV="1">
            <a:off x="2413989" y="4723951"/>
            <a:ext cx="0" cy="8334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pic>
        <p:nvPicPr>
          <p:cNvPr id="24" name="图片 23">
            <a:extLst>
              <a:ext uri="{FF2B5EF4-FFF2-40B4-BE49-F238E27FC236}">
                <a16:creationId xmlns:a16="http://schemas.microsoft.com/office/drawing/2014/main" id="{E3EB926B-5562-E0FD-EDAD-FEC500E56BC3}"/>
              </a:ext>
            </a:extLst>
          </p:cNvPr>
          <p:cNvPicPr>
            <a:picLocks noChangeAspect="1"/>
          </p:cNvPicPr>
          <p:nvPr/>
        </p:nvPicPr>
        <p:blipFill>
          <a:blip r:embed="rId5"/>
          <a:stretch>
            <a:fillRect/>
          </a:stretch>
        </p:blipFill>
        <p:spPr>
          <a:xfrm>
            <a:off x="7512944" y="4085657"/>
            <a:ext cx="3323633" cy="1869544"/>
          </a:xfrm>
          <a:prstGeom prst="rect">
            <a:avLst/>
          </a:prstGeom>
        </p:spPr>
      </p:pic>
    </p:spTree>
    <p:custDataLst>
      <p:tags r:id="rId1"/>
    </p:custDataLst>
    <p:extLst>
      <p:ext uri="{BB962C8B-B14F-4D97-AF65-F5344CB8AC3E}">
        <p14:creationId xmlns:p14="http://schemas.microsoft.com/office/powerpoint/2010/main" val="41738810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7"/>
            <a:ext cx="10956304" cy="4656343"/>
            <a:chOff x="1887176" y="1780605"/>
            <a:chExt cx="2637834" cy="678149"/>
          </a:xfrm>
        </p:grpSpPr>
        <p:sp>
          <p:nvSpPr>
            <p:cNvPr id="31" name="矩形 30">
              <a:extLst>
                <a:ext uri="{FF2B5EF4-FFF2-40B4-BE49-F238E27FC236}">
                  <a16:creationId xmlns:a16="http://schemas.microsoft.com/office/drawing/2014/main" id="{A3538DB1-2330-4E5C-8C01-7FB9EE9A0007}"/>
                </a:ext>
              </a:extLst>
            </p:cNvPr>
            <p:cNvSpPr/>
            <p:nvPr/>
          </p:nvSpPr>
          <p:spPr>
            <a:xfrm>
              <a:off x="1978152" y="1890118"/>
              <a:ext cx="2546858" cy="568636"/>
            </a:xfrm>
            <a:prstGeom prst="rect">
              <a:avLst/>
            </a:prstGeom>
            <a:noFill/>
          </p:spPr>
          <p:txBody>
            <a:bodyPr wrap="square" rtlCol="0">
              <a:spAutoFit/>
            </a:bodyPr>
            <a:lstStyle/>
            <a:p>
              <a:pPr marL="285750" lvl="1" indent="-285750">
                <a:lnSpc>
                  <a:spcPct val="150000"/>
                </a:lnSpc>
                <a:buFont typeface="Wingdings" pitchFamily="2" charset="2"/>
                <a:buChar char="Ø"/>
              </a:pPr>
              <a:r>
                <a:rPr lang="en-US" altLang="zh-CN" sz="2400" dirty="0">
                  <a:solidFill>
                    <a:schemeClr val="tx1">
                      <a:lumMod val="85000"/>
                      <a:lumOff val="15000"/>
                    </a:schemeClr>
                  </a:solidFill>
                </a:rPr>
                <a:t>MOS</a:t>
              </a:r>
              <a:r>
                <a:rPr lang="zh-CN" altLang="en-US" sz="2400" dirty="0">
                  <a:solidFill>
                    <a:schemeClr val="tx1">
                      <a:lumMod val="85000"/>
                      <a:lumOff val="15000"/>
                    </a:schemeClr>
                  </a:solidFill>
                </a:rPr>
                <a:t>（</a:t>
              </a:r>
              <a:r>
                <a:rPr lang="en-US" altLang="zh-CN" sz="2400" dirty="0">
                  <a:solidFill>
                    <a:schemeClr val="tx1">
                      <a:lumMod val="85000"/>
                      <a:lumOff val="15000"/>
                    </a:schemeClr>
                  </a:solidFill>
                </a:rPr>
                <a:t>Metal-Oxide Semiconductor</a:t>
              </a:r>
              <a:r>
                <a:rPr lang="zh-CN" altLang="en-US" sz="2400" dirty="0">
                  <a:solidFill>
                    <a:schemeClr val="tx1">
                      <a:lumMod val="85000"/>
                      <a:lumOff val="15000"/>
                    </a:schemeClr>
                  </a:solidFill>
                </a:rPr>
                <a:t>，金属氧化物半导体）晶体管</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两种类型：</a:t>
              </a:r>
              <a:r>
                <a:rPr lang="en-US" altLang="zh-CN" sz="2400" dirty="0">
                  <a:solidFill>
                    <a:schemeClr val="tx1">
                      <a:lumMod val="85000"/>
                      <a:lumOff val="15000"/>
                    </a:schemeClr>
                  </a:solidFill>
                </a:rPr>
                <a:t>P</a:t>
              </a:r>
              <a:r>
                <a:rPr lang="zh-CN" altLang="en-US" sz="2400" dirty="0">
                  <a:solidFill>
                    <a:schemeClr val="tx1">
                      <a:lumMod val="85000"/>
                      <a:lumOff val="15000"/>
                    </a:schemeClr>
                  </a:solidFill>
                </a:rPr>
                <a:t>型和</a:t>
              </a:r>
              <a:r>
                <a:rPr lang="en-US" altLang="zh-CN" sz="2400" dirty="0">
                  <a:solidFill>
                    <a:schemeClr val="tx1">
                      <a:lumMod val="85000"/>
                      <a:lumOff val="15000"/>
                    </a:schemeClr>
                  </a:solidFill>
                </a:rPr>
                <a:t>N</a:t>
              </a:r>
              <a:r>
                <a:rPr lang="zh-CN" altLang="en-US" sz="2400" dirty="0">
                  <a:solidFill>
                    <a:schemeClr val="tx1">
                      <a:lumMod val="85000"/>
                      <a:lumOff val="15000"/>
                    </a:schemeClr>
                  </a:solidFill>
                </a:rPr>
                <a:t>型</a:t>
              </a:r>
            </a:p>
            <a:p>
              <a:pPr marL="285750" lvl="1" indent="-285750">
                <a:lnSpc>
                  <a:spcPct val="150000"/>
                </a:lnSpc>
                <a:buFont typeface="Wingdings" pitchFamily="2" charset="2"/>
                <a:buChar char="Ø"/>
              </a:pPr>
              <a:endParaRPr lang="zh-CN" altLang="en-US" sz="2400" dirty="0">
                <a:solidFill>
                  <a:schemeClr val="tx1">
                    <a:lumMod val="85000"/>
                    <a:lumOff val="15000"/>
                  </a:schemeClr>
                </a:solidFill>
              </a:endParaRPr>
            </a:p>
            <a:p>
              <a:pPr marL="285750" lvl="1" indent="-285750">
                <a:lnSpc>
                  <a:spcPct val="150000"/>
                </a:lnSpc>
                <a:buFont typeface="Wingdings" pitchFamily="2" charset="2"/>
                <a:buChar char="Ø"/>
              </a:pPr>
              <a:endParaRPr lang="zh-CN" altLang="en-US" sz="2400" dirty="0">
                <a:solidFill>
                  <a:schemeClr val="tx1">
                    <a:lumMod val="85000"/>
                    <a:lumOff val="15000"/>
                  </a:schemeClr>
                </a:solidFill>
              </a:endParaRPr>
            </a:p>
            <a:p>
              <a:pPr marL="285750" lvl="1" indent="-285750">
                <a:lnSpc>
                  <a:spcPct val="150000"/>
                </a:lnSpc>
                <a:buFont typeface="Wingdings" pitchFamily="2" charset="2"/>
                <a:buChar char="Ø"/>
              </a:pPr>
              <a:endParaRPr lang="zh-CN" altLang="en-US" sz="2400" dirty="0">
                <a:solidFill>
                  <a:schemeClr val="tx1">
                    <a:lumMod val="85000"/>
                    <a:lumOff val="15000"/>
                  </a:schemeClr>
                </a:solidFill>
              </a:endParaRPr>
            </a:p>
            <a:p>
              <a:pPr marL="285750" lvl="1" indent="-285750">
                <a:lnSpc>
                  <a:spcPct val="150000"/>
                </a:lnSpc>
                <a:buFont typeface="Wingdings" pitchFamily="2" charset="2"/>
                <a:buChar char="Ø"/>
              </a:pPr>
              <a:endParaRPr lang="zh-CN" altLang="en-US" sz="2400" dirty="0">
                <a:solidFill>
                  <a:schemeClr val="tx1">
                    <a:lumMod val="85000"/>
                    <a:lumOff val="15000"/>
                  </a:schemeClr>
                </a:solidFill>
              </a:endParaRPr>
            </a:p>
            <a:p>
              <a:pPr marL="285750" lvl="1" indent="-285750">
                <a:lnSpc>
                  <a:spcPct val="150000"/>
                </a:lnSpc>
                <a:buFont typeface="Wingdings" pitchFamily="2" charset="2"/>
                <a:buChar char="Ø"/>
              </a:pPr>
              <a:r>
                <a:rPr lang="zh-CN" altLang="en-US" sz="2400" dirty="0">
                  <a:solidFill>
                    <a:schemeClr val="tx1">
                      <a:lumMod val="85000"/>
                      <a:lumOff val="15000"/>
                    </a:schemeClr>
                  </a:solidFill>
                </a:rPr>
                <a:t>逻辑上起到开关的作用</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500639" cy="84625"/>
            </a:xfrm>
            <a:prstGeom prst="rect">
              <a:avLst/>
            </a:prstGeom>
            <a:noFill/>
          </p:spPr>
          <p:txBody>
            <a:bodyPr wrap="none" rtlCol="0">
              <a:spAutoFit/>
            </a:bodyPr>
            <a:lstStyle/>
            <a:p>
              <a:pPr>
                <a:lnSpc>
                  <a:spcPct val="125000"/>
                </a:lnSpc>
              </a:pPr>
              <a:r>
                <a:rPr lang="en-US" altLang="zh-CN" sz="2800" dirty="0">
                  <a:solidFill>
                    <a:schemeClr val="tx1">
                      <a:lumMod val="85000"/>
                      <a:lumOff val="15000"/>
                    </a:schemeClr>
                  </a:solidFill>
                </a:rPr>
                <a:t>MOS</a:t>
              </a:r>
              <a:r>
                <a:rPr lang="zh-CN" altLang="en-US" sz="2800" dirty="0">
                  <a:solidFill>
                    <a:schemeClr val="tx1">
                      <a:lumMod val="85000"/>
                      <a:lumOff val="15000"/>
                    </a:schemeClr>
                  </a:solidFill>
                </a:rPr>
                <a:t>晶体管</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pic>
        <p:nvPicPr>
          <p:cNvPr id="2" name="图片 1">
            <a:extLst>
              <a:ext uri="{FF2B5EF4-FFF2-40B4-BE49-F238E27FC236}">
                <a16:creationId xmlns:a16="http://schemas.microsoft.com/office/drawing/2014/main" id="{2C0297BD-BD7C-D67B-D0CD-BF8F8E19182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224241" y="3899014"/>
            <a:ext cx="3024187"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2">
            <a:extLst>
              <a:ext uri="{FF2B5EF4-FFF2-40B4-BE49-F238E27FC236}">
                <a16:creationId xmlns:a16="http://schemas.microsoft.com/office/drawing/2014/main" id="{59B13057-6191-6E88-11A0-B94EAE18D81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153891" y="3899013"/>
            <a:ext cx="3165475"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矩形 22">
            <a:extLst>
              <a:ext uri="{FF2B5EF4-FFF2-40B4-BE49-F238E27FC236}">
                <a16:creationId xmlns:a16="http://schemas.microsoft.com/office/drawing/2014/main" id="{0B0C0EE2-57B4-0C65-6973-7DB8B8F6C07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晶体管和门电路</a:t>
            </a:r>
          </a:p>
        </p:txBody>
      </p:sp>
    </p:spTree>
    <p:custDataLst>
      <p:tags r:id="rId1"/>
    </p:custDataLst>
    <p:extLst>
      <p:ext uri="{BB962C8B-B14F-4D97-AF65-F5344CB8AC3E}">
        <p14:creationId xmlns:p14="http://schemas.microsoft.com/office/powerpoint/2010/main" val="16276315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4"/>
            <a:ext cx="7189927" cy="4656349"/>
            <a:chOff x="1887176" y="1780605"/>
            <a:chExt cx="1731043" cy="678150"/>
          </a:xfrm>
        </p:grpSpPr>
        <p:sp>
          <p:nvSpPr>
            <p:cNvPr id="31" name="矩形 30">
              <a:extLst>
                <a:ext uri="{FF2B5EF4-FFF2-40B4-BE49-F238E27FC236}">
                  <a16:creationId xmlns:a16="http://schemas.microsoft.com/office/drawing/2014/main" id="{A3538DB1-2330-4E5C-8C01-7FB9EE9A0007}"/>
                </a:ext>
              </a:extLst>
            </p:cNvPr>
            <p:cNvSpPr/>
            <p:nvPr/>
          </p:nvSpPr>
          <p:spPr>
            <a:xfrm>
              <a:off x="1978152" y="1890118"/>
              <a:ext cx="1640067" cy="568637"/>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三个终端</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如果栅极被加以</a:t>
              </a:r>
              <a:r>
                <a:rPr lang="en-US" altLang="zh-CN" sz="2400" dirty="0">
                  <a:solidFill>
                    <a:schemeClr val="tx1">
                      <a:lumMod val="85000"/>
                      <a:lumOff val="15000"/>
                    </a:schemeClr>
                  </a:solidFill>
                </a:rPr>
                <a:t>3.3</a:t>
              </a:r>
              <a:r>
                <a:rPr lang="zh-CN" altLang="en-US" sz="2400" dirty="0">
                  <a:solidFill>
                    <a:schemeClr val="tx1">
                      <a:lumMod val="85000"/>
                      <a:lumOff val="15000"/>
                    </a:schemeClr>
                  </a:solidFill>
                </a:rPr>
                <a:t>伏电压，从源极到漏极的连接就相当于一段电线，即：在源极和漏极之间存在一个闭合回路，即</a:t>
              </a:r>
              <a:r>
                <a:rPr lang="zh-CN" altLang="en-US" sz="2400" dirty="0">
                  <a:solidFill>
                    <a:srgbClr val="B88F4D"/>
                  </a:solidFill>
                </a:rPr>
                <a:t>导通</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如果栅极被加以</a:t>
              </a:r>
              <a:r>
                <a:rPr lang="en-US" altLang="zh-CN" sz="2400" dirty="0">
                  <a:solidFill>
                    <a:schemeClr val="tx1">
                      <a:lumMod val="85000"/>
                      <a:lumOff val="15000"/>
                    </a:schemeClr>
                  </a:solidFill>
                </a:rPr>
                <a:t>0</a:t>
              </a:r>
              <a:r>
                <a:rPr lang="zh-CN" altLang="en-US" sz="2400" dirty="0">
                  <a:solidFill>
                    <a:schemeClr val="tx1">
                      <a:lumMod val="85000"/>
                      <a:lumOff val="15000"/>
                    </a:schemeClr>
                  </a:solidFill>
                </a:rPr>
                <a:t>伏电压，在源极和漏极之间的连接就被断开，在源极和漏极之间存在一个断路，即</a:t>
              </a:r>
              <a:r>
                <a:rPr lang="zh-CN" altLang="en-US" sz="2400" dirty="0">
                  <a:solidFill>
                    <a:srgbClr val="B88F4D"/>
                  </a:solidFill>
                </a:rPr>
                <a:t>截止</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649611" cy="84625"/>
            </a:xfrm>
            <a:prstGeom prst="rect">
              <a:avLst/>
            </a:prstGeom>
            <a:noFill/>
          </p:spPr>
          <p:txBody>
            <a:bodyPr wrap="none" rtlCol="0">
              <a:spAutoFit/>
            </a:bodyPr>
            <a:lstStyle/>
            <a:p>
              <a:pPr>
                <a:lnSpc>
                  <a:spcPct val="125000"/>
                </a:lnSpc>
              </a:pPr>
              <a:r>
                <a:rPr lang="en-US" altLang="zh-CN" sz="2800" dirty="0">
                  <a:solidFill>
                    <a:schemeClr val="tx1">
                      <a:lumMod val="85000"/>
                      <a:lumOff val="15000"/>
                    </a:schemeClr>
                  </a:solidFill>
                </a:rPr>
                <a:t>N</a:t>
              </a:r>
              <a:r>
                <a:rPr lang="zh-CN" altLang="en-US" sz="2800" dirty="0">
                  <a:solidFill>
                    <a:schemeClr val="tx1">
                      <a:lumMod val="85000"/>
                      <a:lumOff val="15000"/>
                    </a:schemeClr>
                  </a:solidFill>
                </a:rPr>
                <a:t>型</a:t>
              </a:r>
              <a:r>
                <a:rPr lang="en-US" altLang="zh-CN" sz="2800" dirty="0">
                  <a:solidFill>
                    <a:schemeClr val="tx1">
                      <a:lumMod val="85000"/>
                      <a:lumOff val="15000"/>
                    </a:schemeClr>
                  </a:solidFill>
                </a:rPr>
                <a:t>MOS</a:t>
              </a:r>
              <a:r>
                <a:rPr lang="zh-CN" altLang="en-US" sz="2800" dirty="0">
                  <a:solidFill>
                    <a:schemeClr val="tx1">
                      <a:lumMod val="85000"/>
                      <a:lumOff val="15000"/>
                    </a:schemeClr>
                  </a:solidFill>
                </a:rPr>
                <a:t>晶体管</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15417">
            <a:extLst>
              <a:ext uri="{FF2B5EF4-FFF2-40B4-BE49-F238E27FC236}">
                <a16:creationId xmlns:a16="http://schemas.microsoft.com/office/drawing/2014/main" id="{C30D79CF-0359-946F-B4EB-C1FA1CA77B0B}"/>
              </a:ext>
            </a:extLst>
          </p:cNvPr>
          <p:cNvSpPr>
            <a:spLocks noChangeArrowheads="1"/>
          </p:cNvSpPr>
          <p:nvPr/>
        </p:nvSpPr>
        <p:spPr bwMode="auto">
          <a:xfrm>
            <a:off x="8716840" y="2840892"/>
            <a:ext cx="1655763" cy="2133600"/>
          </a:xfrm>
          <a:prstGeom prst="rect">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 name="Line 84">
            <a:extLst>
              <a:ext uri="{FF2B5EF4-FFF2-40B4-BE49-F238E27FC236}">
                <a16:creationId xmlns:a16="http://schemas.microsoft.com/office/drawing/2014/main" id="{EB91F2C2-1C92-A7AA-FC22-6C4069DCD067}"/>
              </a:ext>
            </a:extLst>
          </p:cNvPr>
          <p:cNvSpPr>
            <a:spLocks noChangeShapeType="1"/>
          </p:cNvSpPr>
          <p:nvPr/>
        </p:nvSpPr>
        <p:spPr bwMode="auto">
          <a:xfrm>
            <a:off x="9662990" y="3253642"/>
            <a:ext cx="1588" cy="4572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Line 83">
            <a:extLst>
              <a:ext uri="{FF2B5EF4-FFF2-40B4-BE49-F238E27FC236}">
                <a16:creationId xmlns:a16="http://schemas.microsoft.com/office/drawing/2014/main" id="{93CBB354-FAAE-2C24-BA6F-F3FC05D8B890}"/>
              </a:ext>
            </a:extLst>
          </p:cNvPr>
          <p:cNvSpPr>
            <a:spLocks noChangeShapeType="1"/>
          </p:cNvSpPr>
          <p:nvPr/>
        </p:nvSpPr>
        <p:spPr bwMode="auto">
          <a:xfrm flipH="1">
            <a:off x="9424865" y="3710842"/>
            <a:ext cx="238125"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Line 82">
            <a:extLst>
              <a:ext uri="{FF2B5EF4-FFF2-40B4-BE49-F238E27FC236}">
                <a16:creationId xmlns:a16="http://schemas.microsoft.com/office/drawing/2014/main" id="{002244E8-6067-E4A3-2DDD-CCA245AEC247}"/>
              </a:ext>
            </a:extLst>
          </p:cNvPr>
          <p:cNvSpPr>
            <a:spLocks noChangeShapeType="1"/>
          </p:cNvSpPr>
          <p:nvPr/>
        </p:nvSpPr>
        <p:spPr bwMode="auto">
          <a:xfrm>
            <a:off x="9424865" y="3717192"/>
            <a:ext cx="0" cy="3143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Line 81">
            <a:extLst>
              <a:ext uri="{FF2B5EF4-FFF2-40B4-BE49-F238E27FC236}">
                <a16:creationId xmlns:a16="http://schemas.microsoft.com/office/drawing/2014/main" id="{1E0698E5-D7E5-9603-5127-008BC3B61DF5}"/>
              </a:ext>
            </a:extLst>
          </p:cNvPr>
          <p:cNvSpPr>
            <a:spLocks noChangeShapeType="1"/>
          </p:cNvSpPr>
          <p:nvPr/>
        </p:nvSpPr>
        <p:spPr bwMode="auto">
          <a:xfrm>
            <a:off x="9428040" y="4034692"/>
            <a:ext cx="2381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Line 80">
            <a:extLst>
              <a:ext uri="{FF2B5EF4-FFF2-40B4-BE49-F238E27FC236}">
                <a16:creationId xmlns:a16="http://schemas.microsoft.com/office/drawing/2014/main" id="{52F47DEA-3464-7700-E69C-927085CE0A83}"/>
              </a:ext>
            </a:extLst>
          </p:cNvPr>
          <p:cNvSpPr>
            <a:spLocks noChangeShapeType="1"/>
          </p:cNvSpPr>
          <p:nvPr/>
        </p:nvSpPr>
        <p:spPr bwMode="auto">
          <a:xfrm>
            <a:off x="9666165" y="4041042"/>
            <a:ext cx="1588" cy="4953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79">
            <a:extLst>
              <a:ext uri="{FF2B5EF4-FFF2-40B4-BE49-F238E27FC236}">
                <a16:creationId xmlns:a16="http://schemas.microsoft.com/office/drawing/2014/main" id="{C3BDEEC8-EDD9-9650-AE2F-7DE92CF5FC8E}"/>
              </a:ext>
            </a:extLst>
          </p:cNvPr>
          <p:cNvSpPr>
            <a:spLocks noChangeShapeType="1"/>
          </p:cNvSpPr>
          <p:nvPr/>
        </p:nvSpPr>
        <p:spPr bwMode="auto">
          <a:xfrm>
            <a:off x="9377240" y="3701317"/>
            <a:ext cx="1588" cy="3333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78">
            <a:extLst>
              <a:ext uri="{FF2B5EF4-FFF2-40B4-BE49-F238E27FC236}">
                <a16:creationId xmlns:a16="http://schemas.microsoft.com/office/drawing/2014/main" id="{925FA947-06A0-5194-1791-8EEF7CE46A2D}"/>
              </a:ext>
            </a:extLst>
          </p:cNvPr>
          <p:cNvSpPr>
            <a:spLocks noChangeShapeType="1"/>
          </p:cNvSpPr>
          <p:nvPr/>
        </p:nvSpPr>
        <p:spPr bwMode="auto">
          <a:xfrm flipH="1">
            <a:off x="9262940" y="3872767"/>
            <a:ext cx="114300"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Text Box 77">
            <a:extLst>
              <a:ext uri="{FF2B5EF4-FFF2-40B4-BE49-F238E27FC236}">
                <a16:creationId xmlns:a16="http://schemas.microsoft.com/office/drawing/2014/main" id="{D5C602CD-5439-0EB0-15DF-2422DBE13DC0}"/>
              </a:ext>
            </a:extLst>
          </p:cNvPr>
          <p:cNvSpPr txBox="1">
            <a:spLocks noChangeArrowheads="1"/>
          </p:cNvSpPr>
          <p:nvPr/>
        </p:nvSpPr>
        <p:spPr bwMode="auto">
          <a:xfrm>
            <a:off x="9486778" y="3007580"/>
            <a:ext cx="503237"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zh-CN" sz="1000" b="1"/>
              <a:t>漏极</a:t>
            </a:r>
            <a:r>
              <a:rPr lang="en-US" altLang="zh-CN" sz="1000" b="1"/>
              <a:t>D</a:t>
            </a:r>
            <a:endParaRPr lang="en-US" altLang="zh-CN" b="1"/>
          </a:p>
        </p:txBody>
      </p:sp>
      <p:sp>
        <p:nvSpPr>
          <p:cNvPr id="13" name="Text Box 75">
            <a:extLst>
              <a:ext uri="{FF2B5EF4-FFF2-40B4-BE49-F238E27FC236}">
                <a16:creationId xmlns:a16="http://schemas.microsoft.com/office/drawing/2014/main" id="{16524D7C-6610-7901-D33C-C3455F8B49B5}"/>
              </a:ext>
            </a:extLst>
          </p:cNvPr>
          <p:cNvSpPr txBox="1">
            <a:spLocks noChangeArrowheads="1"/>
          </p:cNvSpPr>
          <p:nvPr/>
        </p:nvSpPr>
        <p:spPr bwMode="auto">
          <a:xfrm>
            <a:off x="8870828" y="3801330"/>
            <a:ext cx="369887"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zh-CN" sz="1000" b="1"/>
              <a:t>栅极</a:t>
            </a:r>
            <a:r>
              <a:rPr lang="en-US" altLang="zh-CN" sz="1000" b="1"/>
              <a:t>G</a:t>
            </a:r>
            <a:endParaRPr lang="en-US" altLang="zh-CN" b="1"/>
          </a:p>
        </p:txBody>
      </p:sp>
      <p:sp>
        <p:nvSpPr>
          <p:cNvPr id="14" name="Text Box 76">
            <a:extLst>
              <a:ext uri="{FF2B5EF4-FFF2-40B4-BE49-F238E27FC236}">
                <a16:creationId xmlns:a16="http://schemas.microsoft.com/office/drawing/2014/main" id="{B5E2A5EF-DBE5-CE02-9C4C-FE5EE83EFD7F}"/>
              </a:ext>
            </a:extLst>
          </p:cNvPr>
          <p:cNvSpPr txBox="1">
            <a:spLocks noChangeArrowheads="1"/>
          </p:cNvSpPr>
          <p:nvPr/>
        </p:nvSpPr>
        <p:spPr bwMode="auto">
          <a:xfrm>
            <a:off x="9497890" y="4717317"/>
            <a:ext cx="4413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zh-CN" sz="1000" b="1"/>
              <a:t>源极</a:t>
            </a:r>
            <a:r>
              <a:rPr lang="en-US" altLang="zh-CN" sz="1000" b="1"/>
              <a:t>S</a:t>
            </a:r>
            <a:endParaRPr lang="en-US" altLang="zh-CN" b="1"/>
          </a:p>
        </p:txBody>
      </p:sp>
      <p:sp>
        <p:nvSpPr>
          <p:cNvPr id="16" name="Line 22">
            <a:extLst>
              <a:ext uri="{FF2B5EF4-FFF2-40B4-BE49-F238E27FC236}">
                <a16:creationId xmlns:a16="http://schemas.microsoft.com/office/drawing/2014/main" id="{C2EED5D6-7309-8A4B-D5C7-E2240B342690}"/>
              </a:ext>
            </a:extLst>
          </p:cNvPr>
          <p:cNvSpPr>
            <a:spLocks noChangeShapeType="1"/>
          </p:cNvSpPr>
          <p:nvPr/>
        </p:nvSpPr>
        <p:spPr bwMode="auto">
          <a:xfrm flipH="1">
            <a:off x="9545515" y="3253642"/>
            <a:ext cx="239713"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Text Box 21">
            <a:extLst>
              <a:ext uri="{FF2B5EF4-FFF2-40B4-BE49-F238E27FC236}">
                <a16:creationId xmlns:a16="http://schemas.microsoft.com/office/drawing/2014/main" id="{28882BD8-A7DF-9C7F-6BD1-F632FF391687}"/>
              </a:ext>
            </a:extLst>
          </p:cNvPr>
          <p:cNvSpPr txBox="1">
            <a:spLocks noChangeArrowheads="1"/>
          </p:cNvSpPr>
          <p:nvPr/>
        </p:nvSpPr>
        <p:spPr bwMode="auto">
          <a:xfrm>
            <a:off x="9809040" y="3164742"/>
            <a:ext cx="3333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000" b="1"/>
              <a:t>V</a:t>
            </a:r>
            <a:r>
              <a:rPr lang="en-US" altLang="zh-CN" sz="700" b="1"/>
              <a:t>DD</a:t>
            </a:r>
            <a:endParaRPr lang="en-US" altLang="zh-CN" b="1"/>
          </a:p>
        </p:txBody>
      </p:sp>
      <p:sp>
        <p:nvSpPr>
          <p:cNvPr id="18" name="Line 20">
            <a:extLst>
              <a:ext uri="{FF2B5EF4-FFF2-40B4-BE49-F238E27FC236}">
                <a16:creationId xmlns:a16="http://schemas.microsoft.com/office/drawing/2014/main" id="{C173AC2B-9773-5E24-4BB7-BADA47BE3A3A}"/>
              </a:ext>
            </a:extLst>
          </p:cNvPr>
          <p:cNvSpPr>
            <a:spLocks noChangeShapeType="1"/>
          </p:cNvSpPr>
          <p:nvPr/>
        </p:nvSpPr>
        <p:spPr bwMode="auto">
          <a:xfrm flipH="1">
            <a:off x="9545515" y="4536342"/>
            <a:ext cx="2397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19">
            <a:extLst>
              <a:ext uri="{FF2B5EF4-FFF2-40B4-BE49-F238E27FC236}">
                <a16:creationId xmlns:a16="http://schemas.microsoft.com/office/drawing/2014/main" id="{CE69FFDD-8EA1-170E-A0ED-C9BCDFA45F5F}"/>
              </a:ext>
            </a:extLst>
          </p:cNvPr>
          <p:cNvSpPr>
            <a:spLocks noChangeShapeType="1"/>
          </p:cNvSpPr>
          <p:nvPr/>
        </p:nvSpPr>
        <p:spPr bwMode="auto">
          <a:xfrm flipH="1">
            <a:off x="9575678" y="4585555"/>
            <a:ext cx="18097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18">
            <a:extLst>
              <a:ext uri="{FF2B5EF4-FFF2-40B4-BE49-F238E27FC236}">
                <a16:creationId xmlns:a16="http://schemas.microsoft.com/office/drawing/2014/main" id="{2B1594A4-9F57-2BD6-CF74-E3635EB54BA1}"/>
              </a:ext>
            </a:extLst>
          </p:cNvPr>
          <p:cNvSpPr>
            <a:spLocks noChangeShapeType="1"/>
          </p:cNvSpPr>
          <p:nvPr/>
        </p:nvSpPr>
        <p:spPr bwMode="auto">
          <a:xfrm flipH="1">
            <a:off x="9604253" y="4631592"/>
            <a:ext cx="11747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Text Box 17">
            <a:extLst>
              <a:ext uri="{FF2B5EF4-FFF2-40B4-BE49-F238E27FC236}">
                <a16:creationId xmlns:a16="http://schemas.microsoft.com/office/drawing/2014/main" id="{3F6D0F35-2801-2249-1AA9-96F0E8643FA4}"/>
              </a:ext>
            </a:extLst>
          </p:cNvPr>
          <p:cNvSpPr txBox="1">
            <a:spLocks noChangeArrowheads="1"/>
          </p:cNvSpPr>
          <p:nvPr/>
        </p:nvSpPr>
        <p:spPr bwMode="auto">
          <a:xfrm>
            <a:off x="9829678" y="4491892"/>
            <a:ext cx="3333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000" b="1"/>
              <a:t>V</a:t>
            </a:r>
            <a:r>
              <a:rPr lang="en-US" altLang="zh-CN" sz="700" b="1"/>
              <a:t>SS</a:t>
            </a:r>
            <a:endParaRPr lang="en-US" altLang="zh-CN" b="1"/>
          </a:p>
        </p:txBody>
      </p:sp>
      <p:sp>
        <p:nvSpPr>
          <p:cNvPr id="24" name="矩形 23">
            <a:extLst>
              <a:ext uri="{FF2B5EF4-FFF2-40B4-BE49-F238E27FC236}">
                <a16:creationId xmlns:a16="http://schemas.microsoft.com/office/drawing/2014/main" id="{73C69877-4721-FECD-666A-544782B6C5C7}"/>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晶体管和门电路</a:t>
            </a:r>
          </a:p>
        </p:txBody>
      </p:sp>
    </p:spTree>
    <p:custDataLst>
      <p:tags r:id="rId1"/>
    </p:custDataLst>
    <p:extLst>
      <p:ext uri="{BB962C8B-B14F-4D97-AF65-F5344CB8AC3E}">
        <p14:creationId xmlns:p14="http://schemas.microsoft.com/office/powerpoint/2010/main" val="30010732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5"/>
            <a:ext cx="7189927" cy="3548349"/>
            <a:chOff x="1887176" y="1780605"/>
            <a:chExt cx="1731043" cy="516781"/>
          </a:xfrm>
        </p:grpSpPr>
        <p:sp>
          <p:nvSpPr>
            <p:cNvPr id="31" name="矩形 30">
              <a:extLst>
                <a:ext uri="{FF2B5EF4-FFF2-40B4-BE49-F238E27FC236}">
                  <a16:creationId xmlns:a16="http://schemas.microsoft.com/office/drawing/2014/main" id="{A3538DB1-2330-4E5C-8C01-7FB9EE9A0007}"/>
                </a:ext>
              </a:extLst>
            </p:cNvPr>
            <p:cNvSpPr/>
            <p:nvPr/>
          </p:nvSpPr>
          <p:spPr>
            <a:xfrm>
              <a:off x="1978152" y="1890118"/>
              <a:ext cx="1640067" cy="407268"/>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闭合开关，</a:t>
              </a:r>
              <a:r>
                <a:rPr lang="en-US" altLang="zh-CN" sz="2400" dirty="0">
                  <a:solidFill>
                    <a:schemeClr val="tx1">
                      <a:lumMod val="85000"/>
                      <a:lumOff val="15000"/>
                    </a:schemeClr>
                  </a:solidFill>
                </a:rPr>
                <a:t>N</a:t>
              </a:r>
              <a:r>
                <a:rPr lang="zh-CN" altLang="en-US" sz="2400" dirty="0">
                  <a:solidFill>
                    <a:schemeClr val="tx1">
                      <a:lumMod val="85000"/>
                      <a:lumOff val="15000"/>
                    </a:schemeClr>
                  </a:solidFill>
                </a:rPr>
                <a:t>型晶体管的栅极就被加以</a:t>
              </a:r>
              <a:r>
                <a:rPr lang="en-US" altLang="zh-CN" sz="2400" dirty="0">
                  <a:solidFill>
                    <a:schemeClr val="tx1">
                      <a:lumMod val="85000"/>
                      <a:lumOff val="15000"/>
                    </a:schemeClr>
                  </a:solidFill>
                </a:rPr>
                <a:t>3.3</a:t>
              </a:r>
              <a:r>
                <a:rPr lang="zh-CN" altLang="en-US" sz="2400" dirty="0">
                  <a:solidFill>
                    <a:schemeClr val="tx1">
                      <a:lumMod val="85000"/>
                      <a:lumOff val="15000"/>
                    </a:schemeClr>
                  </a:solidFill>
                </a:rPr>
                <a:t>伏电压，此时，晶体管相当于一段导线，从而形成回路，使</a:t>
              </a:r>
              <a:r>
                <a:rPr lang="en-US" altLang="zh-CN" sz="2400" dirty="0">
                  <a:solidFill>
                    <a:schemeClr val="tx1">
                      <a:lumMod val="85000"/>
                      <a:lumOff val="15000"/>
                    </a:schemeClr>
                  </a:solidFill>
                </a:rPr>
                <a:t>LED</a:t>
              </a:r>
              <a:r>
                <a:rPr lang="zh-CN" altLang="en-US" sz="2400" dirty="0">
                  <a:solidFill>
                    <a:schemeClr val="tx1">
                      <a:lumMod val="85000"/>
                      <a:lumOff val="15000"/>
                    </a:schemeClr>
                  </a:solidFill>
                </a:rPr>
                <a:t>发光</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当打开开关，栅极被加以</a:t>
              </a:r>
              <a:r>
                <a:rPr lang="en-US" altLang="zh-CN" sz="2400" dirty="0">
                  <a:solidFill>
                    <a:schemeClr val="tx1">
                      <a:lumMod val="85000"/>
                      <a:lumOff val="15000"/>
                    </a:schemeClr>
                  </a:solidFill>
                </a:rPr>
                <a:t>0</a:t>
              </a:r>
              <a:r>
                <a:rPr lang="zh-CN" altLang="en-US" sz="2400" dirty="0">
                  <a:solidFill>
                    <a:schemeClr val="tx1">
                      <a:lumMod val="85000"/>
                      <a:lumOff val="15000"/>
                    </a:schemeClr>
                  </a:solidFill>
                </a:rPr>
                <a:t>伏电压时，晶体管则相当于一个断路，电路被断开，</a:t>
              </a:r>
              <a:r>
                <a:rPr lang="en-US" altLang="zh-CN" sz="2400" dirty="0">
                  <a:solidFill>
                    <a:schemeClr val="tx1">
                      <a:lumMod val="85000"/>
                      <a:lumOff val="15000"/>
                    </a:schemeClr>
                  </a:solidFill>
                </a:rPr>
                <a:t>LED</a:t>
              </a:r>
              <a:r>
                <a:rPr lang="zh-CN" altLang="en-US" sz="2400" dirty="0">
                  <a:solidFill>
                    <a:schemeClr val="tx1">
                      <a:lumMod val="85000"/>
                      <a:lumOff val="15000"/>
                    </a:schemeClr>
                  </a:solidFill>
                </a:rPr>
                <a:t>不亮</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822511"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晶体管</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电子开关</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Line 66">
            <a:extLst>
              <a:ext uri="{FF2B5EF4-FFF2-40B4-BE49-F238E27FC236}">
                <a16:creationId xmlns:a16="http://schemas.microsoft.com/office/drawing/2014/main" id="{15908A70-EADE-CC1B-8A7E-05770240FFE1}"/>
              </a:ext>
            </a:extLst>
          </p:cNvPr>
          <p:cNvSpPr>
            <a:spLocks noChangeShapeType="1"/>
          </p:cNvSpPr>
          <p:nvPr/>
        </p:nvSpPr>
        <p:spPr bwMode="auto">
          <a:xfrm flipH="1">
            <a:off x="9782419" y="3716459"/>
            <a:ext cx="2397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65">
            <a:extLst>
              <a:ext uri="{FF2B5EF4-FFF2-40B4-BE49-F238E27FC236}">
                <a16:creationId xmlns:a16="http://schemas.microsoft.com/office/drawing/2014/main" id="{A9ED71E2-7342-05F0-4DB3-BEC3F79741C4}"/>
              </a:ext>
            </a:extLst>
          </p:cNvPr>
          <p:cNvSpPr>
            <a:spLocks noChangeShapeType="1"/>
          </p:cNvSpPr>
          <p:nvPr/>
        </p:nvSpPr>
        <p:spPr bwMode="auto">
          <a:xfrm>
            <a:off x="9782419" y="3716459"/>
            <a:ext cx="1588" cy="3143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64">
            <a:extLst>
              <a:ext uri="{FF2B5EF4-FFF2-40B4-BE49-F238E27FC236}">
                <a16:creationId xmlns:a16="http://schemas.microsoft.com/office/drawing/2014/main" id="{559285CE-83AD-043F-62D3-76B6582C88CB}"/>
              </a:ext>
            </a:extLst>
          </p:cNvPr>
          <p:cNvSpPr>
            <a:spLocks noChangeShapeType="1"/>
          </p:cNvSpPr>
          <p:nvPr/>
        </p:nvSpPr>
        <p:spPr bwMode="auto">
          <a:xfrm>
            <a:off x="9788769" y="4030784"/>
            <a:ext cx="238125"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63">
            <a:extLst>
              <a:ext uri="{FF2B5EF4-FFF2-40B4-BE49-F238E27FC236}">
                <a16:creationId xmlns:a16="http://schemas.microsoft.com/office/drawing/2014/main" id="{23D9F6D8-FA6A-1FF7-7355-AB1FFBC38F3D}"/>
              </a:ext>
            </a:extLst>
          </p:cNvPr>
          <p:cNvSpPr>
            <a:spLocks noChangeShapeType="1"/>
          </p:cNvSpPr>
          <p:nvPr/>
        </p:nvSpPr>
        <p:spPr bwMode="auto">
          <a:xfrm>
            <a:off x="9728444" y="3718047"/>
            <a:ext cx="1588" cy="3127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61">
            <a:extLst>
              <a:ext uri="{FF2B5EF4-FFF2-40B4-BE49-F238E27FC236}">
                <a16:creationId xmlns:a16="http://schemas.microsoft.com/office/drawing/2014/main" id="{964042C8-CF73-2079-FDCD-C68A50DE102F}"/>
              </a:ext>
            </a:extLst>
          </p:cNvPr>
          <p:cNvSpPr>
            <a:spLocks noChangeShapeType="1"/>
          </p:cNvSpPr>
          <p:nvPr/>
        </p:nvSpPr>
        <p:spPr bwMode="auto">
          <a:xfrm>
            <a:off x="8814044" y="2808409"/>
            <a:ext cx="1588" cy="811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cxnSp>
        <p:nvCxnSpPr>
          <p:cNvPr id="27" name="AutoShape 60">
            <a:extLst>
              <a:ext uri="{FF2B5EF4-FFF2-40B4-BE49-F238E27FC236}">
                <a16:creationId xmlns:a16="http://schemas.microsoft.com/office/drawing/2014/main" id="{0661B14C-792D-BE7B-2EF2-6B84454D1EFF}"/>
              </a:ext>
            </a:extLst>
          </p:cNvPr>
          <p:cNvCxnSpPr>
            <a:cxnSpLocks noChangeShapeType="1"/>
          </p:cNvCxnSpPr>
          <p:nvPr/>
        </p:nvCxnSpPr>
        <p:spPr bwMode="auto">
          <a:xfrm>
            <a:off x="8618782" y="3619622"/>
            <a:ext cx="406400" cy="1587"/>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8" name="AutoShape 59">
            <a:extLst>
              <a:ext uri="{FF2B5EF4-FFF2-40B4-BE49-F238E27FC236}">
                <a16:creationId xmlns:a16="http://schemas.microsoft.com/office/drawing/2014/main" id="{C61AB66A-854E-064F-7996-01803A1D36DB}"/>
              </a:ext>
            </a:extLst>
          </p:cNvPr>
          <p:cNvCxnSpPr>
            <a:cxnSpLocks noChangeShapeType="1"/>
          </p:cNvCxnSpPr>
          <p:nvPr/>
        </p:nvCxnSpPr>
        <p:spPr bwMode="auto">
          <a:xfrm>
            <a:off x="8714032" y="3708522"/>
            <a:ext cx="190500"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9" name="AutoShape 58">
            <a:extLst>
              <a:ext uri="{FF2B5EF4-FFF2-40B4-BE49-F238E27FC236}">
                <a16:creationId xmlns:a16="http://schemas.microsoft.com/office/drawing/2014/main" id="{AAEBBB23-79C1-B3F8-CCCB-E7651397ADE1}"/>
              </a:ext>
            </a:extLst>
          </p:cNvPr>
          <p:cNvCxnSpPr>
            <a:cxnSpLocks noChangeShapeType="1"/>
          </p:cNvCxnSpPr>
          <p:nvPr/>
        </p:nvCxnSpPr>
        <p:spPr bwMode="auto">
          <a:xfrm>
            <a:off x="8618782" y="3792659"/>
            <a:ext cx="406400"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33" name="AutoShape 57">
            <a:extLst>
              <a:ext uri="{FF2B5EF4-FFF2-40B4-BE49-F238E27FC236}">
                <a16:creationId xmlns:a16="http://schemas.microsoft.com/office/drawing/2014/main" id="{9531D23F-A611-CDEC-F860-E05A1EFE3D1D}"/>
              </a:ext>
            </a:extLst>
          </p:cNvPr>
          <p:cNvCxnSpPr>
            <a:cxnSpLocks noChangeShapeType="1"/>
          </p:cNvCxnSpPr>
          <p:nvPr/>
        </p:nvCxnSpPr>
        <p:spPr bwMode="auto">
          <a:xfrm>
            <a:off x="8714032" y="3879972"/>
            <a:ext cx="190500"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34" name="Text Box 56">
            <a:extLst>
              <a:ext uri="{FF2B5EF4-FFF2-40B4-BE49-F238E27FC236}">
                <a16:creationId xmlns:a16="http://schemas.microsoft.com/office/drawing/2014/main" id="{A84DB8F5-E78E-9D52-9B4E-ACB6F2915D13}"/>
              </a:ext>
            </a:extLst>
          </p:cNvPr>
          <p:cNvSpPr txBox="1">
            <a:spLocks noChangeArrowheads="1"/>
          </p:cNvSpPr>
          <p:nvPr/>
        </p:nvSpPr>
        <p:spPr bwMode="auto">
          <a:xfrm>
            <a:off x="8490194" y="3440234"/>
            <a:ext cx="3238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000">
                <a:solidFill>
                  <a:schemeClr val="bg1"/>
                </a:solidFill>
              </a:rPr>
              <a:t>+</a:t>
            </a:r>
            <a:endParaRPr lang="en-US" altLang="zh-CN">
              <a:solidFill>
                <a:schemeClr val="bg1"/>
              </a:solidFill>
            </a:endParaRPr>
          </a:p>
        </p:txBody>
      </p:sp>
      <p:sp>
        <p:nvSpPr>
          <p:cNvPr id="35" name="Text Box 55">
            <a:extLst>
              <a:ext uri="{FF2B5EF4-FFF2-40B4-BE49-F238E27FC236}">
                <a16:creationId xmlns:a16="http://schemas.microsoft.com/office/drawing/2014/main" id="{363C2CAE-52DE-00F7-95E1-16097C4B1A51}"/>
              </a:ext>
            </a:extLst>
          </p:cNvPr>
          <p:cNvSpPr txBox="1">
            <a:spLocks noChangeArrowheads="1"/>
          </p:cNvSpPr>
          <p:nvPr/>
        </p:nvSpPr>
        <p:spPr bwMode="auto">
          <a:xfrm>
            <a:off x="8490194" y="3811709"/>
            <a:ext cx="3238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000">
                <a:solidFill>
                  <a:schemeClr val="bg1"/>
                </a:solidFill>
              </a:rPr>
              <a:t>-</a:t>
            </a:r>
            <a:endParaRPr lang="en-US" altLang="zh-CN">
              <a:solidFill>
                <a:schemeClr val="bg1"/>
              </a:solidFill>
            </a:endParaRPr>
          </a:p>
        </p:txBody>
      </p:sp>
      <p:sp>
        <p:nvSpPr>
          <p:cNvPr id="36" name="Line 54">
            <a:extLst>
              <a:ext uri="{FF2B5EF4-FFF2-40B4-BE49-F238E27FC236}">
                <a16:creationId xmlns:a16="http://schemas.microsoft.com/office/drawing/2014/main" id="{892FA0F6-5CB8-FEB4-1073-8D3462551284}"/>
              </a:ext>
            </a:extLst>
          </p:cNvPr>
          <p:cNvSpPr>
            <a:spLocks noChangeShapeType="1"/>
          </p:cNvSpPr>
          <p:nvPr/>
        </p:nvSpPr>
        <p:spPr bwMode="auto">
          <a:xfrm flipH="1">
            <a:off x="8810869" y="3879972"/>
            <a:ext cx="4763" cy="8191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53">
            <a:extLst>
              <a:ext uri="{FF2B5EF4-FFF2-40B4-BE49-F238E27FC236}">
                <a16:creationId xmlns:a16="http://schemas.microsoft.com/office/drawing/2014/main" id="{6F1430E4-08E2-630E-AD9D-C74E0DE43EB2}"/>
              </a:ext>
            </a:extLst>
          </p:cNvPr>
          <p:cNvSpPr>
            <a:spLocks noChangeShapeType="1"/>
          </p:cNvSpPr>
          <p:nvPr/>
        </p:nvSpPr>
        <p:spPr bwMode="auto">
          <a:xfrm>
            <a:off x="9268069" y="2808409"/>
            <a:ext cx="0" cy="4333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cxnSp>
        <p:nvCxnSpPr>
          <p:cNvPr id="38" name="AutoShape 51">
            <a:extLst>
              <a:ext uri="{FF2B5EF4-FFF2-40B4-BE49-F238E27FC236}">
                <a16:creationId xmlns:a16="http://schemas.microsoft.com/office/drawing/2014/main" id="{BBA68301-3D8D-EB6F-1BA2-8327028CC9D6}"/>
              </a:ext>
            </a:extLst>
          </p:cNvPr>
          <p:cNvCxnSpPr>
            <a:cxnSpLocks noChangeShapeType="1"/>
          </p:cNvCxnSpPr>
          <p:nvPr/>
        </p:nvCxnSpPr>
        <p:spPr bwMode="auto">
          <a:xfrm>
            <a:off x="9269657" y="3244972"/>
            <a:ext cx="125412" cy="16192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39" name="Line 50">
            <a:extLst>
              <a:ext uri="{FF2B5EF4-FFF2-40B4-BE49-F238E27FC236}">
                <a16:creationId xmlns:a16="http://schemas.microsoft.com/office/drawing/2014/main" id="{8A230AE7-C706-AAEA-B68F-73F7E0846B22}"/>
              </a:ext>
            </a:extLst>
          </p:cNvPr>
          <p:cNvSpPr>
            <a:spLocks noChangeShapeType="1"/>
          </p:cNvSpPr>
          <p:nvPr/>
        </p:nvSpPr>
        <p:spPr bwMode="auto">
          <a:xfrm>
            <a:off x="9264894" y="3462459"/>
            <a:ext cx="4763" cy="5857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cxnSp>
        <p:nvCxnSpPr>
          <p:cNvPr id="40" name="AutoShape 49">
            <a:extLst>
              <a:ext uri="{FF2B5EF4-FFF2-40B4-BE49-F238E27FC236}">
                <a16:creationId xmlns:a16="http://schemas.microsoft.com/office/drawing/2014/main" id="{BBDFED1F-83A5-0DC7-96CA-F37CD60E678B}"/>
              </a:ext>
            </a:extLst>
          </p:cNvPr>
          <p:cNvCxnSpPr>
            <a:cxnSpLocks noChangeShapeType="1"/>
          </p:cNvCxnSpPr>
          <p:nvPr/>
        </p:nvCxnSpPr>
        <p:spPr bwMode="auto">
          <a:xfrm flipH="1">
            <a:off x="9177582" y="4051422"/>
            <a:ext cx="88900" cy="26987"/>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41" name="AutoShape 48">
            <a:extLst>
              <a:ext uri="{FF2B5EF4-FFF2-40B4-BE49-F238E27FC236}">
                <a16:creationId xmlns:a16="http://schemas.microsoft.com/office/drawing/2014/main" id="{4E01B2B4-7A60-D662-9DCF-714CC4596463}"/>
              </a:ext>
            </a:extLst>
          </p:cNvPr>
          <p:cNvCxnSpPr>
            <a:cxnSpLocks noChangeShapeType="1"/>
          </p:cNvCxnSpPr>
          <p:nvPr/>
        </p:nvCxnSpPr>
        <p:spPr bwMode="auto">
          <a:xfrm>
            <a:off x="9177582" y="4081584"/>
            <a:ext cx="195262" cy="4127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42" name="AutoShape 47">
            <a:extLst>
              <a:ext uri="{FF2B5EF4-FFF2-40B4-BE49-F238E27FC236}">
                <a16:creationId xmlns:a16="http://schemas.microsoft.com/office/drawing/2014/main" id="{92AE6255-CAB7-E8B6-17FE-AC24723EADAF}"/>
              </a:ext>
            </a:extLst>
          </p:cNvPr>
          <p:cNvCxnSpPr>
            <a:cxnSpLocks noChangeShapeType="1"/>
          </p:cNvCxnSpPr>
          <p:nvPr/>
        </p:nvCxnSpPr>
        <p:spPr bwMode="auto">
          <a:xfrm flipH="1">
            <a:off x="9166469" y="4122859"/>
            <a:ext cx="196850" cy="46038"/>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43" name="Line 46">
            <a:extLst>
              <a:ext uri="{FF2B5EF4-FFF2-40B4-BE49-F238E27FC236}">
                <a16:creationId xmlns:a16="http://schemas.microsoft.com/office/drawing/2014/main" id="{6CC444F2-6E15-675E-BC87-FF1979E3675C}"/>
              </a:ext>
            </a:extLst>
          </p:cNvPr>
          <p:cNvSpPr>
            <a:spLocks noChangeShapeType="1"/>
          </p:cNvSpPr>
          <p:nvPr/>
        </p:nvSpPr>
        <p:spPr bwMode="auto">
          <a:xfrm>
            <a:off x="9264894" y="4407022"/>
            <a:ext cx="1588" cy="2921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Line 45">
            <a:extLst>
              <a:ext uri="{FF2B5EF4-FFF2-40B4-BE49-F238E27FC236}">
                <a16:creationId xmlns:a16="http://schemas.microsoft.com/office/drawing/2014/main" id="{4FE57C5E-EB99-7CA8-3D73-E6A2F1996C26}"/>
              </a:ext>
            </a:extLst>
          </p:cNvPr>
          <p:cNvSpPr>
            <a:spLocks noChangeShapeType="1"/>
          </p:cNvSpPr>
          <p:nvPr/>
        </p:nvSpPr>
        <p:spPr bwMode="auto">
          <a:xfrm>
            <a:off x="8810869" y="4699122"/>
            <a:ext cx="12192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Line 44">
            <a:extLst>
              <a:ext uri="{FF2B5EF4-FFF2-40B4-BE49-F238E27FC236}">
                <a16:creationId xmlns:a16="http://schemas.microsoft.com/office/drawing/2014/main" id="{3F40E423-A880-9860-B766-CC2CD06F24D3}"/>
              </a:ext>
            </a:extLst>
          </p:cNvPr>
          <p:cNvSpPr>
            <a:spLocks noChangeShapeType="1"/>
          </p:cNvSpPr>
          <p:nvPr/>
        </p:nvSpPr>
        <p:spPr bwMode="auto">
          <a:xfrm>
            <a:off x="10030069" y="4027609"/>
            <a:ext cx="0" cy="671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Line 43">
            <a:extLst>
              <a:ext uri="{FF2B5EF4-FFF2-40B4-BE49-F238E27FC236}">
                <a16:creationId xmlns:a16="http://schemas.microsoft.com/office/drawing/2014/main" id="{CDC8BA0E-A247-B805-DDE5-727DA56A1911}"/>
              </a:ext>
            </a:extLst>
          </p:cNvPr>
          <p:cNvSpPr>
            <a:spLocks noChangeShapeType="1"/>
          </p:cNvSpPr>
          <p:nvPr/>
        </p:nvSpPr>
        <p:spPr bwMode="auto">
          <a:xfrm>
            <a:off x="9268069" y="3870447"/>
            <a:ext cx="4540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Line 42">
            <a:extLst>
              <a:ext uri="{FF2B5EF4-FFF2-40B4-BE49-F238E27FC236}">
                <a16:creationId xmlns:a16="http://schemas.microsoft.com/office/drawing/2014/main" id="{F5783215-319E-10AD-B84B-EED0ADD05F1F}"/>
              </a:ext>
            </a:extLst>
          </p:cNvPr>
          <p:cNvSpPr>
            <a:spLocks noChangeShapeType="1"/>
          </p:cNvSpPr>
          <p:nvPr/>
        </p:nvSpPr>
        <p:spPr bwMode="auto">
          <a:xfrm>
            <a:off x="8814044" y="2808409"/>
            <a:ext cx="12065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cxnSp>
        <p:nvCxnSpPr>
          <p:cNvPr id="48" name="AutoShape 41">
            <a:extLst>
              <a:ext uri="{FF2B5EF4-FFF2-40B4-BE49-F238E27FC236}">
                <a16:creationId xmlns:a16="http://schemas.microsoft.com/office/drawing/2014/main" id="{0A783FD9-DD43-9610-0528-F9AEAB9B3278}"/>
              </a:ext>
            </a:extLst>
          </p:cNvPr>
          <p:cNvCxnSpPr>
            <a:cxnSpLocks noChangeShapeType="1"/>
          </p:cNvCxnSpPr>
          <p:nvPr/>
        </p:nvCxnSpPr>
        <p:spPr bwMode="auto">
          <a:xfrm>
            <a:off x="9164882" y="4168897"/>
            <a:ext cx="195262" cy="39687"/>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49" name="AutoShape 40">
            <a:extLst>
              <a:ext uri="{FF2B5EF4-FFF2-40B4-BE49-F238E27FC236}">
                <a16:creationId xmlns:a16="http://schemas.microsoft.com/office/drawing/2014/main" id="{98150041-C60E-F748-7910-8FC5CE2F8EEB}"/>
              </a:ext>
            </a:extLst>
          </p:cNvPr>
          <p:cNvCxnSpPr>
            <a:cxnSpLocks noChangeShapeType="1"/>
          </p:cNvCxnSpPr>
          <p:nvPr/>
        </p:nvCxnSpPr>
        <p:spPr bwMode="auto">
          <a:xfrm flipH="1">
            <a:off x="9164882" y="4208584"/>
            <a:ext cx="196850" cy="46038"/>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50" name="AutoShape 39">
            <a:extLst>
              <a:ext uri="{FF2B5EF4-FFF2-40B4-BE49-F238E27FC236}">
                <a16:creationId xmlns:a16="http://schemas.microsoft.com/office/drawing/2014/main" id="{9C7850A3-EE99-A9DF-93EA-C3B887A6EC9D}"/>
              </a:ext>
            </a:extLst>
          </p:cNvPr>
          <p:cNvCxnSpPr>
            <a:cxnSpLocks noChangeShapeType="1"/>
          </p:cNvCxnSpPr>
          <p:nvPr/>
        </p:nvCxnSpPr>
        <p:spPr bwMode="auto">
          <a:xfrm>
            <a:off x="9169644" y="4254622"/>
            <a:ext cx="195263" cy="4127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51" name="AutoShape 38">
            <a:extLst>
              <a:ext uri="{FF2B5EF4-FFF2-40B4-BE49-F238E27FC236}">
                <a16:creationId xmlns:a16="http://schemas.microsoft.com/office/drawing/2014/main" id="{8F7BF872-9D82-CF57-2FA0-3A13712420D1}"/>
              </a:ext>
            </a:extLst>
          </p:cNvPr>
          <p:cNvCxnSpPr>
            <a:cxnSpLocks noChangeShapeType="1"/>
          </p:cNvCxnSpPr>
          <p:nvPr/>
        </p:nvCxnSpPr>
        <p:spPr bwMode="auto">
          <a:xfrm flipH="1">
            <a:off x="9161707" y="4295897"/>
            <a:ext cx="196850" cy="4445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52" name="AutoShape 37">
            <a:extLst>
              <a:ext uri="{FF2B5EF4-FFF2-40B4-BE49-F238E27FC236}">
                <a16:creationId xmlns:a16="http://schemas.microsoft.com/office/drawing/2014/main" id="{AF21489A-A3A7-E8A8-B14C-2192EE5224B8}"/>
              </a:ext>
            </a:extLst>
          </p:cNvPr>
          <p:cNvCxnSpPr>
            <a:cxnSpLocks noChangeShapeType="1"/>
          </p:cNvCxnSpPr>
          <p:nvPr/>
        </p:nvCxnSpPr>
        <p:spPr bwMode="auto">
          <a:xfrm>
            <a:off x="9166469" y="4340347"/>
            <a:ext cx="195263" cy="4127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53" name="AutoShape 36">
            <a:extLst>
              <a:ext uri="{FF2B5EF4-FFF2-40B4-BE49-F238E27FC236}">
                <a16:creationId xmlns:a16="http://schemas.microsoft.com/office/drawing/2014/main" id="{B18B0398-CA7D-F5B2-32CC-1EBAC3DC1D24}"/>
              </a:ext>
            </a:extLst>
          </p:cNvPr>
          <p:cNvCxnSpPr>
            <a:cxnSpLocks noChangeShapeType="1"/>
          </p:cNvCxnSpPr>
          <p:nvPr/>
        </p:nvCxnSpPr>
        <p:spPr bwMode="auto">
          <a:xfrm flipH="1">
            <a:off x="9264894" y="4381622"/>
            <a:ext cx="93663" cy="2540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54" name="AutoShape 35">
            <a:extLst>
              <a:ext uri="{FF2B5EF4-FFF2-40B4-BE49-F238E27FC236}">
                <a16:creationId xmlns:a16="http://schemas.microsoft.com/office/drawing/2014/main" id="{A09A6856-DEC9-FF78-9EF5-65172F133854}"/>
              </a:ext>
            </a:extLst>
          </p:cNvPr>
          <p:cNvCxnSpPr>
            <a:cxnSpLocks noChangeShapeType="1"/>
          </p:cNvCxnSpPr>
          <p:nvPr/>
        </p:nvCxnSpPr>
        <p:spPr bwMode="auto">
          <a:xfrm flipH="1">
            <a:off x="9928469" y="2863972"/>
            <a:ext cx="88900" cy="26987"/>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55" name="AutoShape 34">
            <a:extLst>
              <a:ext uri="{FF2B5EF4-FFF2-40B4-BE49-F238E27FC236}">
                <a16:creationId xmlns:a16="http://schemas.microsoft.com/office/drawing/2014/main" id="{A78FE3A6-8983-0FB4-0762-5413EA3E31AA}"/>
              </a:ext>
            </a:extLst>
          </p:cNvPr>
          <p:cNvCxnSpPr>
            <a:cxnSpLocks noChangeShapeType="1"/>
          </p:cNvCxnSpPr>
          <p:nvPr/>
        </p:nvCxnSpPr>
        <p:spPr bwMode="auto">
          <a:xfrm>
            <a:off x="9928469" y="2894134"/>
            <a:ext cx="195263" cy="4127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56" name="AutoShape 33">
            <a:extLst>
              <a:ext uri="{FF2B5EF4-FFF2-40B4-BE49-F238E27FC236}">
                <a16:creationId xmlns:a16="http://schemas.microsoft.com/office/drawing/2014/main" id="{450C3583-9653-CCFC-EE2F-991725D23C22}"/>
              </a:ext>
            </a:extLst>
          </p:cNvPr>
          <p:cNvCxnSpPr>
            <a:cxnSpLocks noChangeShapeType="1"/>
          </p:cNvCxnSpPr>
          <p:nvPr/>
        </p:nvCxnSpPr>
        <p:spPr bwMode="auto">
          <a:xfrm flipH="1">
            <a:off x="9917357" y="2935409"/>
            <a:ext cx="196850" cy="4445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57" name="AutoShape 32">
            <a:extLst>
              <a:ext uri="{FF2B5EF4-FFF2-40B4-BE49-F238E27FC236}">
                <a16:creationId xmlns:a16="http://schemas.microsoft.com/office/drawing/2014/main" id="{918F88A6-5220-415B-DE32-B7C40E860EE0}"/>
              </a:ext>
            </a:extLst>
          </p:cNvPr>
          <p:cNvCxnSpPr>
            <a:cxnSpLocks noChangeShapeType="1"/>
          </p:cNvCxnSpPr>
          <p:nvPr/>
        </p:nvCxnSpPr>
        <p:spPr bwMode="auto">
          <a:xfrm>
            <a:off x="9915769" y="2979859"/>
            <a:ext cx="195263" cy="4127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58" name="AutoShape 31">
            <a:extLst>
              <a:ext uri="{FF2B5EF4-FFF2-40B4-BE49-F238E27FC236}">
                <a16:creationId xmlns:a16="http://schemas.microsoft.com/office/drawing/2014/main" id="{3B5631F8-8A0A-2E4D-CF11-4FA34F561880}"/>
              </a:ext>
            </a:extLst>
          </p:cNvPr>
          <p:cNvCxnSpPr>
            <a:cxnSpLocks noChangeShapeType="1"/>
          </p:cNvCxnSpPr>
          <p:nvPr/>
        </p:nvCxnSpPr>
        <p:spPr bwMode="auto">
          <a:xfrm flipH="1">
            <a:off x="9915769" y="3021134"/>
            <a:ext cx="196850" cy="46038"/>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59" name="AutoShape 30">
            <a:extLst>
              <a:ext uri="{FF2B5EF4-FFF2-40B4-BE49-F238E27FC236}">
                <a16:creationId xmlns:a16="http://schemas.microsoft.com/office/drawing/2014/main" id="{63632802-1F8C-31F1-9A4F-07232151BB84}"/>
              </a:ext>
            </a:extLst>
          </p:cNvPr>
          <p:cNvCxnSpPr>
            <a:cxnSpLocks noChangeShapeType="1"/>
          </p:cNvCxnSpPr>
          <p:nvPr/>
        </p:nvCxnSpPr>
        <p:spPr bwMode="auto">
          <a:xfrm>
            <a:off x="9920532" y="3067172"/>
            <a:ext cx="195262" cy="39687"/>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60" name="AutoShape 29">
            <a:extLst>
              <a:ext uri="{FF2B5EF4-FFF2-40B4-BE49-F238E27FC236}">
                <a16:creationId xmlns:a16="http://schemas.microsoft.com/office/drawing/2014/main" id="{32A198DB-9DBF-C002-C50B-57F21390E0FD}"/>
              </a:ext>
            </a:extLst>
          </p:cNvPr>
          <p:cNvCxnSpPr>
            <a:cxnSpLocks noChangeShapeType="1"/>
          </p:cNvCxnSpPr>
          <p:nvPr/>
        </p:nvCxnSpPr>
        <p:spPr bwMode="auto">
          <a:xfrm flipH="1">
            <a:off x="9912594" y="3106859"/>
            <a:ext cx="196850" cy="46038"/>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61" name="AutoShape 28">
            <a:extLst>
              <a:ext uri="{FF2B5EF4-FFF2-40B4-BE49-F238E27FC236}">
                <a16:creationId xmlns:a16="http://schemas.microsoft.com/office/drawing/2014/main" id="{D1F0183C-8E38-2503-8315-A4E0C52EDFA5}"/>
              </a:ext>
            </a:extLst>
          </p:cNvPr>
          <p:cNvCxnSpPr>
            <a:cxnSpLocks noChangeShapeType="1"/>
          </p:cNvCxnSpPr>
          <p:nvPr/>
        </p:nvCxnSpPr>
        <p:spPr bwMode="auto">
          <a:xfrm>
            <a:off x="9917357" y="3152897"/>
            <a:ext cx="195262" cy="4127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62" name="AutoShape 27">
            <a:extLst>
              <a:ext uri="{FF2B5EF4-FFF2-40B4-BE49-F238E27FC236}">
                <a16:creationId xmlns:a16="http://schemas.microsoft.com/office/drawing/2014/main" id="{36994895-FF35-D9DD-0063-047649BDF0D9}"/>
              </a:ext>
            </a:extLst>
          </p:cNvPr>
          <p:cNvCxnSpPr>
            <a:cxnSpLocks noChangeShapeType="1"/>
          </p:cNvCxnSpPr>
          <p:nvPr/>
        </p:nvCxnSpPr>
        <p:spPr bwMode="auto">
          <a:xfrm flipH="1">
            <a:off x="10015782" y="3194172"/>
            <a:ext cx="93662" cy="2540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63" name="Line 26">
            <a:extLst>
              <a:ext uri="{FF2B5EF4-FFF2-40B4-BE49-F238E27FC236}">
                <a16:creationId xmlns:a16="http://schemas.microsoft.com/office/drawing/2014/main" id="{45D3DEA6-C90C-7DDF-0F7A-0440F86BB35C}"/>
              </a:ext>
            </a:extLst>
          </p:cNvPr>
          <p:cNvSpPr>
            <a:spLocks noChangeShapeType="1"/>
          </p:cNvSpPr>
          <p:nvPr/>
        </p:nvSpPr>
        <p:spPr bwMode="auto">
          <a:xfrm>
            <a:off x="10020544" y="2808409"/>
            <a:ext cx="1588" cy="555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 name="Line 25">
            <a:extLst>
              <a:ext uri="{FF2B5EF4-FFF2-40B4-BE49-F238E27FC236}">
                <a16:creationId xmlns:a16="http://schemas.microsoft.com/office/drawing/2014/main" id="{2593CA3B-7E9C-7FA6-1857-774EBB1389E8}"/>
              </a:ext>
            </a:extLst>
          </p:cNvPr>
          <p:cNvSpPr>
            <a:spLocks noChangeShapeType="1"/>
          </p:cNvSpPr>
          <p:nvPr/>
        </p:nvSpPr>
        <p:spPr bwMode="auto">
          <a:xfrm>
            <a:off x="10017369" y="3219572"/>
            <a:ext cx="3175" cy="1444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 name="AutoShape 24">
            <a:extLst>
              <a:ext uri="{FF2B5EF4-FFF2-40B4-BE49-F238E27FC236}">
                <a16:creationId xmlns:a16="http://schemas.microsoft.com/office/drawing/2014/main" id="{E5552D01-6E66-CB33-CCD2-A15A99FB85A7}"/>
              </a:ext>
            </a:extLst>
          </p:cNvPr>
          <p:cNvSpPr>
            <a:spLocks noChangeArrowheads="1"/>
          </p:cNvSpPr>
          <p:nvPr/>
        </p:nvSpPr>
        <p:spPr bwMode="auto">
          <a:xfrm rot="10800000">
            <a:off x="9947519" y="3364034"/>
            <a:ext cx="150813" cy="117475"/>
          </a:xfrm>
          <a:prstGeom prst="triangle">
            <a:avLst>
              <a:gd name="adj" fmla="val 50000"/>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cxnSp>
        <p:nvCxnSpPr>
          <p:cNvPr id="66" name="AutoShape 23">
            <a:extLst>
              <a:ext uri="{FF2B5EF4-FFF2-40B4-BE49-F238E27FC236}">
                <a16:creationId xmlns:a16="http://schemas.microsoft.com/office/drawing/2014/main" id="{105CAB99-D687-FD05-FB69-2C5106CA1832}"/>
              </a:ext>
            </a:extLst>
          </p:cNvPr>
          <p:cNvCxnSpPr>
            <a:cxnSpLocks noChangeShapeType="1"/>
          </p:cNvCxnSpPr>
          <p:nvPr/>
        </p:nvCxnSpPr>
        <p:spPr bwMode="auto">
          <a:xfrm>
            <a:off x="9947519" y="3481509"/>
            <a:ext cx="161925" cy="1588"/>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67" name="Line 22">
            <a:extLst>
              <a:ext uri="{FF2B5EF4-FFF2-40B4-BE49-F238E27FC236}">
                <a16:creationId xmlns:a16="http://schemas.microsoft.com/office/drawing/2014/main" id="{7E0F58BF-E76A-5C48-7748-90D9B38F6478}"/>
              </a:ext>
            </a:extLst>
          </p:cNvPr>
          <p:cNvSpPr>
            <a:spLocks noChangeShapeType="1"/>
          </p:cNvSpPr>
          <p:nvPr/>
        </p:nvSpPr>
        <p:spPr bwMode="auto">
          <a:xfrm>
            <a:off x="10020544" y="3481509"/>
            <a:ext cx="3175" cy="2349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cxnSp>
        <p:nvCxnSpPr>
          <p:cNvPr id="68" name="AutoShape 21">
            <a:extLst>
              <a:ext uri="{FF2B5EF4-FFF2-40B4-BE49-F238E27FC236}">
                <a16:creationId xmlns:a16="http://schemas.microsoft.com/office/drawing/2014/main" id="{F042C722-3F83-AA3D-78F4-E41FE4322ABB}"/>
              </a:ext>
            </a:extLst>
          </p:cNvPr>
          <p:cNvCxnSpPr>
            <a:cxnSpLocks noChangeShapeType="1"/>
          </p:cNvCxnSpPr>
          <p:nvPr/>
        </p:nvCxnSpPr>
        <p:spPr bwMode="auto">
          <a:xfrm flipV="1">
            <a:off x="10115794" y="3333872"/>
            <a:ext cx="147638" cy="100012"/>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69" name="AutoShape 20">
            <a:extLst>
              <a:ext uri="{FF2B5EF4-FFF2-40B4-BE49-F238E27FC236}">
                <a16:creationId xmlns:a16="http://schemas.microsoft.com/office/drawing/2014/main" id="{36B00A4F-242F-AE0E-8171-C4531EE96128}"/>
              </a:ext>
            </a:extLst>
          </p:cNvPr>
          <p:cNvCxnSpPr>
            <a:cxnSpLocks noChangeShapeType="1"/>
          </p:cNvCxnSpPr>
          <p:nvPr/>
        </p:nvCxnSpPr>
        <p:spPr bwMode="auto">
          <a:xfrm flipH="1">
            <a:off x="10222157" y="3333872"/>
            <a:ext cx="41275" cy="100012"/>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70" name="AutoShape 19">
            <a:extLst>
              <a:ext uri="{FF2B5EF4-FFF2-40B4-BE49-F238E27FC236}">
                <a16:creationId xmlns:a16="http://schemas.microsoft.com/office/drawing/2014/main" id="{F4AC6599-E380-BF06-0672-69FD4140E25F}"/>
              </a:ext>
            </a:extLst>
          </p:cNvPr>
          <p:cNvCxnSpPr>
            <a:cxnSpLocks noChangeShapeType="1"/>
          </p:cNvCxnSpPr>
          <p:nvPr/>
        </p:nvCxnSpPr>
        <p:spPr bwMode="auto">
          <a:xfrm flipV="1">
            <a:off x="10222157" y="3333872"/>
            <a:ext cx="153987" cy="100012"/>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71" name="Text Box 18">
            <a:extLst>
              <a:ext uri="{FF2B5EF4-FFF2-40B4-BE49-F238E27FC236}">
                <a16:creationId xmlns:a16="http://schemas.microsoft.com/office/drawing/2014/main" id="{14726AB7-D3C1-4E93-B394-C8CAB059DD7C}"/>
              </a:ext>
            </a:extLst>
          </p:cNvPr>
          <p:cNvSpPr txBox="1">
            <a:spLocks noChangeArrowheads="1"/>
          </p:cNvSpPr>
          <p:nvPr/>
        </p:nvSpPr>
        <p:spPr bwMode="auto">
          <a:xfrm>
            <a:off x="9550644" y="3695822"/>
            <a:ext cx="23018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000">
                <a:solidFill>
                  <a:schemeClr val="bg1"/>
                </a:solidFill>
              </a:rPr>
              <a:t>G</a:t>
            </a:r>
            <a:endParaRPr lang="en-US" altLang="zh-CN">
              <a:solidFill>
                <a:schemeClr val="bg1"/>
              </a:solidFill>
            </a:endParaRPr>
          </a:p>
        </p:txBody>
      </p:sp>
      <p:sp>
        <p:nvSpPr>
          <p:cNvPr id="72" name="Text Box 17">
            <a:extLst>
              <a:ext uri="{FF2B5EF4-FFF2-40B4-BE49-F238E27FC236}">
                <a16:creationId xmlns:a16="http://schemas.microsoft.com/office/drawing/2014/main" id="{FDE59B80-9B6C-2985-DB28-4A0F40B0321D}"/>
              </a:ext>
            </a:extLst>
          </p:cNvPr>
          <p:cNvSpPr txBox="1">
            <a:spLocks noChangeArrowheads="1"/>
          </p:cNvSpPr>
          <p:nvPr/>
        </p:nvSpPr>
        <p:spPr bwMode="auto">
          <a:xfrm>
            <a:off x="9868144" y="3530722"/>
            <a:ext cx="23018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000">
                <a:solidFill>
                  <a:schemeClr val="bg1"/>
                </a:solidFill>
              </a:rPr>
              <a:t>D</a:t>
            </a:r>
            <a:endParaRPr lang="en-US" altLang="zh-CN">
              <a:solidFill>
                <a:schemeClr val="bg1"/>
              </a:solidFill>
            </a:endParaRPr>
          </a:p>
        </p:txBody>
      </p:sp>
      <p:sp>
        <p:nvSpPr>
          <p:cNvPr id="73" name="Text Box 16">
            <a:extLst>
              <a:ext uri="{FF2B5EF4-FFF2-40B4-BE49-F238E27FC236}">
                <a16:creationId xmlns:a16="http://schemas.microsoft.com/office/drawing/2014/main" id="{F51AD58A-248C-93E5-E8B1-81B2CD02E350}"/>
              </a:ext>
            </a:extLst>
          </p:cNvPr>
          <p:cNvSpPr txBox="1">
            <a:spLocks noChangeArrowheads="1"/>
          </p:cNvSpPr>
          <p:nvPr/>
        </p:nvSpPr>
        <p:spPr bwMode="auto">
          <a:xfrm>
            <a:off x="9871319" y="4014909"/>
            <a:ext cx="23018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000">
                <a:solidFill>
                  <a:schemeClr val="bg1"/>
                </a:solidFill>
              </a:rPr>
              <a:t>S</a:t>
            </a:r>
            <a:endParaRPr lang="en-US" altLang="zh-CN">
              <a:solidFill>
                <a:schemeClr val="bg1"/>
              </a:solidFill>
            </a:endParaRPr>
          </a:p>
        </p:txBody>
      </p:sp>
      <p:sp>
        <p:nvSpPr>
          <p:cNvPr id="74" name="椭圆 54">
            <a:extLst>
              <a:ext uri="{FF2B5EF4-FFF2-40B4-BE49-F238E27FC236}">
                <a16:creationId xmlns:a16="http://schemas.microsoft.com/office/drawing/2014/main" id="{5B03EC6E-DBC1-BEE3-B53A-0C79163780C1}"/>
              </a:ext>
            </a:extLst>
          </p:cNvPr>
          <p:cNvSpPr>
            <a:spLocks noChangeArrowheads="1"/>
          </p:cNvSpPr>
          <p:nvPr/>
        </p:nvSpPr>
        <p:spPr bwMode="auto">
          <a:xfrm>
            <a:off x="9449044" y="3514847"/>
            <a:ext cx="885825" cy="733425"/>
          </a:xfrm>
          <a:prstGeom prst="ellipse">
            <a:avLst/>
          </a:prstGeom>
          <a:noFill/>
          <a:ln w="28575"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2075" tIns="46038" rIns="92075" bIns="46038"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5" name="矩形 74">
            <a:extLst>
              <a:ext uri="{FF2B5EF4-FFF2-40B4-BE49-F238E27FC236}">
                <a16:creationId xmlns:a16="http://schemas.microsoft.com/office/drawing/2014/main" id="{C6873366-7DFF-4294-3A06-BC5587E196AB}"/>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晶体管和门电路</a:t>
            </a:r>
          </a:p>
        </p:txBody>
      </p:sp>
    </p:spTree>
    <p:custDataLst>
      <p:tags r:id="rId1"/>
    </p:custDataLst>
    <p:extLst>
      <p:ext uri="{BB962C8B-B14F-4D97-AF65-F5344CB8AC3E}">
        <p14:creationId xmlns:p14="http://schemas.microsoft.com/office/powerpoint/2010/main" val="3054394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6"/>
            <a:ext cx="11098139" cy="2206181"/>
            <a:chOff x="1887176" y="1780605"/>
            <a:chExt cx="2671982" cy="964961"/>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643362" cy="622386"/>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如何存储这些二进制数值</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如何进行计算？</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数学基础</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二进制逻辑运算</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081862" cy="580993"/>
            </a:xfrm>
            <a:prstGeom prst="rect">
              <a:avLst/>
            </a:prstGeom>
            <a:noFill/>
          </p:spPr>
          <p:txBody>
            <a:bodyPr wrap="none" rtlCol="0">
              <a:spAutoFit/>
            </a:bodyPr>
            <a:lstStyle/>
            <a:p>
              <a:pPr lvl="0">
                <a:lnSpc>
                  <a:spcPct val="125000"/>
                </a:lnSpc>
              </a:pPr>
              <a:r>
                <a:rPr lang="zh-CN" altLang="en-US" sz="2800" dirty="0">
                  <a:solidFill>
                    <a:schemeClr val="tx1">
                      <a:lumMod val="85000"/>
                      <a:lumOff val="15000"/>
                    </a:schemeClr>
                  </a:solidFill>
                </a:rPr>
                <a:t>计算机采用二进制表示数值</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二进制逻辑运算</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12490909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6" y="1522174"/>
            <a:ext cx="6858870" cy="2994352"/>
            <a:chOff x="1887176" y="1780605"/>
            <a:chExt cx="1651338" cy="436097"/>
          </a:xfrm>
        </p:grpSpPr>
        <p:sp>
          <p:nvSpPr>
            <p:cNvPr id="31" name="矩形 30">
              <a:extLst>
                <a:ext uri="{FF2B5EF4-FFF2-40B4-BE49-F238E27FC236}">
                  <a16:creationId xmlns:a16="http://schemas.microsoft.com/office/drawing/2014/main" id="{A3538DB1-2330-4E5C-8C01-7FB9EE9A0007}"/>
                </a:ext>
              </a:extLst>
            </p:cNvPr>
            <p:cNvSpPr/>
            <p:nvPr/>
          </p:nvSpPr>
          <p:spPr>
            <a:xfrm>
              <a:off x="1978152" y="1890118"/>
              <a:ext cx="1560362" cy="326584"/>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工作原理与</a:t>
              </a:r>
              <a:r>
                <a:rPr lang="en-US" altLang="zh-CN" sz="2400" dirty="0">
                  <a:solidFill>
                    <a:schemeClr val="tx1">
                      <a:lumMod val="85000"/>
                      <a:lumOff val="15000"/>
                    </a:schemeClr>
                  </a:solidFill>
                </a:rPr>
                <a:t>N</a:t>
              </a:r>
              <a:r>
                <a:rPr lang="zh-CN" altLang="en-US" sz="2400" dirty="0">
                  <a:solidFill>
                    <a:schemeClr val="tx1">
                      <a:lumMod val="85000"/>
                      <a:lumOff val="15000"/>
                    </a:schemeClr>
                  </a:solidFill>
                </a:rPr>
                <a:t>型晶体管恰恰相反</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当给栅极提供的电压为</a:t>
              </a:r>
              <a:r>
                <a:rPr lang="en-US" altLang="zh-CN" sz="2400" dirty="0">
                  <a:solidFill>
                    <a:schemeClr val="tx1">
                      <a:lumMod val="85000"/>
                      <a:lumOff val="15000"/>
                    </a:schemeClr>
                  </a:solidFill>
                </a:rPr>
                <a:t>0</a:t>
              </a:r>
              <a:r>
                <a:rPr lang="zh-CN" altLang="en-US" sz="2400" dirty="0">
                  <a:solidFill>
                    <a:schemeClr val="tx1">
                      <a:lumMod val="85000"/>
                      <a:lumOff val="15000"/>
                    </a:schemeClr>
                  </a:solidFill>
                </a:rPr>
                <a:t>伏时，</a:t>
              </a:r>
              <a:r>
                <a:rPr lang="en-US" altLang="zh-CN" sz="2400" dirty="0">
                  <a:solidFill>
                    <a:schemeClr val="tx1">
                      <a:lumMod val="85000"/>
                      <a:lumOff val="15000"/>
                    </a:schemeClr>
                  </a:solidFill>
                </a:rPr>
                <a:t>P</a:t>
              </a:r>
              <a:r>
                <a:rPr lang="zh-CN" altLang="en-US" sz="2400" dirty="0">
                  <a:solidFill>
                    <a:schemeClr val="tx1">
                      <a:lumMod val="85000"/>
                      <a:lumOff val="15000"/>
                    </a:schemeClr>
                  </a:solidFill>
                </a:rPr>
                <a:t>型晶体管像一段电线，构成闭合回路</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当所提供的电压为</a:t>
              </a:r>
              <a:r>
                <a:rPr lang="en-US" altLang="zh-CN" sz="2400" dirty="0">
                  <a:solidFill>
                    <a:schemeClr val="tx1">
                      <a:lumMod val="85000"/>
                      <a:lumOff val="15000"/>
                    </a:schemeClr>
                  </a:solidFill>
                </a:rPr>
                <a:t>3.3</a:t>
              </a:r>
              <a:r>
                <a:rPr lang="zh-CN" altLang="en-US" sz="2400" dirty="0">
                  <a:solidFill>
                    <a:schemeClr val="tx1">
                      <a:lumMod val="85000"/>
                      <a:lumOff val="15000"/>
                    </a:schemeClr>
                  </a:solidFill>
                </a:rPr>
                <a:t>伏时，就出现断路</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644594" cy="84625"/>
            </a:xfrm>
            <a:prstGeom prst="rect">
              <a:avLst/>
            </a:prstGeom>
            <a:noFill/>
          </p:spPr>
          <p:txBody>
            <a:bodyPr wrap="none" rtlCol="0">
              <a:spAutoFit/>
            </a:bodyPr>
            <a:lstStyle/>
            <a:p>
              <a:pPr>
                <a:lnSpc>
                  <a:spcPct val="125000"/>
                </a:lnSpc>
              </a:pPr>
              <a:r>
                <a:rPr lang="en-US" altLang="zh-CN" sz="2800" dirty="0">
                  <a:solidFill>
                    <a:schemeClr val="tx1">
                      <a:lumMod val="85000"/>
                      <a:lumOff val="15000"/>
                    </a:schemeClr>
                  </a:solidFill>
                </a:rPr>
                <a:t>P</a:t>
              </a:r>
              <a:r>
                <a:rPr lang="zh-CN" altLang="en-US" sz="2800" dirty="0">
                  <a:solidFill>
                    <a:schemeClr val="tx1">
                      <a:lumMod val="85000"/>
                      <a:lumOff val="15000"/>
                    </a:schemeClr>
                  </a:solidFill>
                </a:rPr>
                <a:t>型</a:t>
              </a:r>
              <a:r>
                <a:rPr lang="en-US" altLang="zh-CN" sz="2800" dirty="0">
                  <a:solidFill>
                    <a:schemeClr val="tx1">
                      <a:lumMod val="85000"/>
                      <a:lumOff val="15000"/>
                    </a:schemeClr>
                  </a:solidFill>
                </a:rPr>
                <a:t>MOS</a:t>
              </a:r>
              <a:r>
                <a:rPr lang="zh-CN" altLang="en-US" sz="2800" dirty="0">
                  <a:solidFill>
                    <a:schemeClr val="tx1">
                      <a:lumMod val="85000"/>
                      <a:lumOff val="15000"/>
                    </a:schemeClr>
                  </a:solidFill>
                </a:rPr>
                <a:t>晶体管</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Text Box 34">
            <a:extLst>
              <a:ext uri="{FF2B5EF4-FFF2-40B4-BE49-F238E27FC236}">
                <a16:creationId xmlns:a16="http://schemas.microsoft.com/office/drawing/2014/main" id="{325B1A8C-C920-A093-13AB-D023D44926AA}"/>
              </a:ext>
            </a:extLst>
          </p:cNvPr>
          <p:cNvSpPr txBox="1">
            <a:spLocks noChangeArrowheads="1"/>
          </p:cNvSpPr>
          <p:nvPr/>
        </p:nvSpPr>
        <p:spPr bwMode="auto">
          <a:xfrm>
            <a:off x="9623181" y="1943358"/>
            <a:ext cx="47307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zh-CN" sz="1200" b="1" dirty="0"/>
              <a:t>源极</a:t>
            </a:r>
            <a:endParaRPr lang="zh-CN" altLang="zh-CN" sz="3600" b="1" dirty="0"/>
          </a:p>
        </p:txBody>
      </p:sp>
      <p:sp>
        <p:nvSpPr>
          <p:cNvPr id="5" name="Text Box 33">
            <a:extLst>
              <a:ext uri="{FF2B5EF4-FFF2-40B4-BE49-F238E27FC236}">
                <a16:creationId xmlns:a16="http://schemas.microsoft.com/office/drawing/2014/main" id="{90E2D57D-FE61-BC56-3229-4DA3779CAE7A}"/>
              </a:ext>
            </a:extLst>
          </p:cNvPr>
          <p:cNvSpPr txBox="1">
            <a:spLocks noChangeArrowheads="1"/>
          </p:cNvSpPr>
          <p:nvPr/>
        </p:nvSpPr>
        <p:spPr bwMode="auto">
          <a:xfrm>
            <a:off x="9669219" y="4463881"/>
            <a:ext cx="47307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zh-CN" sz="1200" b="1" dirty="0"/>
              <a:t>漏极</a:t>
            </a:r>
            <a:endParaRPr lang="zh-CN" altLang="zh-CN" sz="3600" b="1" dirty="0"/>
          </a:p>
        </p:txBody>
      </p:sp>
      <p:sp>
        <p:nvSpPr>
          <p:cNvPr id="6" name="Oval 32">
            <a:extLst>
              <a:ext uri="{FF2B5EF4-FFF2-40B4-BE49-F238E27FC236}">
                <a16:creationId xmlns:a16="http://schemas.microsoft.com/office/drawing/2014/main" id="{E45C93EF-013F-5F24-EB2F-88078ED2419F}"/>
              </a:ext>
            </a:extLst>
          </p:cNvPr>
          <p:cNvSpPr>
            <a:spLocks noChangeArrowheads="1"/>
          </p:cNvSpPr>
          <p:nvPr/>
        </p:nvSpPr>
        <p:spPr bwMode="auto">
          <a:xfrm>
            <a:off x="9242181" y="3147806"/>
            <a:ext cx="139700" cy="1397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 name="Line 31">
            <a:extLst>
              <a:ext uri="{FF2B5EF4-FFF2-40B4-BE49-F238E27FC236}">
                <a16:creationId xmlns:a16="http://schemas.microsoft.com/office/drawing/2014/main" id="{2E041249-4CD2-7B88-87E5-9422E4C339DE}"/>
              </a:ext>
            </a:extLst>
          </p:cNvPr>
          <p:cNvSpPr>
            <a:spLocks noChangeShapeType="1"/>
          </p:cNvSpPr>
          <p:nvPr/>
        </p:nvSpPr>
        <p:spPr bwMode="auto">
          <a:xfrm>
            <a:off x="9797806" y="2312781"/>
            <a:ext cx="1588" cy="6683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Line 30">
            <a:extLst>
              <a:ext uri="{FF2B5EF4-FFF2-40B4-BE49-F238E27FC236}">
                <a16:creationId xmlns:a16="http://schemas.microsoft.com/office/drawing/2014/main" id="{01E9C850-B68E-A7E9-7144-77BC7A9B0598}"/>
              </a:ext>
            </a:extLst>
          </p:cNvPr>
          <p:cNvSpPr>
            <a:spLocks noChangeShapeType="1"/>
          </p:cNvSpPr>
          <p:nvPr/>
        </p:nvSpPr>
        <p:spPr bwMode="auto">
          <a:xfrm flipH="1">
            <a:off x="9448556" y="2981118"/>
            <a:ext cx="349250"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Line 29">
            <a:extLst>
              <a:ext uri="{FF2B5EF4-FFF2-40B4-BE49-F238E27FC236}">
                <a16:creationId xmlns:a16="http://schemas.microsoft.com/office/drawing/2014/main" id="{2878E89F-B7AB-F5AF-E154-8F8F5AF6D410}"/>
              </a:ext>
            </a:extLst>
          </p:cNvPr>
          <p:cNvSpPr>
            <a:spLocks noChangeShapeType="1"/>
          </p:cNvSpPr>
          <p:nvPr/>
        </p:nvSpPr>
        <p:spPr bwMode="auto">
          <a:xfrm>
            <a:off x="9448556" y="2990643"/>
            <a:ext cx="1588" cy="4587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28">
            <a:extLst>
              <a:ext uri="{FF2B5EF4-FFF2-40B4-BE49-F238E27FC236}">
                <a16:creationId xmlns:a16="http://schemas.microsoft.com/office/drawing/2014/main" id="{FCF8B1BD-8567-0E90-7E35-A9DD452FC080}"/>
              </a:ext>
            </a:extLst>
          </p:cNvPr>
          <p:cNvSpPr>
            <a:spLocks noChangeShapeType="1"/>
          </p:cNvSpPr>
          <p:nvPr/>
        </p:nvSpPr>
        <p:spPr bwMode="auto">
          <a:xfrm>
            <a:off x="9454906" y="3454193"/>
            <a:ext cx="34607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27">
            <a:extLst>
              <a:ext uri="{FF2B5EF4-FFF2-40B4-BE49-F238E27FC236}">
                <a16:creationId xmlns:a16="http://schemas.microsoft.com/office/drawing/2014/main" id="{6182E14D-F866-93BC-7016-C313B4435FA4}"/>
              </a:ext>
            </a:extLst>
          </p:cNvPr>
          <p:cNvSpPr>
            <a:spLocks noChangeShapeType="1"/>
          </p:cNvSpPr>
          <p:nvPr/>
        </p:nvSpPr>
        <p:spPr bwMode="auto">
          <a:xfrm>
            <a:off x="9802569" y="3463718"/>
            <a:ext cx="0" cy="7223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26">
            <a:extLst>
              <a:ext uri="{FF2B5EF4-FFF2-40B4-BE49-F238E27FC236}">
                <a16:creationId xmlns:a16="http://schemas.microsoft.com/office/drawing/2014/main" id="{3E88572E-7964-449E-DF5C-8F43DC542F0A}"/>
              </a:ext>
            </a:extLst>
          </p:cNvPr>
          <p:cNvSpPr>
            <a:spLocks noChangeShapeType="1"/>
          </p:cNvSpPr>
          <p:nvPr/>
        </p:nvSpPr>
        <p:spPr bwMode="auto">
          <a:xfrm>
            <a:off x="9380294" y="2968418"/>
            <a:ext cx="1587" cy="485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25">
            <a:extLst>
              <a:ext uri="{FF2B5EF4-FFF2-40B4-BE49-F238E27FC236}">
                <a16:creationId xmlns:a16="http://schemas.microsoft.com/office/drawing/2014/main" id="{FFE4417C-197D-758D-8B97-5622E911CC20}"/>
              </a:ext>
            </a:extLst>
          </p:cNvPr>
          <p:cNvSpPr>
            <a:spLocks noChangeShapeType="1"/>
          </p:cNvSpPr>
          <p:nvPr/>
        </p:nvSpPr>
        <p:spPr bwMode="auto">
          <a:xfrm flipH="1">
            <a:off x="9073906" y="3217656"/>
            <a:ext cx="166688"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Text Box 24">
            <a:extLst>
              <a:ext uri="{FF2B5EF4-FFF2-40B4-BE49-F238E27FC236}">
                <a16:creationId xmlns:a16="http://schemas.microsoft.com/office/drawing/2014/main" id="{77DDBA7A-DE83-D937-4527-C572881A1885}"/>
              </a:ext>
            </a:extLst>
          </p:cNvPr>
          <p:cNvSpPr txBox="1">
            <a:spLocks noChangeArrowheads="1"/>
          </p:cNvSpPr>
          <p:nvPr/>
        </p:nvSpPr>
        <p:spPr bwMode="auto">
          <a:xfrm>
            <a:off x="8662378" y="3168650"/>
            <a:ext cx="50323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zh-CN" sz="1200" b="1" dirty="0"/>
              <a:t>栅极</a:t>
            </a:r>
            <a:endParaRPr lang="zh-CN" altLang="zh-CN" sz="3600" b="1" dirty="0"/>
          </a:p>
        </p:txBody>
      </p:sp>
      <p:sp>
        <p:nvSpPr>
          <p:cNvPr id="16" name="Line 23">
            <a:extLst>
              <a:ext uri="{FF2B5EF4-FFF2-40B4-BE49-F238E27FC236}">
                <a16:creationId xmlns:a16="http://schemas.microsoft.com/office/drawing/2014/main" id="{3C6F93CC-3794-12C5-EA29-F144DE8AC298}"/>
              </a:ext>
            </a:extLst>
          </p:cNvPr>
          <p:cNvSpPr>
            <a:spLocks noChangeShapeType="1"/>
          </p:cNvSpPr>
          <p:nvPr/>
        </p:nvSpPr>
        <p:spPr bwMode="auto">
          <a:xfrm flipH="1">
            <a:off x="9626356" y="2312781"/>
            <a:ext cx="349250"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Text Box 22">
            <a:extLst>
              <a:ext uri="{FF2B5EF4-FFF2-40B4-BE49-F238E27FC236}">
                <a16:creationId xmlns:a16="http://schemas.microsoft.com/office/drawing/2014/main" id="{AAECD133-B968-B535-FE16-7824858C4B21}"/>
              </a:ext>
            </a:extLst>
          </p:cNvPr>
          <p:cNvSpPr txBox="1">
            <a:spLocks noChangeArrowheads="1"/>
          </p:cNvSpPr>
          <p:nvPr/>
        </p:nvSpPr>
        <p:spPr bwMode="auto">
          <a:xfrm>
            <a:off x="10008944" y="2181018"/>
            <a:ext cx="488950"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000" b="1"/>
              <a:t>V</a:t>
            </a:r>
            <a:r>
              <a:rPr lang="en-US" altLang="zh-CN" sz="700" b="1"/>
              <a:t>DD</a:t>
            </a:r>
            <a:endParaRPr lang="en-US" altLang="zh-CN" b="1"/>
          </a:p>
        </p:txBody>
      </p:sp>
      <p:sp>
        <p:nvSpPr>
          <p:cNvPr id="18" name="Line 21">
            <a:extLst>
              <a:ext uri="{FF2B5EF4-FFF2-40B4-BE49-F238E27FC236}">
                <a16:creationId xmlns:a16="http://schemas.microsoft.com/office/drawing/2014/main" id="{56FDD256-E400-AE4B-A532-2248054787F7}"/>
              </a:ext>
            </a:extLst>
          </p:cNvPr>
          <p:cNvSpPr>
            <a:spLocks noChangeShapeType="1"/>
          </p:cNvSpPr>
          <p:nvPr/>
        </p:nvSpPr>
        <p:spPr bwMode="auto">
          <a:xfrm flipH="1">
            <a:off x="9626356" y="4186031"/>
            <a:ext cx="349250"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20">
            <a:extLst>
              <a:ext uri="{FF2B5EF4-FFF2-40B4-BE49-F238E27FC236}">
                <a16:creationId xmlns:a16="http://schemas.microsoft.com/office/drawing/2014/main" id="{6787E0D7-DE08-E5BD-24C4-240D221F9D4B}"/>
              </a:ext>
            </a:extLst>
          </p:cNvPr>
          <p:cNvSpPr>
            <a:spLocks noChangeShapeType="1"/>
          </p:cNvSpPr>
          <p:nvPr/>
        </p:nvSpPr>
        <p:spPr bwMode="auto">
          <a:xfrm flipH="1">
            <a:off x="9669219" y="4259056"/>
            <a:ext cx="263525"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19">
            <a:extLst>
              <a:ext uri="{FF2B5EF4-FFF2-40B4-BE49-F238E27FC236}">
                <a16:creationId xmlns:a16="http://schemas.microsoft.com/office/drawing/2014/main" id="{B41514C8-847F-126A-D47F-D30514693B74}"/>
              </a:ext>
            </a:extLst>
          </p:cNvPr>
          <p:cNvSpPr>
            <a:spLocks noChangeShapeType="1"/>
          </p:cNvSpPr>
          <p:nvPr/>
        </p:nvSpPr>
        <p:spPr bwMode="auto">
          <a:xfrm flipH="1">
            <a:off x="9710494" y="4325731"/>
            <a:ext cx="171450"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Text Box 18">
            <a:extLst>
              <a:ext uri="{FF2B5EF4-FFF2-40B4-BE49-F238E27FC236}">
                <a16:creationId xmlns:a16="http://schemas.microsoft.com/office/drawing/2014/main" id="{2C290FE8-E96C-7A6E-5915-D74C29FFB906}"/>
              </a:ext>
            </a:extLst>
          </p:cNvPr>
          <p:cNvSpPr txBox="1">
            <a:spLocks noChangeArrowheads="1"/>
          </p:cNvSpPr>
          <p:nvPr/>
        </p:nvSpPr>
        <p:spPr bwMode="auto">
          <a:xfrm>
            <a:off x="10040694" y="4122531"/>
            <a:ext cx="487362"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000" b="1"/>
              <a:t>V</a:t>
            </a:r>
            <a:r>
              <a:rPr lang="en-US" altLang="zh-CN" sz="700" b="1"/>
              <a:t>SS</a:t>
            </a:r>
            <a:endParaRPr lang="en-US" altLang="zh-CN" b="1"/>
          </a:p>
        </p:txBody>
      </p:sp>
      <p:sp>
        <p:nvSpPr>
          <p:cNvPr id="75" name="矩形 74">
            <a:extLst>
              <a:ext uri="{FF2B5EF4-FFF2-40B4-BE49-F238E27FC236}">
                <a16:creationId xmlns:a16="http://schemas.microsoft.com/office/drawing/2014/main" id="{66EF82BE-D883-232C-67E6-9D6B12F329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晶体管和门电路</a:t>
            </a:r>
          </a:p>
        </p:txBody>
      </p:sp>
    </p:spTree>
    <p:custDataLst>
      <p:tags r:id="rId1"/>
    </p:custDataLst>
    <p:extLst>
      <p:ext uri="{BB962C8B-B14F-4D97-AF65-F5344CB8AC3E}">
        <p14:creationId xmlns:p14="http://schemas.microsoft.com/office/powerpoint/2010/main" val="17208669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5" y="1522173"/>
            <a:ext cx="6759312" cy="4102345"/>
            <a:chOff x="1887176" y="1780605"/>
            <a:chExt cx="1021256" cy="597465"/>
          </a:xfrm>
        </p:grpSpPr>
        <p:sp>
          <p:nvSpPr>
            <p:cNvPr id="31" name="矩形 30">
              <a:extLst>
                <a:ext uri="{FF2B5EF4-FFF2-40B4-BE49-F238E27FC236}">
                  <a16:creationId xmlns:a16="http://schemas.microsoft.com/office/drawing/2014/main" id="{A3538DB1-2330-4E5C-8C01-7FB9EE9A0007}"/>
                </a:ext>
              </a:extLst>
            </p:cNvPr>
            <p:cNvSpPr/>
            <p:nvPr/>
          </p:nvSpPr>
          <p:spPr>
            <a:xfrm>
              <a:off x="1978152" y="1890118"/>
              <a:ext cx="930280" cy="487952"/>
            </a:xfrm>
            <a:prstGeom prst="rect">
              <a:avLst/>
            </a:prstGeom>
            <a:noFill/>
          </p:spPr>
          <p:txBody>
            <a:bodyPr wrap="square" rtlCol="0">
              <a:spAutoFit/>
            </a:bodyPr>
            <a:lstStyle/>
            <a:p>
              <a:pPr marL="285750" lvl="1" indent="-285750">
                <a:lnSpc>
                  <a:spcPct val="150000"/>
                </a:lnSpc>
                <a:buFont typeface="Wingdings" pitchFamily="2" charset="2"/>
                <a:buChar char="Ø"/>
              </a:pPr>
              <a:r>
                <a:rPr lang="en-US" altLang="zh-CN" sz="2400" dirty="0">
                  <a:solidFill>
                    <a:schemeClr val="tx1">
                      <a:lumMod val="85000"/>
                      <a:lumOff val="15000"/>
                    </a:schemeClr>
                  </a:solidFill>
                </a:rPr>
                <a:t>N</a:t>
              </a:r>
              <a:r>
                <a:rPr lang="zh-CN" altLang="en-US" sz="2400" dirty="0">
                  <a:solidFill>
                    <a:schemeClr val="tx1">
                      <a:lumMod val="85000"/>
                      <a:lumOff val="15000"/>
                    </a:schemeClr>
                  </a:solidFill>
                </a:rPr>
                <a:t>型晶体管要求源极不能接电源正极</a:t>
              </a:r>
            </a:p>
            <a:p>
              <a:pPr marL="285750" lvl="1" indent="-285750">
                <a:lnSpc>
                  <a:spcPct val="150000"/>
                </a:lnSpc>
                <a:buFont typeface="Wingdings" pitchFamily="2" charset="2"/>
                <a:buChar char="Ø"/>
              </a:pPr>
              <a:r>
                <a:rPr lang="en-US" altLang="zh-CN" sz="2400" dirty="0">
                  <a:solidFill>
                    <a:schemeClr val="tx1">
                      <a:lumMod val="85000"/>
                      <a:lumOff val="15000"/>
                    </a:schemeClr>
                  </a:solidFill>
                </a:rPr>
                <a:t>P</a:t>
              </a:r>
              <a:r>
                <a:rPr lang="zh-CN" altLang="en-US" sz="2400" dirty="0">
                  <a:solidFill>
                    <a:schemeClr val="tx1">
                      <a:lumMod val="85000"/>
                      <a:lumOff val="15000"/>
                    </a:schemeClr>
                  </a:solidFill>
                </a:rPr>
                <a:t>型晶体管则要求源极不能接地</a:t>
              </a:r>
            </a:p>
            <a:p>
              <a:pPr marL="285750" lvl="1" indent="-285750">
                <a:lnSpc>
                  <a:spcPct val="150000"/>
                </a:lnSpc>
                <a:buFont typeface="Wingdings" pitchFamily="2" charset="2"/>
                <a:buChar char="Ø"/>
              </a:pPr>
              <a:r>
                <a:rPr lang="en-US" altLang="zh-CN" sz="2400" dirty="0">
                  <a:solidFill>
                    <a:schemeClr val="tx1">
                      <a:lumMod val="85000"/>
                      <a:lumOff val="15000"/>
                    </a:schemeClr>
                  </a:solidFill>
                </a:rPr>
                <a:t>P</a:t>
              </a:r>
              <a:r>
                <a:rPr lang="zh-CN" altLang="en-US" sz="2400" dirty="0">
                  <a:solidFill>
                    <a:schemeClr val="tx1">
                      <a:lumMod val="85000"/>
                      <a:lumOff val="15000"/>
                    </a:schemeClr>
                  </a:solidFill>
                </a:rPr>
                <a:t>型和</a:t>
              </a:r>
              <a:r>
                <a:rPr lang="en-US" altLang="zh-CN" sz="2400" dirty="0">
                  <a:solidFill>
                    <a:schemeClr val="tx1">
                      <a:lumMod val="85000"/>
                      <a:lumOff val="15000"/>
                    </a:schemeClr>
                  </a:solidFill>
                </a:rPr>
                <a:t>N</a:t>
              </a:r>
              <a:r>
                <a:rPr lang="zh-CN" altLang="en-US" sz="2400" dirty="0">
                  <a:solidFill>
                    <a:schemeClr val="tx1">
                      <a:lumMod val="85000"/>
                      <a:lumOff val="15000"/>
                    </a:schemeClr>
                  </a:solidFill>
                </a:rPr>
                <a:t>型晶体管以互补的方式工作</a:t>
              </a:r>
            </a:p>
            <a:p>
              <a:pPr marL="285750" lvl="1" indent="-285750">
                <a:lnSpc>
                  <a:spcPct val="150000"/>
                </a:lnSpc>
                <a:buFont typeface="Wingdings" pitchFamily="2" charset="2"/>
                <a:buChar char="Ø"/>
              </a:pPr>
              <a:r>
                <a:rPr lang="en-US" altLang="zh-CN" sz="2400" dirty="0">
                  <a:solidFill>
                    <a:schemeClr val="tx1">
                      <a:lumMod val="85000"/>
                      <a:lumOff val="15000"/>
                    </a:schemeClr>
                  </a:solidFill>
                </a:rPr>
                <a:t>CMOS</a:t>
              </a:r>
              <a:r>
                <a:rPr lang="zh-CN" altLang="en-US" sz="2400" dirty="0">
                  <a:solidFill>
                    <a:schemeClr val="tx1">
                      <a:lumMod val="85000"/>
                      <a:lumOff val="15000"/>
                    </a:schemeClr>
                  </a:solidFill>
                </a:rPr>
                <a:t>（</a:t>
              </a:r>
              <a:r>
                <a:rPr lang="en-US" altLang="zh-CN" sz="2400" dirty="0">
                  <a:solidFill>
                    <a:schemeClr val="tx1">
                      <a:lumMod val="85000"/>
                      <a:lumOff val="15000"/>
                    </a:schemeClr>
                  </a:solidFill>
                </a:rPr>
                <a:t>Complementary MOS</a:t>
              </a:r>
              <a:r>
                <a:rPr lang="zh-CN" altLang="en-US" sz="2400" dirty="0">
                  <a:solidFill>
                    <a:schemeClr val="tx1">
                      <a:lumMod val="85000"/>
                      <a:lumOff val="15000"/>
                    </a:schemeClr>
                  </a:solidFill>
                </a:rPr>
                <a:t>）电路</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既包含</a:t>
              </a:r>
              <a:r>
                <a:rPr lang="en-US" altLang="zh-CN" sz="2400" dirty="0">
                  <a:solidFill>
                    <a:schemeClr val="tx1">
                      <a:lumMod val="85000"/>
                      <a:lumOff val="15000"/>
                    </a:schemeClr>
                  </a:solidFill>
                </a:rPr>
                <a:t>P</a:t>
              </a:r>
              <a:r>
                <a:rPr lang="zh-CN" altLang="en-US" sz="2400" dirty="0">
                  <a:solidFill>
                    <a:schemeClr val="tx1">
                      <a:lumMod val="85000"/>
                      <a:lumOff val="15000"/>
                    </a:schemeClr>
                  </a:solidFill>
                </a:rPr>
                <a:t>型晶体管又包含</a:t>
              </a:r>
              <a:r>
                <a:rPr lang="en-US" altLang="zh-CN" sz="2400" dirty="0">
                  <a:solidFill>
                    <a:schemeClr val="tx1">
                      <a:lumMod val="85000"/>
                      <a:lumOff val="15000"/>
                    </a:schemeClr>
                  </a:solidFill>
                </a:rPr>
                <a:t>N</a:t>
              </a:r>
              <a:r>
                <a:rPr lang="zh-CN" altLang="en-US" sz="2400" dirty="0">
                  <a:solidFill>
                    <a:schemeClr val="tx1">
                      <a:lumMod val="85000"/>
                      <a:lumOff val="15000"/>
                    </a:schemeClr>
                  </a:solidFill>
                </a:rPr>
                <a:t>型晶体管的电路，互补金属氧化物半导体电路</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476711" cy="84625"/>
            </a:xfrm>
            <a:prstGeom prst="rect">
              <a:avLst/>
            </a:prstGeom>
            <a:noFill/>
          </p:spPr>
          <p:txBody>
            <a:bodyPr wrap="none" rtlCol="0">
              <a:spAutoFit/>
            </a:bodyPr>
            <a:lstStyle/>
            <a:p>
              <a:pPr>
                <a:lnSpc>
                  <a:spcPct val="125000"/>
                </a:lnSpc>
              </a:pPr>
              <a:r>
                <a:rPr lang="en-US" altLang="zh-CN" sz="2800" dirty="0">
                  <a:solidFill>
                    <a:schemeClr val="tx1">
                      <a:lumMod val="85000"/>
                      <a:lumOff val="15000"/>
                    </a:schemeClr>
                  </a:solidFill>
                </a:rPr>
                <a:t>CMOS</a:t>
              </a:r>
              <a:r>
                <a:rPr lang="zh-CN" altLang="en-US" sz="2800" dirty="0">
                  <a:solidFill>
                    <a:schemeClr val="tx1">
                      <a:lumMod val="85000"/>
                      <a:lumOff val="15000"/>
                    </a:schemeClr>
                  </a:solidFill>
                </a:rPr>
                <a:t>电路</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pic>
        <p:nvPicPr>
          <p:cNvPr id="2" name="图片 1">
            <a:extLst>
              <a:ext uri="{FF2B5EF4-FFF2-40B4-BE49-F238E27FC236}">
                <a16:creationId xmlns:a16="http://schemas.microsoft.com/office/drawing/2014/main" id="{1A5808B2-E906-0D55-5EE8-8E4D890D0729}"/>
              </a:ext>
            </a:extLst>
          </p:cNvPr>
          <p:cNvPicPr>
            <a:picLocks noChangeAspect="1"/>
          </p:cNvPicPr>
          <p:nvPr/>
        </p:nvPicPr>
        <p:blipFill>
          <a:blip r:embed="rId5"/>
          <a:stretch>
            <a:fillRect/>
          </a:stretch>
        </p:blipFill>
        <p:spPr>
          <a:xfrm>
            <a:off x="7594196" y="2883877"/>
            <a:ext cx="4457127" cy="2215829"/>
          </a:xfrm>
          <a:prstGeom prst="rect">
            <a:avLst/>
          </a:prstGeom>
        </p:spPr>
      </p:pic>
      <p:sp>
        <p:nvSpPr>
          <p:cNvPr id="22" name="矩形 21">
            <a:extLst>
              <a:ext uri="{FF2B5EF4-FFF2-40B4-BE49-F238E27FC236}">
                <a16:creationId xmlns:a16="http://schemas.microsoft.com/office/drawing/2014/main" id="{545F18E6-C24B-5CB5-541E-4D83BEF3B12C}"/>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晶体管和门电路</a:t>
            </a:r>
          </a:p>
        </p:txBody>
      </p:sp>
    </p:spTree>
    <p:custDataLst>
      <p:tags r:id="rId1"/>
    </p:custDataLst>
    <p:extLst>
      <p:ext uri="{BB962C8B-B14F-4D97-AF65-F5344CB8AC3E}">
        <p14:creationId xmlns:p14="http://schemas.microsoft.com/office/powerpoint/2010/main" val="39990512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5" y="1522177"/>
            <a:ext cx="9956572" cy="2440356"/>
            <a:chOff x="1887176" y="1780605"/>
            <a:chExt cx="1504326" cy="355413"/>
          </a:xfrm>
        </p:grpSpPr>
        <p:sp>
          <p:nvSpPr>
            <p:cNvPr id="31" name="矩形 30">
              <a:extLst>
                <a:ext uri="{FF2B5EF4-FFF2-40B4-BE49-F238E27FC236}">
                  <a16:creationId xmlns:a16="http://schemas.microsoft.com/office/drawing/2014/main" id="{A3538DB1-2330-4E5C-8C01-7FB9EE9A0007}"/>
                </a:ext>
              </a:extLst>
            </p:cNvPr>
            <p:cNvSpPr/>
            <p:nvPr/>
          </p:nvSpPr>
          <p:spPr>
            <a:xfrm>
              <a:off x="1978152" y="1890118"/>
              <a:ext cx="1413350" cy="245900"/>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只使用</a:t>
              </a:r>
              <a:r>
                <a:rPr lang="en-US" altLang="zh-CN" sz="2400" dirty="0">
                  <a:solidFill>
                    <a:schemeClr val="tx1">
                      <a:lumMod val="85000"/>
                      <a:lumOff val="15000"/>
                    </a:schemeClr>
                  </a:solidFill>
                </a:rPr>
                <a:t>MOS</a:t>
              </a:r>
              <a:r>
                <a:rPr lang="zh-CN" altLang="en-US" sz="2400" dirty="0">
                  <a:solidFill>
                    <a:schemeClr val="tx1">
                      <a:lumMod val="85000"/>
                      <a:lumOff val="15000"/>
                    </a:schemeClr>
                  </a:solidFill>
                </a:rPr>
                <a:t>晶体管，就可以构建最基本的门电路</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与门、或门、非门</a:t>
              </a:r>
            </a:p>
            <a:p>
              <a:pPr marL="800100" lvl="2" indent="-342900">
                <a:lnSpc>
                  <a:spcPct val="150000"/>
                </a:lnSpc>
                <a:buFont typeface="Arial" panose="020B0604020202020204" pitchFamily="34" charset="0"/>
                <a:buChar char="•"/>
              </a:pPr>
              <a:r>
                <a:rPr lang="zh-CN" altLang="en-US" sz="2400" dirty="0">
                  <a:solidFill>
                    <a:schemeClr val="tx1">
                      <a:lumMod val="85000"/>
                      <a:lumOff val="15000"/>
                    </a:schemeClr>
                  </a:solidFill>
                </a:rPr>
                <a:t>实现与、或、非</a:t>
              </a:r>
              <a:r>
                <a:rPr lang="zh-CN" altLang="en-US" sz="2400" dirty="0">
                  <a:solidFill>
                    <a:srgbClr val="B88F4D"/>
                  </a:solidFill>
                </a:rPr>
                <a:t>逻辑运算</a:t>
              </a:r>
              <a:r>
                <a:rPr lang="zh-CN" altLang="en-US" sz="2400" dirty="0">
                  <a:solidFill>
                    <a:schemeClr val="tx1">
                      <a:lumMod val="85000"/>
                      <a:lumOff val="15000"/>
                    </a:schemeClr>
                  </a:solidFill>
                </a:rPr>
                <a:t>的晶体管电路</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0656"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门电路</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晶体管和门电路</a:t>
            </a:r>
          </a:p>
        </p:txBody>
      </p:sp>
    </p:spTree>
    <p:custDataLst>
      <p:tags r:id="rId1"/>
    </p:custDataLst>
    <p:extLst>
      <p:ext uri="{BB962C8B-B14F-4D97-AF65-F5344CB8AC3E}">
        <p14:creationId xmlns:p14="http://schemas.microsoft.com/office/powerpoint/2010/main" val="27703100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5" y="1522178"/>
            <a:ext cx="9956572" cy="3548350"/>
            <a:chOff x="1887176" y="1780605"/>
            <a:chExt cx="1504326" cy="516781"/>
          </a:xfrm>
        </p:grpSpPr>
        <p:sp>
          <p:nvSpPr>
            <p:cNvPr id="31" name="矩形 30">
              <a:extLst>
                <a:ext uri="{FF2B5EF4-FFF2-40B4-BE49-F238E27FC236}">
                  <a16:creationId xmlns:a16="http://schemas.microsoft.com/office/drawing/2014/main" id="{A3538DB1-2330-4E5C-8C01-7FB9EE9A0007}"/>
                </a:ext>
              </a:extLst>
            </p:cNvPr>
            <p:cNvSpPr/>
            <p:nvPr/>
          </p:nvSpPr>
          <p:spPr>
            <a:xfrm>
              <a:off x="2498805" y="1890118"/>
              <a:ext cx="892697" cy="407268"/>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栅极连在一起，作为</a:t>
              </a:r>
              <a:r>
                <a:rPr lang="zh-CN" altLang="en-US" sz="2400" dirty="0">
                  <a:solidFill>
                    <a:srgbClr val="B88F4D"/>
                  </a:solidFill>
                </a:rPr>
                <a:t>输入端</a:t>
              </a:r>
              <a:r>
                <a:rPr lang="zh-CN" altLang="en-US" sz="2400" dirty="0">
                  <a:solidFill>
                    <a:schemeClr val="tx1">
                      <a:lumMod val="85000"/>
                      <a:lumOff val="15000"/>
                    </a:schemeClr>
                  </a:solidFill>
                </a:rPr>
                <a:t>；漏极连在一起，作为</a:t>
              </a:r>
              <a:r>
                <a:rPr lang="zh-CN" altLang="en-US" sz="2400" dirty="0">
                  <a:solidFill>
                    <a:srgbClr val="B88F4D"/>
                  </a:solidFill>
                </a:rPr>
                <a:t>输出端</a:t>
              </a:r>
              <a:r>
                <a:rPr lang="zh-CN" altLang="en-US" sz="2400" dirty="0">
                  <a:solidFill>
                    <a:schemeClr val="tx1">
                      <a:lumMod val="85000"/>
                      <a:lumOff val="15000"/>
                    </a:schemeClr>
                  </a:solidFill>
                </a:rPr>
                <a:t>；</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需要注意的是</a:t>
              </a:r>
            </a:p>
            <a:p>
              <a:pPr marL="800100" lvl="2" indent="-342900">
                <a:lnSpc>
                  <a:spcPct val="150000"/>
                </a:lnSpc>
                <a:buFont typeface="Arial" panose="020B0604020202020204" pitchFamily="34" charset="0"/>
                <a:buChar char="•"/>
              </a:pPr>
              <a:r>
                <a:rPr lang="en-US" altLang="zh-CN" sz="2400" dirty="0">
                  <a:solidFill>
                    <a:schemeClr val="tx1">
                      <a:lumMod val="85000"/>
                      <a:lumOff val="15000"/>
                    </a:schemeClr>
                  </a:solidFill>
                </a:rPr>
                <a:t>PMOS</a:t>
              </a:r>
              <a:r>
                <a:rPr lang="zh-CN" altLang="en-US" sz="2400" dirty="0">
                  <a:solidFill>
                    <a:schemeClr val="tx1">
                      <a:lumMod val="85000"/>
                      <a:lumOff val="15000"/>
                    </a:schemeClr>
                  </a:solidFill>
                </a:rPr>
                <a:t>管的源极接电源正极；</a:t>
              </a:r>
              <a:r>
                <a:rPr lang="en-US" altLang="zh-CN" sz="2400" dirty="0">
                  <a:solidFill>
                    <a:schemeClr val="tx1">
                      <a:lumMod val="85000"/>
                      <a:lumOff val="15000"/>
                    </a:schemeClr>
                  </a:solidFill>
                </a:rPr>
                <a:t>NMOS</a:t>
              </a:r>
              <a:r>
                <a:rPr lang="zh-CN" altLang="en-US" sz="2400" dirty="0">
                  <a:solidFill>
                    <a:schemeClr val="tx1">
                      <a:lumMod val="85000"/>
                      <a:lumOff val="15000"/>
                    </a:schemeClr>
                  </a:solidFill>
                </a:rPr>
                <a:t>管的源极接地</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407664"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反相器（非门）</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晶体管和门电路</a:t>
            </a:r>
          </a:p>
        </p:txBody>
      </p:sp>
      <p:sp>
        <p:nvSpPr>
          <p:cNvPr id="2" name="Line 80">
            <a:extLst>
              <a:ext uri="{FF2B5EF4-FFF2-40B4-BE49-F238E27FC236}">
                <a16:creationId xmlns:a16="http://schemas.microsoft.com/office/drawing/2014/main" id="{11D95A14-36A5-78F7-068A-F4A0F4659641}"/>
              </a:ext>
            </a:extLst>
          </p:cNvPr>
          <p:cNvSpPr>
            <a:spLocks noChangeShapeType="1"/>
          </p:cNvSpPr>
          <p:nvPr/>
        </p:nvSpPr>
        <p:spPr bwMode="auto">
          <a:xfrm>
            <a:off x="2328496" y="2798647"/>
            <a:ext cx="45243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5" name="Line 79">
            <a:extLst>
              <a:ext uri="{FF2B5EF4-FFF2-40B4-BE49-F238E27FC236}">
                <a16:creationId xmlns:a16="http://schemas.microsoft.com/office/drawing/2014/main" id="{CFB4F146-5199-66D7-397C-2EF748509ADC}"/>
              </a:ext>
            </a:extLst>
          </p:cNvPr>
          <p:cNvSpPr>
            <a:spLocks noChangeShapeType="1"/>
          </p:cNvSpPr>
          <p:nvPr/>
        </p:nvSpPr>
        <p:spPr bwMode="auto">
          <a:xfrm>
            <a:off x="2565034" y="3528897"/>
            <a:ext cx="1587" cy="7588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6" name="Line 78">
            <a:extLst>
              <a:ext uri="{FF2B5EF4-FFF2-40B4-BE49-F238E27FC236}">
                <a16:creationId xmlns:a16="http://schemas.microsoft.com/office/drawing/2014/main" id="{19D8006F-4ED3-35E6-B2A5-167CE3A268C5}"/>
              </a:ext>
            </a:extLst>
          </p:cNvPr>
          <p:cNvSpPr>
            <a:spLocks noChangeShapeType="1"/>
          </p:cNvSpPr>
          <p:nvPr/>
        </p:nvSpPr>
        <p:spPr bwMode="auto">
          <a:xfrm flipH="1">
            <a:off x="2258646" y="4287722"/>
            <a:ext cx="30797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7" name="Line 77">
            <a:extLst>
              <a:ext uri="{FF2B5EF4-FFF2-40B4-BE49-F238E27FC236}">
                <a16:creationId xmlns:a16="http://schemas.microsoft.com/office/drawing/2014/main" id="{3153475C-6039-CD8F-B41B-476FB3B419F9}"/>
              </a:ext>
            </a:extLst>
          </p:cNvPr>
          <p:cNvSpPr>
            <a:spLocks noChangeShapeType="1"/>
          </p:cNvSpPr>
          <p:nvPr/>
        </p:nvSpPr>
        <p:spPr bwMode="auto">
          <a:xfrm>
            <a:off x="2258646" y="4300422"/>
            <a:ext cx="1588" cy="4032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8" name="Line 76">
            <a:extLst>
              <a:ext uri="{FF2B5EF4-FFF2-40B4-BE49-F238E27FC236}">
                <a16:creationId xmlns:a16="http://schemas.microsoft.com/office/drawing/2014/main" id="{86746A13-3D64-33B7-A94F-D046BC95D297}"/>
              </a:ext>
            </a:extLst>
          </p:cNvPr>
          <p:cNvSpPr>
            <a:spLocks noChangeShapeType="1"/>
          </p:cNvSpPr>
          <p:nvPr/>
        </p:nvSpPr>
        <p:spPr bwMode="auto">
          <a:xfrm>
            <a:off x="2263409" y="4703647"/>
            <a:ext cx="30638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9" name="Line 75">
            <a:extLst>
              <a:ext uri="{FF2B5EF4-FFF2-40B4-BE49-F238E27FC236}">
                <a16:creationId xmlns:a16="http://schemas.microsoft.com/office/drawing/2014/main" id="{CB603E41-1306-7351-6E56-5545B0A7132D}"/>
              </a:ext>
            </a:extLst>
          </p:cNvPr>
          <p:cNvSpPr>
            <a:spLocks noChangeShapeType="1"/>
          </p:cNvSpPr>
          <p:nvPr/>
        </p:nvSpPr>
        <p:spPr bwMode="auto">
          <a:xfrm>
            <a:off x="2566621" y="4711584"/>
            <a:ext cx="0" cy="4524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0" name="Line 74">
            <a:extLst>
              <a:ext uri="{FF2B5EF4-FFF2-40B4-BE49-F238E27FC236}">
                <a16:creationId xmlns:a16="http://schemas.microsoft.com/office/drawing/2014/main" id="{6B05F55C-257B-B611-0248-137B27198295}"/>
              </a:ext>
            </a:extLst>
          </p:cNvPr>
          <p:cNvSpPr>
            <a:spLocks noChangeShapeType="1"/>
          </p:cNvSpPr>
          <p:nvPr/>
        </p:nvSpPr>
        <p:spPr bwMode="auto">
          <a:xfrm>
            <a:off x="2198321" y="4275022"/>
            <a:ext cx="1588" cy="4286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1" name="Line 73">
            <a:extLst>
              <a:ext uri="{FF2B5EF4-FFF2-40B4-BE49-F238E27FC236}">
                <a16:creationId xmlns:a16="http://schemas.microsoft.com/office/drawing/2014/main" id="{13E0988D-9449-B4C2-4D54-8343EC3B785E}"/>
              </a:ext>
            </a:extLst>
          </p:cNvPr>
          <p:cNvSpPr>
            <a:spLocks noChangeShapeType="1"/>
          </p:cNvSpPr>
          <p:nvPr/>
        </p:nvSpPr>
        <p:spPr bwMode="auto">
          <a:xfrm flipH="1">
            <a:off x="1917334" y="4495684"/>
            <a:ext cx="280987" cy="31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2" name="Line 72">
            <a:extLst>
              <a:ext uri="{FF2B5EF4-FFF2-40B4-BE49-F238E27FC236}">
                <a16:creationId xmlns:a16="http://schemas.microsoft.com/office/drawing/2014/main" id="{FF335452-8262-A730-8688-6740BB8B3007}"/>
              </a:ext>
            </a:extLst>
          </p:cNvPr>
          <p:cNvSpPr>
            <a:spLocks noChangeShapeType="1"/>
          </p:cNvSpPr>
          <p:nvPr/>
        </p:nvSpPr>
        <p:spPr bwMode="auto">
          <a:xfrm>
            <a:off x="2553921" y="2803409"/>
            <a:ext cx="1588" cy="3317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3" name="Line 71">
            <a:extLst>
              <a:ext uri="{FF2B5EF4-FFF2-40B4-BE49-F238E27FC236}">
                <a16:creationId xmlns:a16="http://schemas.microsoft.com/office/drawing/2014/main" id="{0DC63F8B-1AB4-D1BB-61DB-269D9E55A7AC}"/>
              </a:ext>
            </a:extLst>
          </p:cNvPr>
          <p:cNvSpPr>
            <a:spLocks noChangeShapeType="1"/>
          </p:cNvSpPr>
          <p:nvPr/>
        </p:nvSpPr>
        <p:spPr bwMode="auto">
          <a:xfrm flipH="1">
            <a:off x="2244359" y="3127259"/>
            <a:ext cx="30797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4" name="Line 70">
            <a:extLst>
              <a:ext uri="{FF2B5EF4-FFF2-40B4-BE49-F238E27FC236}">
                <a16:creationId xmlns:a16="http://schemas.microsoft.com/office/drawing/2014/main" id="{2950E582-9C19-728A-AC43-4EE4908F17B0}"/>
              </a:ext>
            </a:extLst>
          </p:cNvPr>
          <p:cNvSpPr>
            <a:spLocks noChangeShapeType="1"/>
          </p:cNvSpPr>
          <p:nvPr/>
        </p:nvSpPr>
        <p:spPr bwMode="auto">
          <a:xfrm>
            <a:off x="2244359" y="3138372"/>
            <a:ext cx="1587" cy="4048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5" name="Line 69">
            <a:extLst>
              <a:ext uri="{FF2B5EF4-FFF2-40B4-BE49-F238E27FC236}">
                <a16:creationId xmlns:a16="http://schemas.microsoft.com/office/drawing/2014/main" id="{65BD6E51-2797-4A19-39BD-F1E26D817CFD}"/>
              </a:ext>
            </a:extLst>
          </p:cNvPr>
          <p:cNvSpPr>
            <a:spLocks noChangeShapeType="1"/>
          </p:cNvSpPr>
          <p:nvPr/>
        </p:nvSpPr>
        <p:spPr bwMode="auto">
          <a:xfrm>
            <a:off x="2258646" y="3538422"/>
            <a:ext cx="304800"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6" name="Line 68">
            <a:extLst>
              <a:ext uri="{FF2B5EF4-FFF2-40B4-BE49-F238E27FC236}">
                <a16:creationId xmlns:a16="http://schemas.microsoft.com/office/drawing/2014/main" id="{037ACCED-4872-830A-836D-0466F8148EED}"/>
              </a:ext>
            </a:extLst>
          </p:cNvPr>
          <p:cNvSpPr>
            <a:spLocks noChangeShapeType="1"/>
          </p:cNvSpPr>
          <p:nvPr/>
        </p:nvSpPr>
        <p:spPr bwMode="auto">
          <a:xfrm>
            <a:off x="2184034" y="3114559"/>
            <a:ext cx="1587" cy="4286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7" name="Line 67">
            <a:extLst>
              <a:ext uri="{FF2B5EF4-FFF2-40B4-BE49-F238E27FC236}">
                <a16:creationId xmlns:a16="http://schemas.microsoft.com/office/drawing/2014/main" id="{B47F91EC-40A8-2D56-FAE3-39B6057CB694}"/>
              </a:ext>
            </a:extLst>
          </p:cNvPr>
          <p:cNvSpPr>
            <a:spLocks noChangeShapeType="1"/>
          </p:cNvSpPr>
          <p:nvPr/>
        </p:nvSpPr>
        <p:spPr bwMode="auto">
          <a:xfrm flipH="1">
            <a:off x="1928446" y="3335222"/>
            <a:ext cx="14763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8" name="Oval 66">
            <a:extLst>
              <a:ext uri="{FF2B5EF4-FFF2-40B4-BE49-F238E27FC236}">
                <a16:creationId xmlns:a16="http://schemas.microsoft.com/office/drawing/2014/main" id="{A7775FB3-0099-A06F-FC3F-E930A3949C76}"/>
              </a:ext>
            </a:extLst>
          </p:cNvPr>
          <p:cNvSpPr>
            <a:spLocks noChangeArrowheads="1"/>
          </p:cNvSpPr>
          <p:nvPr/>
        </p:nvSpPr>
        <p:spPr bwMode="auto">
          <a:xfrm>
            <a:off x="2061796" y="3273309"/>
            <a:ext cx="122238" cy="122238"/>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sz="1400" b="1"/>
          </a:p>
        </p:txBody>
      </p:sp>
      <p:sp>
        <p:nvSpPr>
          <p:cNvPr id="19" name="Line 65">
            <a:extLst>
              <a:ext uri="{FF2B5EF4-FFF2-40B4-BE49-F238E27FC236}">
                <a16:creationId xmlns:a16="http://schemas.microsoft.com/office/drawing/2014/main" id="{EB5E010F-3E21-E080-68CF-D454D91A79B9}"/>
              </a:ext>
            </a:extLst>
          </p:cNvPr>
          <p:cNvSpPr>
            <a:spLocks noChangeShapeType="1"/>
          </p:cNvSpPr>
          <p:nvPr/>
        </p:nvSpPr>
        <p:spPr bwMode="auto">
          <a:xfrm>
            <a:off x="1928446" y="3332047"/>
            <a:ext cx="1588" cy="11636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21" name="Line 64">
            <a:extLst>
              <a:ext uri="{FF2B5EF4-FFF2-40B4-BE49-F238E27FC236}">
                <a16:creationId xmlns:a16="http://schemas.microsoft.com/office/drawing/2014/main" id="{5D53E720-2F42-2083-BBD2-369ED94A00F5}"/>
              </a:ext>
            </a:extLst>
          </p:cNvPr>
          <p:cNvSpPr>
            <a:spLocks noChangeShapeType="1"/>
          </p:cNvSpPr>
          <p:nvPr/>
        </p:nvSpPr>
        <p:spPr bwMode="auto">
          <a:xfrm flipH="1">
            <a:off x="1623646" y="3909897"/>
            <a:ext cx="293688"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22" name="Text Box 63">
            <a:extLst>
              <a:ext uri="{FF2B5EF4-FFF2-40B4-BE49-F238E27FC236}">
                <a16:creationId xmlns:a16="http://schemas.microsoft.com/office/drawing/2014/main" id="{FBEED788-1968-D382-B718-3638ED267EE2}"/>
              </a:ext>
            </a:extLst>
          </p:cNvPr>
          <p:cNvSpPr txBox="1">
            <a:spLocks noChangeArrowheads="1"/>
          </p:cNvSpPr>
          <p:nvPr/>
        </p:nvSpPr>
        <p:spPr bwMode="auto">
          <a:xfrm>
            <a:off x="1290271" y="3781309"/>
            <a:ext cx="415925"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zh-CN" sz="1400" b="1"/>
              <a:t>输入</a:t>
            </a:r>
          </a:p>
        </p:txBody>
      </p:sp>
      <p:sp>
        <p:nvSpPr>
          <p:cNvPr id="23" name="Line 62">
            <a:extLst>
              <a:ext uri="{FF2B5EF4-FFF2-40B4-BE49-F238E27FC236}">
                <a16:creationId xmlns:a16="http://schemas.microsoft.com/office/drawing/2014/main" id="{3E053DD3-1519-DB86-CC3F-B7CCC73C372A}"/>
              </a:ext>
            </a:extLst>
          </p:cNvPr>
          <p:cNvSpPr>
            <a:spLocks noChangeShapeType="1"/>
          </p:cNvSpPr>
          <p:nvPr/>
        </p:nvSpPr>
        <p:spPr bwMode="auto">
          <a:xfrm flipH="1">
            <a:off x="2553921" y="3909897"/>
            <a:ext cx="293688"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24" name="Oval 61">
            <a:extLst>
              <a:ext uri="{FF2B5EF4-FFF2-40B4-BE49-F238E27FC236}">
                <a16:creationId xmlns:a16="http://schemas.microsoft.com/office/drawing/2014/main" id="{0FCB173C-7227-0C5C-A330-676F6D9B73C7}"/>
              </a:ext>
            </a:extLst>
          </p:cNvPr>
          <p:cNvSpPr>
            <a:spLocks noChangeArrowheads="1"/>
          </p:cNvSpPr>
          <p:nvPr/>
        </p:nvSpPr>
        <p:spPr bwMode="auto">
          <a:xfrm>
            <a:off x="2538046" y="3881322"/>
            <a:ext cx="60325" cy="60325"/>
          </a:xfrm>
          <a:prstGeom prst="ellipse">
            <a:avLst/>
          </a:prstGeom>
          <a:solidFill>
            <a:schemeClr val="tx1"/>
          </a:solidFill>
          <a:ln w="9525">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sz="1400" b="1"/>
          </a:p>
        </p:txBody>
      </p:sp>
      <p:sp>
        <p:nvSpPr>
          <p:cNvPr id="25" name="Text Box 60">
            <a:extLst>
              <a:ext uri="{FF2B5EF4-FFF2-40B4-BE49-F238E27FC236}">
                <a16:creationId xmlns:a16="http://schemas.microsoft.com/office/drawing/2014/main" id="{C56D4D56-F817-0564-BC40-15825027573F}"/>
              </a:ext>
            </a:extLst>
          </p:cNvPr>
          <p:cNvSpPr txBox="1">
            <a:spLocks noChangeArrowheads="1"/>
          </p:cNvSpPr>
          <p:nvPr/>
        </p:nvSpPr>
        <p:spPr bwMode="auto">
          <a:xfrm>
            <a:off x="2871421" y="3792422"/>
            <a:ext cx="41592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zh-CN" sz="1400" b="1"/>
              <a:t>输出</a:t>
            </a:r>
          </a:p>
        </p:txBody>
      </p:sp>
      <p:sp>
        <p:nvSpPr>
          <p:cNvPr id="26" name="Text Box 59">
            <a:extLst>
              <a:ext uri="{FF2B5EF4-FFF2-40B4-BE49-F238E27FC236}">
                <a16:creationId xmlns:a16="http://schemas.microsoft.com/office/drawing/2014/main" id="{BF240C3F-011C-3399-230D-CB9C8B97DCB3}"/>
              </a:ext>
            </a:extLst>
          </p:cNvPr>
          <p:cNvSpPr txBox="1">
            <a:spLocks noChangeArrowheads="1"/>
          </p:cNvSpPr>
          <p:nvPr/>
        </p:nvSpPr>
        <p:spPr bwMode="auto">
          <a:xfrm>
            <a:off x="2822209" y="2654184"/>
            <a:ext cx="415925"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400" b="1"/>
              <a:t>3.3</a:t>
            </a:r>
            <a:r>
              <a:rPr lang="zh-CN" altLang="en-US" sz="1400" b="1"/>
              <a:t>伏</a:t>
            </a:r>
          </a:p>
        </p:txBody>
      </p:sp>
      <p:sp>
        <p:nvSpPr>
          <p:cNvPr id="27" name="Text Box 58">
            <a:extLst>
              <a:ext uri="{FF2B5EF4-FFF2-40B4-BE49-F238E27FC236}">
                <a16:creationId xmlns:a16="http://schemas.microsoft.com/office/drawing/2014/main" id="{FAC6B715-99E4-58EA-698C-418B3A00CC99}"/>
              </a:ext>
            </a:extLst>
          </p:cNvPr>
          <p:cNvSpPr txBox="1">
            <a:spLocks noChangeArrowheads="1"/>
          </p:cNvSpPr>
          <p:nvPr/>
        </p:nvSpPr>
        <p:spPr bwMode="auto">
          <a:xfrm>
            <a:off x="2833321" y="5103697"/>
            <a:ext cx="417513"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400" b="1"/>
              <a:t>0</a:t>
            </a:r>
            <a:r>
              <a:rPr lang="zh-CN" altLang="en-US" sz="1400" b="1"/>
              <a:t>伏</a:t>
            </a:r>
          </a:p>
        </p:txBody>
      </p:sp>
      <p:sp>
        <p:nvSpPr>
          <p:cNvPr id="28" name="Line 18">
            <a:extLst>
              <a:ext uri="{FF2B5EF4-FFF2-40B4-BE49-F238E27FC236}">
                <a16:creationId xmlns:a16="http://schemas.microsoft.com/office/drawing/2014/main" id="{A3899D63-4060-8BAA-BEC6-4E7DFCD131A8}"/>
              </a:ext>
            </a:extLst>
          </p:cNvPr>
          <p:cNvSpPr>
            <a:spLocks noChangeShapeType="1"/>
          </p:cNvSpPr>
          <p:nvPr/>
        </p:nvSpPr>
        <p:spPr bwMode="auto">
          <a:xfrm flipH="1">
            <a:off x="2409459" y="5175134"/>
            <a:ext cx="306387"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29" name="Line 17">
            <a:extLst>
              <a:ext uri="{FF2B5EF4-FFF2-40B4-BE49-F238E27FC236}">
                <a16:creationId xmlns:a16="http://schemas.microsoft.com/office/drawing/2014/main" id="{68844077-08A3-F55E-2FAF-AC28027253A1}"/>
              </a:ext>
            </a:extLst>
          </p:cNvPr>
          <p:cNvSpPr>
            <a:spLocks noChangeShapeType="1"/>
          </p:cNvSpPr>
          <p:nvPr/>
        </p:nvSpPr>
        <p:spPr bwMode="auto">
          <a:xfrm flipH="1">
            <a:off x="2445971" y="5240222"/>
            <a:ext cx="23336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33" name="Line 16">
            <a:extLst>
              <a:ext uri="{FF2B5EF4-FFF2-40B4-BE49-F238E27FC236}">
                <a16:creationId xmlns:a16="http://schemas.microsoft.com/office/drawing/2014/main" id="{F9209EB1-9DD4-80A5-AA4B-06C222E7514C}"/>
              </a:ext>
            </a:extLst>
          </p:cNvPr>
          <p:cNvSpPr>
            <a:spLocks noChangeShapeType="1"/>
          </p:cNvSpPr>
          <p:nvPr/>
        </p:nvSpPr>
        <p:spPr bwMode="auto">
          <a:xfrm flipH="1">
            <a:off x="2484071" y="5298959"/>
            <a:ext cx="1508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Tree>
    <p:custDataLst>
      <p:tags r:id="rId1"/>
    </p:custDataLst>
    <p:extLst>
      <p:ext uri="{BB962C8B-B14F-4D97-AF65-F5344CB8AC3E}">
        <p14:creationId xmlns:p14="http://schemas.microsoft.com/office/powerpoint/2010/main" val="22130115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6"/>
            <a:ext cx="10695129" cy="4656343"/>
            <a:chOff x="1887176" y="1780605"/>
            <a:chExt cx="1504326" cy="678149"/>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568636"/>
            </a:xfrm>
            <a:prstGeom prst="rect">
              <a:avLst/>
            </a:prstGeom>
            <a:noFill/>
          </p:spPr>
          <p:txBody>
            <a:bodyPr wrap="square" rtlCol="0">
              <a:spAutoFit/>
            </a:bodyPr>
            <a:lstStyle/>
            <a:p>
              <a:pPr marL="285750" lvl="1" indent="-285750">
                <a:lnSpc>
                  <a:spcPct val="150000"/>
                </a:lnSpc>
                <a:buFont typeface="Wingdings" pitchFamily="2" charset="2"/>
                <a:buChar char="Ø"/>
              </a:pPr>
              <a:r>
                <a:rPr lang="en-US" altLang="zh-CN" sz="2400" dirty="0">
                  <a:solidFill>
                    <a:schemeClr val="tx1">
                      <a:lumMod val="85000"/>
                      <a:lumOff val="15000"/>
                    </a:schemeClr>
                  </a:solidFill>
                </a:rPr>
                <a:t>ANSI/IEEE Std 91-1984</a:t>
              </a:r>
            </a:p>
            <a:p>
              <a:pPr marL="742950" lvl="2" indent="-285750">
                <a:lnSpc>
                  <a:spcPct val="150000"/>
                </a:lnSpc>
                <a:buFont typeface="Wingdings" pitchFamily="2" charset="2"/>
                <a:buChar char="Ø"/>
              </a:pPr>
              <a:r>
                <a:rPr lang="en-US" altLang="zh-CN" sz="2400" dirty="0">
                  <a:solidFill>
                    <a:schemeClr val="tx1">
                      <a:lumMod val="85000"/>
                      <a:lumOff val="15000"/>
                    </a:schemeClr>
                  </a:solidFill>
                </a:rPr>
                <a:t>IEEE Standard Graphic Symbols for Logic Functions</a:t>
              </a:r>
            </a:p>
            <a:p>
              <a:pPr marL="742950" lvl="2" indent="-285750">
                <a:lnSpc>
                  <a:spcPct val="150000"/>
                </a:lnSpc>
                <a:buFont typeface="Wingdings" pitchFamily="2" charset="2"/>
                <a:buChar char="Ø"/>
              </a:pPr>
              <a:r>
                <a:rPr lang="zh-CN" altLang="en-US" sz="2400" dirty="0">
                  <a:solidFill>
                    <a:schemeClr val="tx1">
                      <a:lumMod val="85000"/>
                      <a:lumOff val="15000"/>
                    </a:schemeClr>
                  </a:solidFill>
                </a:rPr>
                <a:t>形状特征型符号</a:t>
              </a:r>
            </a:p>
            <a:p>
              <a:pPr marL="285750" lvl="1" indent="-285750">
                <a:lnSpc>
                  <a:spcPct val="150000"/>
                </a:lnSpc>
                <a:buFont typeface="Wingdings" pitchFamily="2" charset="2"/>
                <a:buChar char="Ø"/>
              </a:pPr>
              <a:r>
                <a:rPr lang="en-US" altLang="zh-CN" sz="2400" dirty="0">
                  <a:solidFill>
                    <a:schemeClr val="tx1">
                      <a:lumMod val="85000"/>
                      <a:lumOff val="15000"/>
                    </a:schemeClr>
                  </a:solidFill>
                </a:rPr>
                <a:t>IEC 60617-12</a:t>
              </a:r>
            </a:p>
            <a:p>
              <a:pPr marL="285750" lvl="1" indent="-285750">
                <a:lnSpc>
                  <a:spcPct val="150000"/>
                </a:lnSpc>
                <a:buFont typeface="Wingdings" pitchFamily="2" charset="2"/>
                <a:buChar char="Ø"/>
              </a:pPr>
              <a:r>
                <a:rPr lang="en-US" altLang="zh-CN" sz="2400" dirty="0">
                  <a:solidFill>
                    <a:schemeClr val="tx1">
                      <a:lumMod val="85000"/>
                      <a:lumOff val="15000"/>
                    </a:schemeClr>
                  </a:solidFill>
                </a:rPr>
                <a:t> International Electrotechnical Commission</a:t>
              </a:r>
              <a:r>
                <a:rPr lang="zh-CN" altLang="en-US" sz="2400" dirty="0">
                  <a:solidFill>
                    <a:schemeClr val="tx1">
                      <a:lumMod val="85000"/>
                      <a:lumOff val="15000"/>
                    </a:schemeClr>
                  </a:solidFill>
                </a:rPr>
                <a:t>，国际电工委员会，</a:t>
              </a:r>
              <a:r>
                <a:rPr lang="en-US" altLang="zh-CN" sz="2400" dirty="0">
                  <a:solidFill>
                    <a:schemeClr val="tx1">
                      <a:lumMod val="85000"/>
                      <a:lumOff val="15000"/>
                    </a:schemeClr>
                  </a:solidFill>
                </a:rPr>
                <a:t>Graphical Symbols for Diagrams-Part 12: Binary Logic Elements </a:t>
              </a:r>
            </a:p>
            <a:p>
              <a:pPr marL="742950" lvl="2" indent="-285750">
                <a:lnSpc>
                  <a:spcPct val="150000"/>
                </a:lnSpc>
                <a:buFont typeface="Wingdings" pitchFamily="2" charset="2"/>
                <a:buChar char="Ø"/>
              </a:pPr>
              <a:r>
                <a:rPr lang="zh-CN" altLang="en-US" sz="2400" dirty="0">
                  <a:solidFill>
                    <a:schemeClr val="tx1">
                      <a:lumMod val="85000"/>
                      <a:lumOff val="15000"/>
                    </a:schemeClr>
                  </a:solidFill>
                </a:rPr>
                <a:t>矩形</a:t>
              </a:r>
              <a:r>
                <a:rPr lang="zh-CN" altLang="en-US" sz="2400" dirty="0">
                  <a:solidFill>
                    <a:srgbClr val="B88F4D"/>
                  </a:solidFill>
                </a:rPr>
                <a:t>国标</a:t>
              </a:r>
              <a:r>
                <a:rPr lang="zh-CN" altLang="en-US" sz="2400" dirty="0">
                  <a:solidFill>
                    <a:schemeClr val="tx1">
                      <a:lumMod val="85000"/>
                      <a:lumOff val="15000"/>
                    </a:schemeClr>
                  </a:solidFill>
                </a:rPr>
                <a:t>符号</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353412"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非门符号表示</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晶体管和门电路</a:t>
            </a:r>
          </a:p>
        </p:txBody>
      </p:sp>
      <p:pic>
        <p:nvPicPr>
          <p:cNvPr id="34" name="图片 33">
            <a:extLst>
              <a:ext uri="{FF2B5EF4-FFF2-40B4-BE49-F238E27FC236}">
                <a16:creationId xmlns:a16="http://schemas.microsoft.com/office/drawing/2014/main" id="{397F46CD-499A-4BCF-BBAB-65FA6DD6D946}"/>
              </a:ext>
            </a:extLst>
          </p:cNvPr>
          <p:cNvPicPr>
            <a:picLocks noChangeAspect="1"/>
          </p:cNvPicPr>
          <p:nvPr/>
        </p:nvPicPr>
        <p:blipFill>
          <a:blip r:embed="rId5"/>
          <a:stretch>
            <a:fillRect/>
          </a:stretch>
        </p:blipFill>
        <p:spPr>
          <a:xfrm>
            <a:off x="4196369" y="5650980"/>
            <a:ext cx="2110154" cy="1055077"/>
          </a:xfrm>
          <a:prstGeom prst="rect">
            <a:avLst/>
          </a:prstGeom>
        </p:spPr>
      </p:pic>
      <p:pic>
        <p:nvPicPr>
          <p:cNvPr id="35" name="图片 34">
            <a:extLst>
              <a:ext uri="{FF2B5EF4-FFF2-40B4-BE49-F238E27FC236}">
                <a16:creationId xmlns:a16="http://schemas.microsoft.com/office/drawing/2014/main" id="{B7EBE4A9-B4AD-0C33-7B08-2AE82E214314}"/>
              </a:ext>
            </a:extLst>
          </p:cNvPr>
          <p:cNvPicPr>
            <a:picLocks noChangeAspect="1"/>
          </p:cNvPicPr>
          <p:nvPr/>
        </p:nvPicPr>
        <p:blipFill>
          <a:blip r:embed="rId6"/>
          <a:stretch>
            <a:fillRect/>
          </a:stretch>
        </p:blipFill>
        <p:spPr>
          <a:xfrm>
            <a:off x="4693729" y="3411566"/>
            <a:ext cx="3061023" cy="1101969"/>
          </a:xfrm>
          <a:prstGeom prst="rect">
            <a:avLst/>
          </a:prstGeom>
        </p:spPr>
      </p:pic>
    </p:spTree>
    <p:custDataLst>
      <p:tags r:id="rId1"/>
    </p:custDataLst>
    <p:extLst>
      <p:ext uri="{BB962C8B-B14F-4D97-AF65-F5344CB8AC3E}">
        <p14:creationId xmlns:p14="http://schemas.microsoft.com/office/powerpoint/2010/main" val="37551931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32362"/>
            <a:chOff x="1887176" y="1780605"/>
            <a:chExt cx="1504326" cy="194045"/>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532"/>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顶部串联</a:t>
              </a:r>
              <a:r>
                <a:rPr lang="en-US" altLang="zh-CN" sz="2400" dirty="0">
                  <a:solidFill>
                    <a:schemeClr val="tx1">
                      <a:lumMod val="85000"/>
                      <a:lumOff val="15000"/>
                    </a:schemeClr>
                  </a:solidFill>
                </a:rPr>
                <a:t>, </a:t>
              </a:r>
              <a:r>
                <a:rPr lang="zh-CN" altLang="en-US" sz="2400" dirty="0">
                  <a:solidFill>
                    <a:schemeClr val="tx1">
                      <a:lumMod val="85000"/>
                      <a:lumOff val="15000"/>
                    </a:schemeClr>
                  </a:solidFill>
                </a:rPr>
                <a:t>底部并联</a:t>
              </a: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77491"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或非门</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晶体管和门电路</a:t>
            </a:r>
          </a:p>
        </p:txBody>
      </p:sp>
      <p:pic>
        <p:nvPicPr>
          <p:cNvPr id="7" name="图片 6">
            <a:extLst>
              <a:ext uri="{FF2B5EF4-FFF2-40B4-BE49-F238E27FC236}">
                <a16:creationId xmlns:a16="http://schemas.microsoft.com/office/drawing/2014/main" id="{B5E32F7A-B5BB-3013-6AFB-C49951CB1092}"/>
              </a:ext>
            </a:extLst>
          </p:cNvPr>
          <p:cNvPicPr>
            <a:picLocks noChangeAspect="1"/>
          </p:cNvPicPr>
          <p:nvPr/>
        </p:nvPicPr>
        <p:blipFill>
          <a:blip r:embed="rId5"/>
          <a:stretch>
            <a:fillRect/>
          </a:stretch>
        </p:blipFill>
        <p:spPr>
          <a:xfrm>
            <a:off x="5181600" y="1720873"/>
            <a:ext cx="4996229" cy="4565182"/>
          </a:xfrm>
          <a:prstGeom prst="rect">
            <a:avLst/>
          </a:prstGeom>
        </p:spPr>
      </p:pic>
    </p:spTree>
    <p:custDataLst>
      <p:tags r:id="rId1"/>
    </p:custDataLst>
    <p:extLst>
      <p:ext uri="{BB962C8B-B14F-4D97-AF65-F5344CB8AC3E}">
        <p14:creationId xmlns:p14="http://schemas.microsoft.com/office/powerpoint/2010/main" val="30680954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B7DF0371-AC01-4FA5-BCCE-9DA7FC56C32F}"/>
              </a:ext>
            </a:extLst>
          </p:cNvPr>
          <p:cNvSpPr/>
          <p:nvPr/>
        </p:nvSpPr>
        <p:spPr>
          <a:xfrm>
            <a:off x="711424" y="1522175"/>
            <a:ext cx="1261887" cy="581057"/>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或非门</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晶体管和门电路</a:t>
            </a:r>
          </a:p>
        </p:txBody>
      </p:sp>
      <p:sp>
        <p:nvSpPr>
          <p:cNvPr id="2" name="AutoShape 140">
            <a:extLst>
              <a:ext uri="{FF2B5EF4-FFF2-40B4-BE49-F238E27FC236}">
                <a16:creationId xmlns:a16="http://schemas.microsoft.com/office/drawing/2014/main" id="{E2A1D875-4D72-70F4-928F-E9468351F1CE}"/>
              </a:ext>
            </a:extLst>
          </p:cNvPr>
          <p:cNvSpPr>
            <a:spLocks noChangeAspect="1" noChangeArrowheads="1" noTextEdit="1"/>
          </p:cNvSpPr>
          <p:nvPr/>
        </p:nvSpPr>
        <p:spPr bwMode="auto">
          <a:xfrm>
            <a:off x="1776414" y="2276476"/>
            <a:ext cx="7127875" cy="331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5" name="Line 118">
            <a:extLst>
              <a:ext uri="{FF2B5EF4-FFF2-40B4-BE49-F238E27FC236}">
                <a16:creationId xmlns:a16="http://schemas.microsoft.com/office/drawing/2014/main" id="{A5E16C89-DE9D-82BE-B653-CA24D3B68123}"/>
              </a:ext>
            </a:extLst>
          </p:cNvPr>
          <p:cNvSpPr>
            <a:spLocks noChangeShapeType="1"/>
          </p:cNvSpPr>
          <p:nvPr/>
        </p:nvSpPr>
        <p:spPr bwMode="auto">
          <a:xfrm>
            <a:off x="2962276" y="2387600"/>
            <a:ext cx="3524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6" name="Line 117">
            <a:extLst>
              <a:ext uri="{FF2B5EF4-FFF2-40B4-BE49-F238E27FC236}">
                <a16:creationId xmlns:a16="http://schemas.microsoft.com/office/drawing/2014/main" id="{190021B6-EDF4-C44E-C94C-194EF3AF995F}"/>
              </a:ext>
            </a:extLst>
          </p:cNvPr>
          <p:cNvSpPr>
            <a:spLocks noChangeShapeType="1"/>
          </p:cNvSpPr>
          <p:nvPr/>
        </p:nvSpPr>
        <p:spPr bwMode="auto">
          <a:xfrm>
            <a:off x="2828925" y="4760914"/>
            <a:ext cx="1588" cy="3508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8" name="Line 116">
            <a:extLst>
              <a:ext uri="{FF2B5EF4-FFF2-40B4-BE49-F238E27FC236}">
                <a16:creationId xmlns:a16="http://schemas.microsoft.com/office/drawing/2014/main" id="{98140E19-5BD6-9642-3AA4-E5BC278B11B6}"/>
              </a:ext>
            </a:extLst>
          </p:cNvPr>
          <p:cNvSpPr>
            <a:spLocks noChangeShapeType="1"/>
          </p:cNvSpPr>
          <p:nvPr/>
        </p:nvSpPr>
        <p:spPr bwMode="auto">
          <a:xfrm flipH="1">
            <a:off x="2576513" y="4592639"/>
            <a:ext cx="131762"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9" name="Line 115">
            <a:extLst>
              <a:ext uri="{FF2B5EF4-FFF2-40B4-BE49-F238E27FC236}">
                <a16:creationId xmlns:a16="http://schemas.microsoft.com/office/drawing/2014/main" id="{B4A4C0DF-060C-F7B9-3781-51F50AEBE38B}"/>
              </a:ext>
            </a:extLst>
          </p:cNvPr>
          <p:cNvSpPr>
            <a:spLocks noChangeShapeType="1"/>
          </p:cNvSpPr>
          <p:nvPr/>
        </p:nvSpPr>
        <p:spPr bwMode="auto">
          <a:xfrm>
            <a:off x="3138488" y="2390776"/>
            <a:ext cx="0" cy="2587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10" name="Text Box 113">
            <a:extLst>
              <a:ext uri="{FF2B5EF4-FFF2-40B4-BE49-F238E27FC236}">
                <a16:creationId xmlns:a16="http://schemas.microsoft.com/office/drawing/2014/main" id="{FF17F54D-A27B-F75D-3085-ECC8CE5CC3AC}"/>
              </a:ext>
            </a:extLst>
          </p:cNvPr>
          <p:cNvSpPr txBox="1">
            <a:spLocks noChangeArrowheads="1"/>
          </p:cNvSpPr>
          <p:nvPr/>
        </p:nvSpPr>
        <p:spPr bwMode="auto">
          <a:xfrm>
            <a:off x="3375025" y="2703514"/>
            <a:ext cx="3238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en-US" altLang="zh-CN" sz="1000">
                <a:solidFill>
                  <a:prstClr val="black"/>
                </a:solidFill>
              </a:rPr>
              <a:t>P</a:t>
            </a:r>
            <a:r>
              <a:rPr lang="zh-CN" altLang="en-US" sz="1000">
                <a:solidFill>
                  <a:prstClr val="black"/>
                </a:solidFill>
              </a:rPr>
              <a:t>型</a:t>
            </a:r>
            <a:endParaRPr lang="zh-CN" altLang="en-US">
              <a:solidFill>
                <a:prstClr val="black"/>
              </a:solidFill>
            </a:endParaRPr>
          </a:p>
        </p:txBody>
      </p:sp>
      <p:sp>
        <p:nvSpPr>
          <p:cNvPr id="11" name="Text Box 112">
            <a:extLst>
              <a:ext uri="{FF2B5EF4-FFF2-40B4-BE49-F238E27FC236}">
                <a16:creationId xmlns:a16="http://schemas.microsoft.com/office/drawing/2014/main" id="{D426DECA-606C-B8DF-5A9B-BCA773A8B21A}"/>
              </a:ext>
            </a:extLst>
          </p:cNvPr>
          <p:cNvSpPr txBox="1">
            <a:spLocks noChangeArrowheads="1"/>
          </p:cNvSpPr>
          <p:nvPr/>
        </p:nvSpPr>
        <p:spPr bwMode="auto">
          <a:xfrm>
            <a:off x="2879725" y="4208464"/>
            <a:ext cx="32385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en-US" altLang="zh-CN" sz="1000">
                <a:solidFill>
                  <a:prstClr val="black"/>
                </a:solidFill>
              </a:rPr>
              <a:t>N</a:t>
            </a:r>
            <a:r>
              <a:rPr lang="zh-CN" altLang="en-US" sz="1000">
                <a:solidFill>
                  <a:prstClr val="black"/>
                </a:solidFill>
              </a:rPr>
              <a:t>型</a:t>
            </a:r>
            <a:endParaRPr lang="zh-CN" altLang="en-US" sz="600">
              <a:solidFill>
                <a:prstClr val="black"/>
              </a:solidFill>
            </a:endParaRPr>
          </a:p>
          <a:p>
            <a:pPr eaLnBrk="0" fontAlgn="base" hangingPunct="0">
              <a:spcBef>
                <a:spcPct val="0"/>
              </a:spcBef>
              <a:spcAft>
                <a:spcPct val="0"/>
              </a:spcAft>
            </a:pPr>
            <a:endParaRPr lang="zh-CN" altLang="en-US">
              <a:solidFill>
                <a:prstClr val="black"/>
              </a:solidFill>
            </a:endParaRPr>
          </a:p>
        </p:txBody>
      </p:sp>
      <p:sp>
        <p:nvSpPr>
          <p:cNvPr id="12" name="Oval 111">
            <a:extLst>
              <a:ext uri="{FF2B5EF4-FFF2-40B4-BE49-F238E27FC236}">
                <a16:creationId xmlns:a16="http://schemas.microsoft.com/office/drawing/2014/main" id="{69018296-5A83-BEE7-E1A9-336AF47E4172}"/>
              </a:ext>
            </a:extLst>
          </p:cNvPr>
          <p:cNvSpPr>
            <a:spLocks noChangeArrowheads="1"/>
          </p:cNvSpPr>
          <p:nvPr/>
        </p:nvSpPr>
        <p:spPr bwMode="auto">
          <a:xfrm>
            <a:off x="2973388" y="2640013"/>
            <a:ext cx="323850" cy="32385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a:solidFill>
                <a:prstClr val="black"/>
              </a:solidFill>
            </a:endParaRPr>
          </a:p>
        </p:txBody>
      </p:sp>
      <p:sp>
        <p:nvSpPr>
          <p:cNvPr id="13" name="Oval 110">
            <a:extLst>
              <a:ext uri="{FF2B5EF4-FFF2-40B4-BE49-F238E27FC236}">
                <a16:creationId xmlns:a16="http://schemas.microsoft.com/office/drawing/2014/main" id="{D057B426-5542-BDB6-68E2-BB4B1CE95AF9}"/>
              </a:ext>
            </a:extLst>
          </p:cNvPr>
          <p:cNvSpPr>
            <a:spLocks noChangeArrowheads="1"/>
          </p:cNvSpPr>
          <p:nvPr/>
        </p:nvSpPr>
        <p:spPr bwMode="auto">
          <a:xfrm>
            <a:off x="2670175" y="4446588"/>
            <a:ext cx="323850" cy="32385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a:solidFill>
                <a:prstClr val="black"/>
              </a:solidFill>
            </a:endParaRPr>
          </a:p>
        </p:txBody>
      </p:sp>
      <p:sp>
        <p:nvSpPr>
          <p:cNvPr id="14" name="Line 109">
            <a:extLst>
              <a:ext uri="{FF2B5EF4-FFF2-40B4-BE49-F238E27FC236}">
                <a16:creationId xmlns:a16="http://schemas.microsoft.com/office/drawing/2014/main" id="{FEED91AB-285E-F4AC-C065-8D234581B915}"/>
              </a:ext>
            </a:extLst>
          </p:cNvPr>
          <p:cNvSpPr>
            <a:spLocks noChangeShapeType="1"/>
          </p:cNvSpPr>
          <p:nvPr/>
        </p:nvSpPr>
        <p:spPr bwMode="auto">
          <a:xfrm>
            <a:off x="3138488" y="2647950"/>
            <a:ext cx="0" cy="3048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15" name="Line 83">
            <a:extLst>
              <a:ext uri="{FF2B5EF4-FFF2-40B4-BE49-F238E27FC236}">
                <a16:creationId xmlns:a16="http://schemas.microsoft.com/office/drawing/2014/main" id="{D4A55E3F-0842-3C06-A6AF-BB7D3E131D66}"/>
              </a:ext>
            </a:extLst>
          </p:cNvPr>
          <p:cNvSpPr>
            <a:spLocks noChangeShapeType="1"/>
          </p:cNvSpPr>
          <p:nvPr/>
        </p:nvSpPr>
        <p:spPr bwMode="auto">
          <a:xfrm>
            <a:off x="3138488" y="2962276"/>
            <a:ext cx="0" cy="2587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16" name="Text Box 81">
            <a:extLst>
              <a:ext uri="{FF2B5EF4-FFF2-40B4-BE49-F238E27FC236}">
                <a16:creationId xmlns:a16="http://schemas.microsoft.com/office/drawing/2014/main" id="{9DCB26C8-6640-7B3B-F39F-BBC5EE3B6B87}"/>
              </a:ext>
            </a:extLst>
          </p:cNvPr>
          <p:cNvSpPr txBox="1">
            <a:spLocks noChangeArrowheads="1"/>
          </p:cNvSpPr>
          <p:nvPr/>
        </p:nvSpPr>
        <p:spPr bwMode="auto">
          <a:xfrm>
            <a:off x="3384550" y="3255964"/>
            <a:ext cx="3238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en-US" altLang="zh-CN" sz="1000">
                <a:solidFill>
                  <a:prstClr val="black"/>
                </a:solidFill>
              </a:rPr>
              <a:t>P</a:t>
            </a:r>
            <a:r>
              <a:rPr lang="zh-CN" altLang="en-US" sz="1000">
                <a:solidFill>
                  <a:prstClr val="black"/>
                </a:solidFill>
              </a:rPr>
              <a:t>型</a:t>
            </a:r>
            <a:endParaRPr lang="zh-CN" altLang="en-US">
              <a:solidFill>
                <a:prstClr val="black"/>
              </a:solidFill>
            </a:endParaRPr>
          </a:p>
        </p:txBody>
      </p:sp>
      <p:sp>
        <p:nvSpPr>
          <p:cNvPr id="17" name="Line 80">
            <a:extLst>
              <a:ext uri="{FF2B5EF4-FFF2-40B4-BE49-F238E27FC236}">
                <a16:creationId xmlns:a16="http://schemas.microsoft.com/office/drawing/2014/main" id="{5C443462-783C-723B-276A-1AB5D8F43C0D}"/>
              </a:ext>
            </a:extLst>
          </p:cNvPr>
          <p:cNvSpPr>
            <a:spLocks noChangeShapeType="1"/>
          </p:cNvSpPr>
          <p:nvPr/>
        </p:nvSpPr>
        <p:spPr bwMode="auto">
          <a:xfrm flipH="1">
            <a:off x="3167063" y="3784600"/>
            <a:ext cx="228600"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18" name="Line 78">
            <a:extLst>
              <a:ext uri="{FF2B5EF4-FFF2-40B4-BE49-F238E27FC236}">
                <a16:creationId xmlns:a16="http://schemas.microsoft.com/office/drawing/2014/main" id="{B6DDEF34-E58A-CE0D-FC13-AB03119F4C65}"/>
              </a:ext>
            </a:extLst>
          </p:cNvPr>
          <p:cNvSpPr>
            <a:spLocks noChangeShapeType="1"/>
          </p:cNvSpPr>
          <p:nvPr/>
        </p:nvSpPr>
        <p:spPr bwMode="auto">
          <a:xfrm flipV="1">
            <a:off x="3135314" y="3548064"/>
            <a:ext cx="1587" cy="4841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19" name="Line 77">
            <a:extLst>
              <a:ext uri="{FF2B5EF4-FFF2-40B4-BE49-F238E27FC236}">
                <a16:creationId xmlns:a16="http://schemas.microsoft.com/office/drawing/2014/main" id="{A4F5DE06-2A95-7709-DF8B-87E28A81299B}"/>
              </a:ext>
            </a:extLst>
          </p:cNvPr>
          <p:cNvSpPr>
            <a:spLocks noChangeShapeType="1"/>
          </p:cNvSpPr>
          <p:nvPr/>
        </p:nvSpPr>
        <p:spPr bwMode="auto">
          <a:xfrm>
            <a:off x="2832100" y="4030664"/>
            <a:ext cx="0" cy="4095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21" name="Line 76">
            <a:extLst>
              <a:ext uri="{FF2B5EF4-FFF2-40B4-BE49-F238E27FC236}">
                <a16:creationId xmlns:a16="http://schemas.microsoft.com/office/drawing/2014/main" id="{CB6D35F3-D02D-A809-8BAB-32B2454BCC01}"/>
              </a:ext>
            </a:extLst>
          </p:cNvPr>
          <p:cNvSpPr>
            <a:spLocks noChangeShapeType="1"/>
          </p:cNvSpPr>
          <p:nvPr/>
        </p:nvSpPr>
        <p:spPr bwMode="auto">
          <a:xfrm>
            <a:off x="3441700" y="4040188"/>
            <a:ext cx="0" cy="4000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22" name="Line 75">
            <a:extLst>
              <a:ext uri="{FF2B5EF4-FFF2-40B4-BE49-F238E27FC236}">
                <a16:creationId xmlns:a16="http://schemas.microsoft.com/office/drawing/2014/main" id="{0B5FA43F-10AA-3B75-5308-86A46C392BC8}"/>
              </a:ext>
            </a:extLst>
          </p:cNvPr>
          <p:cNvSpPr>
            <a:spLocks noChangeShapeType="1"/>
          </p:cNvSpPr>
          <p:nvPr/>
        </p:nvSpPr>
        <p:spPr bwMode="auto">
          <a:xfrm>
            <a:off x="2830513" y="4032250"/>
            <a:ext cx="609600"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23" name="Line 73">
            <a:extLst>
              <a:ext uri="{FF2B5EF4-FFF2-40B4-BE49-F238E27FC236}">
                <a16:creationId xmlns:a16="http://schemas.microsoft.com/office/drawing/2014/main" id="{EBBBC00C-9AB3-7C4D-1AE5-A226D69E640C}"/>
              </a:ext>
            </a:extLst>
          </p:cNvPr>
          <p:cNvSpPr>
            <a:spLocks noChangeShapeType="1"/>
          </p:cNvSpPr>
          <p:nvPr/>
        </p:nvSpPr>
        <p:spPr bwMode="auto">
          <a:xfrm>
            <a:off x="3448050" y="4751389"/>
            <a:ext cx="0" cy="3508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24" name="Oval 71">
            <a:extLst>
              <a:ext uri="{FF2B5EF4-FFF2-40B4-BE49-F238E27FC236}">
                <a16:creationId xmlns:a16="http://schemas.microsoft.com/office/drawing/2014/main" id="{46C9C997-D87D-93D8-576F-23F85395530A}"/>
              </a:ext>
            </a:extLst>
          </p:cNvPr>
          <p:cNvSpPr>
            <a:spLocks noChangeArrowheads="1"/>
          </p:cNvSpPr>
          <p:nvPr/>
        </p:nvSpPr>
        <p:spPr bwMode="auto">
          <a:xfrm>
            <a:off x="3287713" y="4437063"/>
            <a:ext cx="323850" cy="32385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a:solidFill>
                <a:prstClr val="black"/>
              </a:solidFill>
            </a:endParaRPr>
          </a:p>
        </p:txBody>
      </p:sp>
      <p:sp>
        <p:nvSpPr>
          <p:cNvPr id="25" name="Text Box 70">
            <a:extLst>
              <a:ext uri="{FF2B5EF4-FFF2-40B4-BE49-F238E27FC236}">
                <a16:creationId xmlns:a16="http://schemas.microsoft.com/office/drawing/2014/main" id="{EF894DE4-7D9C-DEC4-3A99-AE58DD9698CF}"/>
              </a:ext>
            </a:extLst>
          </p:cNvPr>
          <p:cNvSpPr txBox="1">
            <a:spLocks noChangeArrowheads="1"/>
          </p:cNvSpPr>
          <p:nvPr/>
        </p:nvSpPr>
        <p:spPr bwMode="auto">
          <a:xfrm>
            <a:off x="3508375" y="4208464"/>
            <a:ext cx="32385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en-US" altLang="zh-CN" sz="1000">
                <a:solidFill>
                  <a:prstClr val="black"/>
                </a:solidFill>
              </a:rPr>
              <a:t>N</a:t>
            </a:r>
            <a:r>
              <a:rPr lang="zh-CN" altLang="en-US" sz="1000">
                <a:solidFill>
                  <a:prstClr val="black"/>
                </a:solidFill>
              </a:rPr>
              <a:t>型</a:t>
            </a:r>
            <a:endParaRPr lang="zh-CN" altLang="en-US" sz="600">
              <a:solidFill>
                <a:prstClr val="black"/>
              </a:solidFill>
            </a:endParaRPr>
          </a:p>
          <a:p>
            <a:pPr eaLnBrk="0" fontAlgn="base" hangingPunct="0">
              <a:spcBef>
                <a:spcPct val="0"/>
              </a:spcBef>
              <a:spcAft>
                <a:spcPct val="0"/>
              </a:spcAft>
            </a:pPr>
            <a:endParaRPr lang="zh-CN" altLang="en-US">
              <a:solidFill>
                <a:prstClr val="black"/>
              </a:solidFill>
            </a:endParaRPr>
          </a:p>
        </p:txBody>
      </p:sp>
      <p:sp>
        <p:nvSpPr>
          <p:cNvPr id="26" name="Line 69">
            <a:extLst>
              <a:ext uri="{FF2B5EF4-FFF2-40B4-BE49-F238E27FC236}">
                <a16:creationId xmlns:a16="http://schemas.microsoft.com/office/drawing/2014/main" id="{F651496D-6A36-85AE-824D-7A302BBDF0A1}"/>
              </a:ext>
            </a:extLst>
          </p:cNvPr>
          <p:cNvSpPr>
            <a:spLocks noChangeShapeType="1"/>
          </p:cNvSpPr>
          <p:nvPr/>
        </p:nvSpPr>
        <p:spPr bwMode="auto">
          <a:xfrm flipH="1">
            <a:off x="3136901" y="4592639"/>
            <a:ext cx="142875"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27" name="Line 68">
            <a:extLst>
              <a:ext uri="{FF2B5EF4-FFF2-40B4-BE49-F238E27FC236}">
                <a16:creationId xmlns:a16="http://schemas.microsoft.com/office/drawing/2014/main" id="{68731449-834B-01ED-FDC4-57EBE6126294}"/>
              </a:ext>
            </a:extLst>
          </p:cNvPr>
          <p:cNvSpPr>
            <a:spLocks noChangeShapeType="1"/>
          </p:cNvSpPr>
          <p:nvPr/>
        </p:nvSpPr>
        <p:spPr bwMode="auto">
          <a:xfrm>
            <a:off x="3125788" y="4594226"/>
            <a:ext cx="0" cy="7905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28" name="Line 67">
            <a:extLst>
              <a:ext uri="{FF2B5EF4-FFF2-40B4-BE49-F238E27FC236}">
                <a16:creationId xmlns:a16="http://schemas.microsoft.com/office/drawing/2014/main" id="{75CD9374-A3D6-16F6-C46D-2D76AF0C05DD}"/>
              </a:ext>
            </a:extLst>
          </p:cNvPr>
          <p:cNvSpPr>
            <a:spLocks noChangeShapeType="1"/>
          </p:cNvSpPr>
          <p:nvPr/>
        </p:nvSpPr>
        <p:spPr bwMode="auto">
          <a:xfrm flipH="1">
            <a:off x="2403475" y="5384800"/>
            <a:ext cx="723900"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29" name="Line 66">
            <a:extLst>
              <a:ext uri="{FF2B5EF4-FFF2-40B4-BE49-F238E27FC236}">
                <a16:creationId xmlns:a16="http://schemas.microsoft.com/office/drawing/2014/main" id="{D3FE12D7-EEA7-24A9-E9BB-B397FADD7863}"/>
              </a:ext>
            </a:extLst>
          </p:cNvPr>
          <p:cNvSpPr>
            <a:spLocks noChangeShapeType="1"/>
          </p:cNvSpPr>
          <p:nvPr/>
        </p:nvSpPr>
        <p:spPr bwMode="auto">
          <a:xfrm flipV="1">
            <a:off x="2403475" y="2824163"/>
            <a:ext cx="0" cy="25511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33" name="Line 65">
            <a:extLst>
              <a:ext uri="{FF2B5EF4-FFF2-40B4-BE49-F238E27FC236}">
                <a16:creationId xmlns:a16="http://schemas.microsoft.com/office/drawing/2014/main" id="{E1B36AE6-374E-BDAF-7962-7A97FC6027EF}"/>
              </a:ext>
            </a:extLst>
          </p:cNvPr>
          <p:cNvSpPr>
            <a:spLocks noChangeShapeType="1"/>
          </p:cNvSpPr>
          <p:nvPr/>
        </p:nvSpPr>
        <p:spPr bwMode="auto">
          <a:xfrm flipH="1">
            <a:off x="2243139" y="3394076"/>
            <a:ext cx="731837" cy="47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34" name="Line 64">
            <a:extLst>
              <a:ext uri="{FF2B5EF4-FFF2-40B4-BE49-F238E27FC236}">
                <a16:creationId xmlns:a16="http://schemas.microsoft.com/office/drawing/2014/main" id="{69BE9D32-466F-6F7D-150B-A7A8106C8D40}"/>
              </a:ext>
            </a:extLst>
          </p:cNvPr>
          <p:cNvSpPr>
            <a:spLocks noChangeShapeType="1"/>
          </p:cNvSpPr>
          <p:nvPr/>
        </p:nvSpPr>
        <p:spPr bwMode="auto">
          <a:xfrm flipV="1">
            <a:off x="2563814" y="3395664"/>
            <a:ext cx="1587" cy="11890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35" name="Oval 63">
            <a:extLst>
              <a:ext uri="{FF2B5EF4-FFF2-40B4-BE49-F238E27FC236}">
                <a16:creationId xmlns:a16="http://schemas.microsoft.com/office/drawing/2014/main" id="{87478FEC-7775-79EB-081E-E8473CDCACC1}"/>
              </a:ext>
            </a:extLst>
          </p:cNvPr>
          <p:cNvSpPr>
            <a:spLocks noChangeArrowheads="1"/>
          </p:cNvSpPr>
          <p:nvPr/>
        </p:nvSpPr>
        <p:spPr bwMode="auto">
          <a:xfrm>
            <a:off x="2540001" y="3373439"/>
            <a:ext cx="47625" cy="47625"/>
          </a:xfrm>
          <a:prstGeom prst="ellipse">
            <a:avLst/>
          </a:prstGeom>
          <a:solidFill>
            <a:schemeClr val="tx1"/>
          </a:solidFill>
          <a:ln w="9525">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a:solidFill>
                <a:prstClr val="black"/>
              </a:solidFill>
            </a:endParaRPr>
          </a:p>
        </p:txBody>
      </p:sp>
      <p:sp>
        <p:nvSpPr>
          <p:cNvPr id="36" name="Line 62">
            <a:extLst>
              <a:ext uri="{FF2B5EF4-FFF2-40B4-BE49-F238E27FC236}">
                <a16:creationId xmlns:a16="http://schemas.microsoft.com/office/drawing/2014/main" id="{9C90B4E4-AB8B-3F28-69E3-17DEE9E23FCE}"/>
              </a:ext>
            </a:extLst>
          </p:cNvPr>
          <p:cNvSpPr>
            <a:spLocks noChangeShapeType="1"/>
          </p:cNvSpPr>
          <p:nvPr/>
        </p:nvSpPr>
        <p:spPr bwMode="auto">
          <a:xfrm flipH="1">
            <a:off x="2251075" y="2824164"/>
            <a:ext cx="704850" cy="31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37" name="Oval 61">
            <a:extLst>
              <a:ext uri="{FF2B5EF4-FFF2-40B4-BE49-F238E27FC236}">
                <a16:creationId xmlns:a16="http://schemas.microsoft.com/office/drawing/2014/main" id="{54C93BA6-4B58-B71D-8424-11CB1248A5B9}"/>
              </a:ext>
            </a:extLst>
          </p:cNvPr>
          <p:cNvSpPr>
            <a:spLocks noChangeArrowheads="1"/>
          </p:cNvSpPr>
          <p:nvPr/>
        </p:nvSpPr>
        <p:spPr bwMode="auto">
          <a:xfrm>
            <a:off x="2386014" y="2792414"/>
            <a:ext cx="47625" cy="47625"/>
          </a:xfrm>
          <a:prstGeom prst="ellipse">
            <a:avLst/>
          </a:prstGeom>
          <a:solidFill>
            <a:schemeClr val="tx1"/>
          </a:solidFill>
          <a:ln w="9525">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a:solidFill>
                <a:prstClr val="black"/>
              </a:solidFill>
            </a:endParaRPr>
          </a:p>
        </p:txBody>
      </p:sp>
      <p:sp>
        <p:nvSpPr>
          <p:cNvPr id="38" name="Text Box 60">
            <a:extLst>
              <a:ext uri="{FF2B5EF4-FFF2-40B4-BE49-F238E27FC236}">
                <a16:creationId xmlns:a16="http://schemas.microsoft.com/office/drawing/2014/main" id="{3F78DFBB-8D21-0272-46AB-D5B7D386DFAE}"/>
              </a:ext>
            </a:extLst>
          </p:cNvPr>
          <p:cNvSpPr txBox="1">
            <a:spLocks noChangeArrowheads="1"/>
          </p:cNvSpPr>
          <p:nvPr/>
        </p:nvSpPr>
        <p:spPr bwMode="auto">
          <a:xfrm>
            <a:off x="1966913" y="2732089"/>
            <a:ext cx="354012"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en-US" altLang="zh-CN" sz="1000">
                <a:solidFill>
                  <a:prstClr val="black"/>
                </a:solidFill>
              </a:rPr>
              <a:t>A=0</a:t>
            </a:r>
            <a:endParaRPr lang="en-US" altLang="zh-CN">
              <a:solidFill>
                <a:prstClr val="black"/>
              </a:solidFill>
            </a:endParaRPr>
          </a:p>
        </p:txBody>
      </p:sp>
      <p:sp>
        <p:nvSpPr>
          <p:cNvPr id="39" name="Text Box 59">
            <a:extLst>
              <a:ext uri="{FF2B5EF4-FFF2-40B4-BE49-F238E27FC236}">
                <a16:creationId xmlns:a16="http://schemas.microsoft.com/office/drawing/2014/main" id="{AFBD5682-67A4-69D9-063E-CB5021CE01A5}"/>
              </a:ext>
            </a:extLst>
          </p:cNvPr>
          <p:cNvSpPr txBox="1">
            <a:spLocks noChangeArrowheads="1"/>
          </p:cNvSpPr>
          <p:nvPr/>
        </p:nvSpPr>
        <p:spPr bwMode="auto">
          <a:xfrm>
            <a:off x="1984376" y="3275014"/>
            <a:ext cx="354013"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en-US" altLang="zh-CN" sz="1000">
                <a:solidFill>
                  <a:prstClr val="black"/>
                </a:solidFill>
              </a:rPr>
              <a:t>B=0</a:t>
            </a:r>
            <a:endParaRPr lang="en-US" altLang="zh-CN">
              <a:solidFill>
                <a:prstClr val="black"/>
              </a:solidFill>
            </a:endParaRPr>
          </a:p>
        </p:txBody>
      </p:sp>
      <p:sp>
        <p:nvSpPr>
          <p:cNvPr id="40" name="Text Box 58">
            <a:extLst>
              <a:ext uri="{FF2B5EF4-FFF2-40B4-BE49-F238E27FC236}">
                <a16:creationId xmlns:a16="http://schemas.microsoft.com/office/drawing/2014/main" id="{F08E14BE-CA7D-EC15-5C7E-1503514E8F07}"/>
              </a:ext>
            </a:extLst>
          </p:cNvPr>
          <p:cNvSpPr txBox="1">
            <a:spLocks noChangeArrowheads="1"/>
          </p:cNvSpPr>
          <p:nvPr/>
        </p:nvSpPr>
        <p:spPr bwMode="auto">
          <a:xfrm>
            <a:off x="3402014" y="3675064"/>
            <a:ext cx="352425"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en-US" altLang="zh-CN" sz="1000">
                <a:solidFill>
                  <a:prstClr val="black"/>
                </a:solidFill>
              </a:rPr>
              <a:t>C=1</a:t>
            </a:r>
            <a:endParaRPr lang="en-US" altLang="zh-CN">
              <a:solidFill>
                <a:prstClr val="black"/>
              </a:solidFill>
            </a:endParaRPr>
          </a:p>
        </p:txBody>
      </p:sp>
      <p:sp>
        <p:nvSpPr>
          <p:cNvPr id="41" name="Line 118">
            <a:extLst>
              <a:ext uri="{FF2B5EF4-FFF2-40B4-BE49-F238E27FC236}">
                <a16:creationId xmlns:a16="http://schemas.microsoft.com/office/drawing/2014/main" id="{6695D5FE-D217-BDBB-094D-D15C7C2E0506}"/>
              </a:ext>
            </a:extLst>
          </p:cNvPr>
          <p:cNvSpPr>
            <a:spLocks noChangeShapeType="1"/>
          </p:cNvSpPr>
          <p:nvPr/>
        </p:nvSpPr>
        <p:spPr bwMode="auto">
          <a:xfrm>
            <a:off x="5519739" y="2395538"/>
            <a:ext cx="3524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42" name="Line 117">
            <a:extLst>
              <a:ext uri="{FF2B5EF4-FFF2-40B4-BE49-F238E27FC236}">
                <a16:creationId xmlns:a16="http://schemas.microsoft.com/office/drawing/2014/main" id="{91FCF1FE-B8B3-2B54-7F82-56FE8EB88B34}"/>
              </a:ext>
            </a:extLst>
          </p:cNvPr>
          <p:cNvSpPr>
            <a:spLocks noChangeShapeType="1"/>
          </p:cNvSpPr>
          <p:nvPr/>
        </p:nvSpPr>
        <p:spPr bwMode="auto">
          <a:xfrm>
            <a:off x="5386389" y="4767264"/>
            <a:ext cx="1587" cy="3524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43" name="Line 116">
            <a:extLst>
              <a:ext uri="{FF2B5EF4-FFF2-40B4-BE49-F238E27FC236}">
                <a16:creationId xmlns:a16="http://schemas.microsoft.com/office/drawing/2014/main" id="{CDECEC02-A7F0-ED68-1C02-4234F83BB17F}"/>
              </a:ext>
            </a:extLst>
          </p:cNvPr>
          <p:cNvSpPr>
            <a:spLocks noChangeShapeType="1"/>
          </p:cNvSpPr>
          <p:nvPr/>
        </p:nvSpPr>
        <p:spPr bwMode="auto">
          <a:xfrm flipH="1">
            <a:off x="5133976" y="4600575"/>
            <a:ext cx="131763"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44" name="Line 115">
            <a:extLst>
              <a:ext uri="{FF2B5EF4-FFF2-40B4-BE49-F238E27FC236}">
                <a16:creationId xmlns:a16="http://schemas.microsoft.com/office/drawing/2014/main" id="{669F3B46-1568-3954-BDBC-FC0D458C4A19}"/>
              </a:ext>
            </a:extLst>
          </p:cNvPr>
          <p:cNvSpPr>
            <a:spLocks noChangeShapeType="1"/>
          </p:cNvSpPr>
          <p:nvPr/>
        </p:nvSpPr>
        <p:spPr bwMode="auto">
          <a:xfrm>
            <a:off x="5695950" y="2398714"/>
            <a:ext cx="0" cy="2571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45" name="Text Box 113">
            <a:extLst>
              <a:ext uri="{FF2B5EF4-FFF2-40B4-BE49-F238E27FC236}">
                <a16:creationId xmlns:a16="http://schemas.microsoft.com/office/drawing/2014/main" id="{18420766-FD58-C857-40BD-25344241891C}"/>
              </a:ext>
            </a:extLst>
          </p:cNvPr>
          <p:cNvSpPr txBox="1">
            <a:spLocks noChangeArrowheads="1"/>
          </p:cNvSpPr>
          <p:nvPr/>
        </p:nvSpPr>
        <p:spPr bwMode="auto">
          <a:xfrm>
            <a:off x="5932488" y="2711450"/>
            <a:ext cx="32385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en-US" altLang="zh-CN" sz="1000">
                <a:solidFill>
                  <a:prstClr val="black"/>
                </a:solidFill>
              </a:rPr>
              <a:t>P</a:t>
            </a:r>
            <a:r>
              <a:rPr lang="zh-CN" altLang="en-US" sz="1000">
                <a:solidFill>
                  <a:prstClr val="black"/>
                </a:solidFill>
              </a:rPr>
              <a:t>型</a:t>
            </a:r>
            <a:endParaRPr lang="zh-CN" altLang="en-US">
              <a:solidFill>
                <a:prstClr val="black"/>
              </a:solidFill>
            </a:endParaRPr>
          </a:p>
        </p:txBody>
      </p:sp>
      <p:sp>
        <p:nvSpPr>
          <p:cNvPr id="46" name="Text Box 112">
            <a:extLst>
              <a:ext uri="{FF2B5EF4-FFF2-40B4-BE49-F238E27FC236}">
                <a16:creationId xmlns:a16="http://schemas.microsoft.com/office/drawing/2014/main" id="{DE960935-816C-11C4-AECC-2AC15355AA9B}"/>
              </a:ext>
            </a:extLst>
          </p:cNvPr>
          <p:cNvSpPr txBox="1">
            <a:spLocks noChangeArrowheads="1"/>
          </p:cNvSpPr>
          <p:nvPr/>
        </p:nvSpPr>
        <p:spPr bwMode="auto">
          <a:xfrm>
            <a:off x="5435600" y="4214814"/>
            <a:ext cx="3254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en-US" altLang="zh-CN" sz="1000">
                <a:solidFill>
                  <a:prstClr val="black"/>
                </a:solidFill>
              </a:rPr>
              <a:t>N</a:t>
            </a:r>
            <a:r>
              <a:rPr lang="zh-CN" altLang="en-US" sz="1000">
                <a:solidFill>
                  <a:prstClr val="black"/>
                </a:solidFill>
              </a:rPr>
              <a:t>型</a:t>
            </a:r>
            <a:endParaRPr lang="zh-CN" altLang="en-US" sz="600">
              <a:solidFill>
                <a:prstClr val="black"/>
              </a:solidFill>
            </a:endParaRPr>
          </a:p>
          <a:p>
            <a:pPr eaLnBrk="0" fontAlgn="base" hangingPunct="0">
              <a:spcBef>
                <a:spcPct val="0"/>
              </a:spcBef>
              <a:spcAft>
                <a:spcPct val="0"/>
              </a:spcAft>
            </a:pPr>
            <a:endParaRPr lang="zh-CN" altLang="en-US">
              <a:solidFill>
                <a:prstClr val="black"/>
              </a:solidFill>
            </a:endParaRPr>
          </a:p>
        </p:txBody>
      </p:sp>
      <p:sp>
        <p:nvSpPr>
          <p:cNvPr id="47" name="Oval 111">
            <a:extLst>
              <a:ext uri="{FF2B5EF4-FFF2-40B4-BE49-F238E27FC236}">
                <a16:creationId xmlns:a16="http://schemas.microsoft.com/office/drawing/2014/main" id="{14AA5E33-17D9-EF1B-B9A3-DB7EE6A5C4F3}"/>
              </a:ext>
            </a:extLst>
          </p:cNvPr>
          <p:cNvSpPr>
            <a:spLocks noChangeArrowheads="1"/>
          </p:cNvSpPr>
          <p:nvPr/>
        </p:nvSpPr>
        <p:spPr bwMode="auto">
          <a:xfrm>
            <a:off x="5530850" y="2647950"/>
            <a:ext cx="323850" cy="32385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a:solidFill>
                <a:prstClr val="black"/>
              </a:solidFill>
            </a:endParaRPr>
          </a:p>
        </p:txBody>
      </p:sp>
      <p:sp>
        <p:nvSpPr>
          <p:cNvPr id="48" name="Oval 110">
            <a:extLst>
              <a:ext uri="{FF2B5EF4-FFF2-40B4-BE49-F238E27FC236}">
                <a16:creationId xmlns:a16="http://schemas.microsoft.com/office/drawing/2014/main" id="{446AB36F-57C5-F910-336E-EF2242D287D8}"/>
              </a:ext>
            </a:extLst>
          </p:cNvPr>
          <p:cNvSpPr>
            <a:spLocks noChangeArrowheads="1"/>
          </p:cNvSpPr>
          <p:nvPr/>
        </p:nvSpPr>
        <p:spPr bwMode="auto">
          <a:xfrm>
            <a:off x="5226050" y="4452938"/>
            <a:ext cx="323850" cy="32385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a:solidFill>
                <a:prstClr val="black"/>
              </a:solidFill>
            </a:endParaRPr>
          </a:p>
        </p:txBody>
      </p:sp>
      <p:sp>
        <p:nvSpPr>
          <p:cNvPr id="49" name="Line 109">
            <a:extLst>
              <a:ext uri="{FF2B5EF4-FFF2-40B4-BE49-F238E27FC236}">
                <a16:creationId xmlns:a16="http://schemas.microsoft.com/office/drawing/2014/main" id="{658BC1AE-1D1E-F4E0-B9A5-5FB84ED13B40}"/>
              </a:ext>
            </a:extLst>
          </p:cNvPr>
          <p:cNvSpPr>
            <a:spLocks noChangeShapeType="1"/>
          </p:cNvSpPr>
          <p:nvPr/>
        </p:nvSpPr>
        <p:spPr bwMode="auto">
          <a:xfrm>
            <a:off x="5695950" y="2655888"/>
            <a:ext cx="0" cy="3048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50" name="Line 83">
            <a:extLst>
              <a:ext uri="{FF2B5EF4-FFF2-40B4-BE49-F238E27FC236}">
                <a16:creationId xmlns:a16="http://schemas.microsoft.com/office/drawing/2014/main" id="{779F9751-5DBB-BFEE-45A7-C35366E483C3}"/>
              </a:ext>
            </a:extLst>
          </p:cNvPr>
          <p:cNvSpPr>
            <a:spLocks noChangeShapeType="1"/>
          </p:cNvSpPr>
          <p:nvPr/>
        </p:nvSpPr>
        <p:spPr bwMode="auto">
          <a:xfrm>
            <a:off x="5695950" y="2970214"/>
            <a:ext cx="0" cy="2571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51" name="Oval 82">
            <a:extLst>
              <a:ext uri="{FF2B5EF4-FFF2-40B4-BE49-F238E27FC236}">
                <a16:creationId xmlns:a16="http://schemas.microsoft.com/office/drawing/2014/main" id="{46496F84-0ED2-71B2-57C0-CE8E6E6AE4C8}"/>
              </a:ext>
            </a:extLst>
          </p:cNvPr>
          <p:cNvSpPr>
            <a:spLocks noChangeArrowheads="1"/>
          </p:cNvSpPr>
          <p:nvPr/>
        </p:nvSpPr>
        <p:spPr bwMode="auto">
          <a:xfrm>
            <a:off x="5530850" y="3219450"/>
            <a:ext cx="323850" cy="32385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a:solidFill>
                <a:prstClr val="black"/>
              </a:solidFill>
            </a:endParaRPr>
          </a:p>
        </p:txBody>
      </p:sp>
      <p:sp>
        <p:nvSpPr>
          <p:cNvPr id="52" name="Text Box 81">
            <a:extLst>
              <a:ext uri="{FF2B5EF4-FFF2-40B4-BE49-F238E27FC236}">
                <a16:creationId xmlns:a16="http://schemas.microsoft.com/office/drawing/2014/main" id="{C08ED827-8B03-C601-4D83-E5B40EC5DF9E}"/>
              </a:ext>
            </a:extLst>
          </p:cNvPr>
          <p:cNvSpPr txBox="1">
            <a:spLocks noChangeArrowheads="1"/>
          </p:cNvSpPr>
          <p:nvPr/>
        </p:nvSpPr>
        <p:spPr bwMode="auto">
          <a:xfrm>
            <a:off x="5942013" y="3263900"/>
            <a:ext cx="32385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en-US" altLang="zh-CN" sz="1000">
                <a:solidFill>
                  <a:prstClr val="black"/>
                </a:solidFill>
              </a:rPr>
              <a:t>P</a:t>
            </a:r>
            <a:r>
              <a:rPr lang="zh-CN" altLang="en-US" sz="1000">
                <a:solidFill>
                  <a:prstClr val="black"/>
                </a:solidFill>
              </a:rPr>
              <a:t>型</a:t>
            </a:r>
            <a:endParaRPr lang="zh-CN" altLang="en-US">
              <a:solidFill>
                <a:prstClr val="black"/>
              </a:solidFill>
            </a:endParaRPr>
          </a:p>
        </p:txBody>
      </p:sp>
      <p:sp>
        <p:nvSpPr>
          <p:cNvPr id="53" name="Line 80">
            <a:extLst>
              <a:ext uri="{FF2B5EF4-FFF2-40B4-BE49-F238E27FC236}">
                <a16:creationId xmlns:a16="http://schemas.microsoft.com/office/drawing/2014/main" id="{2E37E73E-F267-19D4-C4BB-F1800D713C33}"/>
              </a:ext>
            </a:extLst>
          </p:cNvPr>
          <p:cNvSpPr>
            <a:spLocks noChangeShapeType="1"/>
          </p:cNvSpPr>
          <p:nvPr/>
        </p:nvSpPr>
        <p:spPr bwMode="auto">
          <a:xfrm flipH="1">
            <a:off x="5686425" y="3792539"/>
            <a:ext cx="228600"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54" name="Line 78">
            <a:extLst>
              <a:ext uri="{FF2B5EF4-FFF2-40B4-BE49-F238E27FC236}">
                <a16:creationId xmlns:a16="http://schemas.microsoft.com/office/drawing/2014/main" id="{48737890-2FE4-1889-3116-642B628B6651}"/>
              </a:ext>
            </a:extLst>
          </p:cNvPr>
          <p:cNvSpPr>
            <a:spLocks noChangeShapeType="1"/>
          </p:cNvSpPr>
          <p:nvPr/>
        </p:nvSpPr>
        <p:spPr bwMode="auto">
          <a:xfrm flipV="1">
            <a:off x="5692775" y="3554414"/>
            <a:ext cx="0" cy="485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55" name="Oval 79">
            <a:extLst>
              <a:ext uri="{FF2B5EF4-FFF2-40B4-BE49-F238E27FC236}">
                <a16:creationId xmlns:a16="http://schemas.microsoft.com/office/drawing/2014/main" id="{F649A49F-4753-8EB7-7ABD-728F3C42EC0F}"/>
              </a:ext>
            </a:extLst>
          </p:cNvPr>
          <p:cNvSpPr>
            <a:spLocks noChangeArrowheads="1"/>
          </p:cNvSpPr>
          <p:nvPr/>
        </p:nvSpPr>
        <p:spPr bwMode="auto">
          <a:xfrm>
            <a:off x="5668964" y="3770314"/>
            <a:ext cx="46037" cy="47625"/>
          </a:xfrm>
          <a:prstGeom prst="ellipse">
            <a:avLst/>
          </a:prstGeom>
          <a:solidFill>
            <a:schemeClr val="tx1"/>
          </a:solidFill>
          <a:ln w="9525">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a:solidFill>
                <a:prstClr val="black"/>
              </a:solidFill>
            </a:endParaRPr>
          </a:p>
        </p:txBody>
      </p:sp>
      <p:sp>
        <p:nvSpPr>
          <p:cNvPr id="56" name="Line 77">
            <a:extLst>
              <a:ext uri="{FF2B5EF4-FFF2-40B4-BE49-F238E27FC236}">
                <a16:creationId xmlns:a16="http://schemas.microsoft.com/office/drawing/2014/main" id="{FAC65F42-4A44-35C7-4081-F9E590B48B40}"/>
              </a:ext>
            </a:extLst>
          </p:cNvPr>
          <p:cNvSpPr>
            <a:spLocks noChangeShapeType="1"/>
          </p:cNvSpPr>
          <p:nvPr/>
        </p:nvSpPr>
        <p:spPr bwMode="auto">
          <a:xfrm>
            <a:off x="5389563" y="4038601"/>
            <a:ext cx="0" cy="4095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57" name="Line 76">
            <a:extLst>
              <a:ext uri="{FF2B5EF4-FFF2-40B4-BE49-F238E27FC236}">
                <a16:creationId xmlns:a16="http://schemas.microsoft.com/office/drawing/2014/main" id="{A2E962D1-D31D-17AB-E24E-F9AF2E283CDF}"/>
              </a:ext>
            </a:extLst>
          </p:cNvPr>
          <p:cNvSpPr>
            <a:spLocks noChangeShapeType="1"/>
          </p:cNvSpPr>
          <p:nvPr/>
        </p:nvSpPr>
        <p:spPr bwMode="auto">
          <a:xfrm>
            <a:off x="5999163" y="4048125"/>
            <a:ext cx="0" cy="4000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58" name="Line 75">
            <a:extLst>
              <a:ext uri="{FF2B5EF4-FFF2-40B4-BE49-F238E27FC236}">
                <a16:creationId xmlns:a16="http://schemas.microsoft.com/office/drawing/2014/main" id="{F9F12E6E-01EF-AECC-C9BF-6AC367F34773}"/>
              </a:ext>
            </a:extLst>
          </p:cNvPr>
          <p:cNvSpPr>
            <a:spLocks noChangeShapeType="1"/>
          </p:cNvSpPr>
          <p:nvPr/>
        </p:nvSpPr>
        <p:spPr bwMode="auto">
          <a:xfrm>
            <a:off x="5387975" y="4040189"/>
            <a:ext cx="609600"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59" name="Line 74">
            <a:extLst>
              <a:ext uri="{FF2B5EF4-FFF2-40B4-BE49-F238E27FC236}">
                <a16:creationId xmlns:a16="http://schemas.microsoft.com/office/drawing/2014/main" id="{85BE9B79-CDD3-18F0-4F35-1AC25CCD30B0}"/>
              </a:ext>
            </a:extLst>
          </p:cNvPr>
          <p:cNvSpPr>
            <a:spLocks noChangeShapeType="1"/>
          </p:cNvSpPr>
          <p:nvPr/>
        </p:nvSpPr>
        <p:spPr bwMode="auto">
          <a:xfrm>
            <a:off x="5391150" y="4465638"/>
            <a:ext cx="0" cy="3048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60" name="Line 73">
            <a:extLst>
              <a:ext uri="{FF2B5EF4-FFF2-40B4-BE49-F238E27FC236}">
                <a16:creationId xmlns:a16="http://schemas.microsoft.com/office/drawing/2014/main" id="{C8ABACFC-4E9E-D390-0EF1-FE99AACC40AF}"/>
              </a:ext>
            </a:extLst>
          </p:cNvPr>
          <p:cNvSpPr>
            <a:spLocks noChangeShapeType="1"/>
          </p:cNvSpPr>
          <p:nvPr/>
        </p:nvSpPr>
        <p:spPr bwMode="auto">
          <a:xfrm>
            <a:off x="6005513" y="4757739"/>
            <a:ext cx="0" cy="3524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61" name="Oval 71">
            <a:extLst>
              <a:ext uri="{FF2B5EF4-FFF2-40B4-BE49-F238E27FC236}">
                <a16:creationId xmlns:a16="http://schemas.microsoft.com/office/drawing/2014/main" id="{23CED351-118E-FD7F-3BF3-E6010938C076}"/>
              </a:ext>
            </a:extLst>
          </p:cNvPr>
          <p:cNvSpPr>
            <a:spLocks noChangeArrowheads="1"/>
          </p:cNvSpPr>
          <p:nvPr/>
        </p:nvSpPr>
        <p:spPr bwMode="auto">
          <a:xfrm>
            <a:off x="5845175" y="4443413"/>
            <a:ext cx="323850" cy="32385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a:solidFill>
                <a:prstClr val="black"/>
              </a:solidFill>
            </a:endParaRPr>
          </a:p>
        </p:txBody>
      </p:sp>
      <p:sp>
        <p:nvSpPr>
          <p:cNvPr id="62" name="Text Box 70">
            <a:extLst>
              <a:ext uri="{FF2B5EF4-FFF2-40B4-BE49-F238E27FC236}">
                <a16:creationId xmlns:a16="http://schemas.microsoft.com/office/drawing/2014/main" id="{3233EB59-188D-4A6B-9268-48CE0A633B88}"/>
              </a:ext>
            </a:extLst>
          </p:cNvPr>
          <p:cNvSpPr txBox="1">
            <a:spLocks noChangeArrowheads="1"/>
          </p:cNvSpPr>
          <p:nvPr/>
        </p:nvSpPr>
        <p:spPr bwMode="auto">
          <a:xfrm>
            <a:off x="6065838" y="4214814"/>
            <a:ext cx="3238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en-US" altLang="zh-CN" sz="1000">
                <a:solidFill>
                  <a:prstClr val="black"/>
                </a:solidFill>
              </a:rPr>
              <a:t>N</a:t>
            </a:r>
            <a:r>
              <a:rPr lang="zh-CN" altLang="en-US" sz="1000">
                <a:solidFill>
                  <a:prstClr val="black"/>
                </a:solidFill>
              </a:rPr>
              <a:t>型</a:t>
            </a:r>
            <a:endParaRPr lang="zh-CN" altLang="en-US" sz="600">
              <a:solidFill>
                <a:prstClr val="black"/>
              </a:solidFill>
            </a:endParaRPr>
          </a:p>
          <a:p>
            <a:pPr eaLnBrk="0" fontAlgn="base" hangingPunct="0">
              <a:spcBef>
                <a:spcPct val="0"/>
              </a:spcBef>
              <a:spcAft>
                <a:spcPct val="0"/>
              </a:spcAft>
            </a:pPr>
            <a:endParaRPr lang="zh-CN" altLang="en-US">
              <a:solidFill>
                <a:prstClr val="black"/>
              </a:solidFill>
            </a:endParaRPr>
          </a:p>
        </p:txBody>
      </p:sp>
      <p:sp>
        <p:nvSpPr>
          <p:cNvPr id="63" name="Line 69">
            <a:extLst>
              <a:ext uri="{FF2B5EF4-FFF2-40B4-BE49-F238E27FC236}">
                <a16:creationId xmlns:a16="http://schemas.microsoft.com/office/drawing/2014/main" id="{3AD6DEA0-FC67-CD2A-35F6-783C6F7B8FEB}"/>
              </a:ext>
            </a:extLst>
          </p:cNvPr>
          <p:cNvSpPr>
            <a:spLocks noChangeShapeType="1"/>
          </p:cNvSpPr>
          <p:nvPr/>
        </p:nvSpPr>
        <p:spPr bwMode="auto">
          <a:xfrm flipH="1">
            <a:off x="5694364" y="4600575"/>
            <a:ext cx="142875"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64" name="Line 68">
            <a:extLst>
              <a:ext uri="{FF2B5EF4-FFF2-40B4-BE49-F238E27FC236}">
                <a16:creationId xmlns:a16="http://schemas.microsoft.com/office/drawing/2014/main" id="{7E471999-EDC2-1988-BD3B-F282BCD2DE11}"/>
              </a:ext>
            </a:extLst>
          </p:cNvPr>
          <p:cNvSpPr>
            <a:spLocks noChangeShapeType="1"/>
          </p:cNvSpPr>
          <p:nvPr/>
        </p:nvSpPr>
        <p:spPr bwMode="auto">
          <a:xfrm>
            <a:off x="5683250" y="4602164"/>
            <a:ext cx="0" cy="7905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65" name="Line 67">
            <a:extLst>
              <a:ext uri="{FF2B5EF4-FFF2-40B4-BE49-F238E27FC236}">
                <a16:creationId xmlns:a16="http://schemas.microsoft.com/office/drawing/2014/main" id="{A3A12365-EC60-4AA4-497D-CBFE8074E52A}"/>
              </a:ext>
            </a:extLst>
          </p:cNvPr>
          <p:cNvSpPr>
            <a:spLocks noChangeShapeType="1"/>
          </p:cNvSpPr>
          <p:nvPr/>
        </p:nvSpPr>
        <p:spPr bwMode="auto">
          <a:xfrm flipH="1">
            <a:off x="4959350" y="5392738"/>
            <a:ext cx="7239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66" name="Line 66">
            <a:extLst>
              <a:ext uri="{FF2B5EF4-FFF2-40B4-BE49-F238E27FC236}">
                <a16:creationId xmlns:a16="http://schemas.microsoft.com/office/drawing/2014/main" id="{0F8B2473-6FD1-71D2-E8B5-2C0FB15C1607}"/>
              </a:ext>
            </a:extLst>
          </p:cNvPr>
          <p:cNvSpPr>
            <a:spLocks noChangeShapeType="1"/>
          </p:cNvSpPr>
          <p:nvPr/>
        </p:nvSpPr>
        <p:spPr bwMode="auto">
          <a:xfrm flipV="1">
            <a:off x="4959350" y="2830513"/>
            <a:ext cx="1588" cy="25527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67" name="Line 65">
            <a:extLst>
              <a:ext uri="{FF2B5EF4-FFF2-40B4-BE49-F238E27FC236}">
                <a16:creationId xmlns:a16="http://schemas.microsoft.com/office/drawing/2014/main" id="{00EF6FD3-E7F7-4A1A-8E4B-D0C0F9046BCC}"/>
              </a:ext>
            </a:extLst>
          </p:cNvPr>
          <p:cNvSpPr>
            <a:spLocks noChangeShapeType="1"/>
          </p:cNvSpPr>
          <p:nvPr/>
        </p:nvSpPr>
        <p:spPr bwMode="auto">
          <a:xfrm flipH="1">
            <a:off x="4800600" y="3402014"/>
            <a:ext cx="731838" cy="31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68" name="Line 64">
            <a:extLst>
              <a:ext uri="{FF2B5EF4-FFF2-40B4-BE49-F238E27FC236}">
                <a16:creationId xmlns:a16="http://schemas.microsoft.com/office/drawing/2014/main" id="{57630F28-8866-4B0E-A87E-3BC17505B19C}"/>
              </a:ext>
            </a:extLst>
          </p:cNvPr>
          <p:cNvSpPr>
            <a:spLocks noChangeShapeType="1"/>
          </p:cNvSpPr>
          <p:nvPr/>
        </p:nvSpPr>
        <p:spPr bwMode="auto">
          <a:xfrm flipV="1">
            <a:off x="5121275" y="3402014"/>
            <a:ext cx="0" cy="11906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69" name="Oval 63">
            <a:extLst>
              <a:ext uri="{FF2B5EF4-FFF2-40B4-BE49-F238E27FC236}">
                <a16:creationId xmlns:a16="http://schemas.microsoft.com/office/drawing/2014/main" id="{640F2B5C-7726-5447-ECF5-B3535B162028}"/>
              </a:ext>
            </a:extLst>
          </p:cNvPr>
          <p:cNvSpPr>
            <a:spLocks noChangeArrowheads="1"/>
          </p:cNvSpPr>
          <p:nvPr/>
        </p:nvSpPr>
        <p:spPr bwMode="auto">
          <a:xfrm>
            <a:off x="5097464" y="3381376"/>
            <a:ext cx="46037" cy="47625"/>
          </a:xfrm>
          <a:prstGeom prst="ellipse">
            <a:avLst/>
          </a:prstGeom>
          <a:solidFill>
            <a:schemeClr val="tx1"/>
          </a:solidFill>
          <a:ln w="9525">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a:solidFill>
                <a:prstClr val="black"/>
              </a:solidFill>
            </a:endParaRPr>
          </a:p>
        </p:txBody>
      </p:sp>
      <p:sp>
        <p:nvSpPr>
          <p:cNvPr id="70" name="Line 62">
            <a:extLst>
              <a:ext uri="{FF2B5EF4-FFF2-40B4-BE49-F238E27FC236}">
                <a16:creationId xmlns:a16="http://schemas.microsoft.com/office/drawing/2014/main" id="{BC2518CB-A3F2-876E-BCD2-37C73FB55075}"/>
              </a:ext>
            </a:extLst>
          </p:cNvPr>
          <p:cNvSpPr>
            <a:spLocks noChangeShapeType="1"/>
          </p:cNvSpPr>
          <p:nvPr/>
        </p:nvSpPr>
        <p:spPr bwMode="auto">
          <a:xfrm flipH="1">
            <a:off x="4808538" y="2830513"/>
            <a:ext cx="704850" cy="47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71" name="Oval 61">
            <a:extLst>
              <a:ext uri="{FF2B5EF4-FFF2-40B4-BE49-F238E27FC236}">
                <a16:creationId xmlns:a16="http://schemas.microsoft.com/office/drawing/2014/main" id="{3CABF4A3-88FC-A970-2F0A-5EB62F7D20EF}"/>
              </a:ext>
            </a:extLst>
          </p:cNvPr>
          <p:cNvSpPr>
            <a:spLocks noChangeArrowheads="1"/>
          </p:cNvSpPr>
          <p:nvPr/>
        </p:nvSpPr>
        <p:spPr bwMode="auto">
          <a:xfrm>
            <a:off x="4943476" y="2800351"/>
            <a:ext cx="47625" cy="47625"/>
          </a:xfrm>
          <a:prstGeom prst="ellipse">
            <a:avLst/>
          </a:prstGeom>
          <a:solidFill>
            <a:schemeClr val="tx1"/>
          </a:solidFill>
          <a:ln w="9525">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a:solidFill>
                <a:prstClr val="black"/>
              </a:solidFill>
            </a:endParaRPr>
          </a:p>
        </p:txBody>
      </p:sp>
      <p:sp>
        <p:nvSpPr>
          <p:cNvPr id="72" name="Text Box 60">
            <a:extLst>
              <a:ext uri="{FF2B5EF4-FFF2-40B4-BE49-F238E27FC236}">
                <a16:creationId xmlns:a16="http://schemas.microsoft.com/office/drawing/2014/main" id="{6F8DB012-67BB-7D86-4A7F-57DAED515E57}"/>
              </a:ext>
            </a:extLst>
          </p:cNvPr>
          <p:cNvSpPr txBox="1">
            <a:spLocks noChangeArrowheads="1"/>
          </p:cNvSpPr>
          <p:nvPr/>
        </p:nvSpPr>
        <p:spPr bwMode="auto">
          <a:xfrm>
            <a:off x="4524376" y="2740026"/>
            <a:ext cx="352425"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en-US" altLang="zh-CN" sz="1000">
                <a:solidFill>
                  <a:prstClr val="black"/>
                </a:solidFill>
              </a:rPr>
              <a:t>A=0</a:t>
            </a:r>
            <a:endParaRPr lang="en-US" altLang="zh-CN">
              <a:solidFill>
                <a:prstClr val="black"/>
              </a:solidFill>
            </a:endParaRPr>
          </a:p>
        </p:txBody>
      </p:sp>
      <p:sp>
        <p:nvSpPr>
          <p:cNvPr id="73" name="Text Box 59">
            <a:extLst>
              <a:ext uri="{FF2B5EF4-FFF2-40B4-BE49-F238E27FC236}">
                <a16:creationId xmlns:a16="http://schemas.microsoft.com/office/drawing/2014/main" id="{0E1DAB11-E22A-ACF8-60F1-5008DFC4C33F}"/>
              </a:ext>
            </a:extLst>
          </p:cNvPr>
          <p:cNvSpPr txBox="1">
            <a:spLocks noChangeArrowheads="1"/>
          </p:cNvSpPr>
          <p:nvPr/>
        </p:nvSpPr>
        <p:spPr bwMode="auto">
          <a:xfrm>
            <a:off x="4541838" y="3282951"/>
            <a:ext cx="354012"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en-US" altLang="zh-CN" sz="1000">
                <a:solidFill>
                  <a:prstClr val="black"/>
                </a:solidFill>
              </a:rPr>
              <a:t>B=1</a:t>
            </a:r>
            <a:endParaRPr lang="en-US" altLang="zh-CN">
              <a:solidFill>
                <a:prstClr val="black"/>
              </a:solidFill>
            </a:endParaRPr>
          </a:p>
        </p:txBody>
      </p:sp>
      <p:sp>
        <p:nvSpPr>
          <p:cNvPr id="74" name="Text Box 58">
            <a:extLst>
              <a:ext uri="{FF2B5EF4-FFF2-40B4-BE49-F238E27FC236}">
                <a16:creationId xmlns:a16="http://schemas.microsoft.com/office/drawing/2014/main" id="{419CD1B8-46F4-059D-78D5-3593F62DDB51}"/>
              </a:ext>
            </a:extLst>
          </p:cNvPr>
          <p:cNvSpPr txBox="1">
            <a:spLocks noChangeArrowheads="1"/>
          </p:cNvSpPr>
          <p:nvPr/>
        </p:nvSpPr>
        <p:spPr bwMode="auto">
          <a:xfrm>
            <a:off x="5994401" y="3683001"/>
            <a:ext cx="352425"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en-US" altLang="zh-CN" sz="1000">
                <a:solidFill>
                  <a:prstClr val="black"/>
                </a:solidFill>
              </a:rPr>
              <a:t>C=0</a:t>
            </a:r>
            <a:endParaRPr lang="en-US" altLang="zh-CN">
              <a:solidFill>
                <a:prstClr val="black"/>
              </a:solidFill>
            </a:endParaRPr>
          </a:p>
        </p:txBody>
      </p:sp>
      <p:sp>
        <p:nvSpPr>
          <p:cNvPr id="75" name="Oval 111">
            <a:extLst>
              <a:ext uri="{FF2B5EF4-FFF2-40B4-BE49-F238E27FC236}">
                <a16:creationId xmlns:a16="http://schemas.microsoft.com/office/drawing/2014/main" id="{406C9A56-1E18-B5D0-02B1-F6D814E6A389}"/>
              </a:ext>
            </a:extLst>
          </p:cNvPr>
          <p:cNvSpPr>
            <a:spLocks noChangeArrowheads="1"/>
          </p:cNvSpPr>
          <p:nvPr/>
        </p:nvSpPr>
        <p:spPr bwMode="auto">
          <a:xfrm>
            <a:off x="2962275" y="3214688"/>
            <a:ext cx="323850" cy="32385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a:solidFill>
                <a:prstClr val="black"/>
              </a:solidFill>
            </a:endParaRPr>
          </a:p>
        </p:txBody>
      </p:sp>
      <p:sp>
        <p:nvSpPr>
          <p:cNvPr id="76" name="Line 109">
            <a:extLst>
              <a:ext uri="{FF2B5EF4-FFF2-40B4-BE49-F238E27FC236}">
                <a16:creationId xmlns:a16="http://schemas.microsoft.com/office/drawing/2014/main" id="{0625E951-7BB6-0279-EC93-8F01CB1BE79B}"/>
              </a:ext>
            </a:extLst>
          </p:cNvPr>
          <p:cNvSpPr>
            <a:spLocks noChangeShapeType="1"/>
          </p:cNvSpPr>
          <p:nvPr/>
        </p:nvSpPr>
        <p:spPr bwMode="auto">
          <a:xfrm>
            <a:off x="3127375" y="3222625"/>
            <a:ext cx="1588" cy="3048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77" name="Oval 79">
            <a:extLst>
              <a:ext uri="{FF2B5EF4-FFF2-40B4-BE49-F238E27FC236}">
                <a16:creationId xmlns:a16="http://schemas.microsoft.com/office/drawing/2014/main" id="{D7CB8280-35C0-7BA3-B17C-EB9620834236}"/>
              </a:ext>
            </a:extLst>
          </p:cNvPr>
          <p:cNvSpPr>
            <a:spLocks noChangeArrowheads="1"/>
          </p:cNvSpPr>
          <p:nvPr/>
        </p:nvSpPr>
        <p:spPr bwMode="auto">
          <a:xfrm>
            <a:off x="3111501" y="3762376"/>
            <a:ext cx="47625" cy="47625"/>
          </a:xfrm>
          <a:prstGeom prst="ellipse">
            <a:avLst/>
          </a:prstGeom>
          <a:solidFill>
            <a:schemeClr val="tx1"/>
          </a:solidFill>
          <a:ln w="9525">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a:solidFill>
                <a:prstClr val="black"/>
              </a:solidFill>
            </a:endParaRPr>
          </a:p>
        </p:txBody>
      </p:sp>
      <p:sp>
        <p:nvSpPr>
          <p:cNvPr id="78" name="Line 118">
            <a:extLst>
              <a:ext uri="{FF2B5EF4-FFF2-40B4-BE49-F238E27FC236}">
                <a16:creationId xmlns:a16="http://schemas.microsoft.com/office/drawing/2014/main" id="{E2038C9E-743B-3DB7-C5D0-63B5675A8EF1}"/>
              </a:ext>
            </a:extLst>
          </p:cNvPr>
          <p:cNvSpPr>
            <a:spLocks noChangeShapeType="1"/>
          </p:cNvSpPr>
          <p:nvPr/>
        </p:nvSpPr>
        <p:spPr bwMode="auto">
          <a:xfrm>
            <a:off x="7940675" y="2413000"/>
            <a:ext cx="35083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79" name="Line 117">
            <a:extLst>
              <a:ext uri="{FF2B5EF4-FFF2-40B4-BE49-F238E27FC236}">
                <a16:creationId xmlns:a16="http://schemas.microsoft.com/office/drawing/2014/main" id="{42AA2983-0B70-5151-88A9-FDAE8DC6FF9E}"/>
              </a:ext>
            </a:extLst>
          </p:cNvPr>
          <p:cNvSpPr>
            <a:spLocks noChangeShapeType="1"/>
          </p:cNvSpPr>
          <p:nvPr/>
        </p:nvSpPr>
        <p:spPr bwMode="auto">
          <a:xfrm>
            <a:off x="7807325" y="4786314"/>
            <a:ext cx="0" cy="3508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80" name="Line 116">
            <a:extLst>
              <a:ext uri="{FF2B5EF4-FFF2-40B4-BE49-F238E27FC236}">
                <a16:creationId xmlns:a16="http://schemas.microsoft.com/office/drawing/2014/main" id="{F63B2CBC-8A96-DAA1-0CCB-8B29DC0E37C1}"/>
              </a:ext>
            </a:extLst>
          </p:cNvPr>
          <p:cNvSpPr>
            <a:spLocks noChangeShapeType="1"/>
          </p:cNvSpPr>
          <p:nvPr/>
        </p:nvSpPr>
        <p:spPr bwMode="auto">
          <a:xfrm flipH="1">
            <a:off x="7553325" y="4618039"/>
            <a:ext cx="133350"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81" name="Line 115">
            <a:extLst>
              <a:ext uri="{FF2B5EF4-FFF2-40B4-BE49-F238E27FC236}">
                <a16:creationId xmlns:a16="http://schemas.microsoft.com/office/drawing/2014/main" id="{037F4D6B-6D13-0998-B2F5-98FF4645F609}"/>
              </a:ext>
            </a:extLst>
          </p:cNvPr>
          <p:cNvSpPr>
            <a:spLocks noChangeShapeType="1"/>
          </p:cNvSpPr>
          <p:nvPr/>
        </p:nvSpPr>
        <p:spPr bwMode="auto">
          <a:xfrm>
            <a:off x="8115300" y="2416176"/>
            <a:ext cx="0" cy="2587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82" name="Text Box 113">
            <a:extLst>
              <a:ext uri="{FF2B5EF4-FFF2-40B4-BE49-F238E27FC236}">
                <a16:creationId xmlns:a16="http://schemas.microsoft.com/office/drawing/2014/main" id="{ECBBE394-FC4B-0E81-8231-E22F1F1B4278}"/>
              </a:ext>
            </a:extLst>
          </p:cNvPr>
          <p:cNvSpPr txBox="1">
            <a:spLocks noChangeArrowheads="1"/>
          </p:cNvSpPr>
          <p:nvPr/>
        </p:nvSpPr>
        <p:spPr bwMode="auto">
          <a:xfrm>
            <a:off x="8353425" y="2728914"/>
            <a:ext cx="3238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en-US" altLang="zh-CN" sz="1000">
                <a:solidFill>
                  <a:prstClr val="black"/>
                </a:solidFill>
              </a:rPr>
              <a:t>P</a:t>
            </a:r>
            <a:r>
              <a:rPr lang="zh-CN" altLang="en-US" sz="1000">
                <a:solidFill>
                  <a:prstClr val="black"/>
                </a:solidFill>
              </a:rPr>
              <a:t>型</a:t>
            </a:r>
            <a:endParaRPr lang="zh-CN" altLang="en-US">
              <a:solidFill>
                <a:prstClr val="black"/>
              </a:solidFill>
            </a:endParaRPr>
          </a:p>
        </p:txBody>
      </p:sp>
      <p:sp>
        <p:nvSpPr>
          <p:cNvPr id="83" name="Text Box 112">
            <a:extLst>
              <a:ext uri="{FF2B5EF4-FFF2-40B4-BE49-F238E27FC236}">
                <a16:creationId xmlns:a16="http://schemas.microsoft.com/office/drawing/2014/main" id="{1E92750B-67FB-5323-FED0-4A987603B831}"/>
              </a:ext>
            </a:extLst>
          </p:cNvPr>
          <p:cNvSpPr txBox="1">
            <a:spLocks noChangeArrowheads="1"/>
          </p:cNvSpPr>
          <p:nvPr/>
        </p:nvSpPr>
        <p:spPr bwMode="auto">
          <a:xfrm>
            <a:off x="7856538" y="4233864"/>
            <a:ext cx="32385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en-US" altLang="zh-CN" sz="1000">
                <a:solidFill>
                  <a:prstClr val="black"/>
                </a:solidFill>
              </a:rPr>
              <a:t>N</a:t>
            </a:r>
            <a:r>
              <a:rPr lang="zh-CN" altLang="en-US" sz="1000">
                <a:solidFill>
                  <a:prstClr val="black"/>
                </a:solidFill>
              </a:rPr>
              <a:t>型</a:t>
            </a:r>
            <a:endParaRPr lang="zh-CN" altLang="en-US" sz="600">
              <a:solidFill>
                <a:prstClr val="black"/>
              </a:solidFill>
            </a:endParaRPr>
          </a:p>
          <a:p>
            <a:pPr eaLnBrk="0" fontAlgn="base" hangingPunct="0">
              <a:spcBef>
                <a:spcPct val="0"/>
              </a:spcBef>
              <a:spcAft>
                <a:spcPct val="0"/>
              </a:spcAft>
            </a:pPr>
            <a:endParaRPr lang="zh-CN" altLang="en-US">
              <a:solidFill>
                <a:prstClr val="black"/>
              </a:solidFill>
            </a:endParaRPr>
          </a:p>
        </p:txBody>
      </p:sp>
      <p:sp>
        <p:nvSpPr>
          <p:cNvPr id="84" name="Oval 111">
            <a:extLst>
              <a:ext uri="{FF2B5EF4-FFF2-40B4-BE49-F238E27FC236}">
                <a16:creationId xmlns:a16="http://schemas.microsoft.com/office/drawing/2014/main" id="{C0986712-60AC-58E3-D694-834BAF2E9A18}"/>
              </a:ext>
            </a:extLst>
          </p:cNvPr>
          <p:cNvSpPr>
            <a:spLocks noChangeArrowheads="1"/>
          </p:cNvSpPr>
          <p:nvPr/>
        </p:nvSpPr>
        <p:spPr bwMode="auto">
          <a:xfrm>
            <a:off x="7950200" y="2665413"/>
            <a:ext cx="323850" cy="32385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a:solidFill>
                <a:prstClr val="black"/>
              </a:solidFill>
            </a:endParaRPr>
          </a:p>
        </p:txBody>
      </p:sp>
      <p:sp>
        <p:nvSpPr>
          <p:cNvPr id="85" name="Oval 110">
            <a:extLst>
              <a:ext uri="{FF2B5EF4-FFF2-40B4-BE49-F238E27FC236}">
                <a16:creationId xmlns:a16="http://schemas.microsoft.com/office/drawing/2014/main" id="{C77DBC7B-7C17-A748-5E97-4F0CFC048F90}"/>
              </a:ext>
            </a:extLst>
          </p:cNvPr>
          <p:cNvSpPr>
            <a:spLocks noChangeArrowheads="1"/>
          </p:cNvSpPr>
          <p:nvPr/>
        </p:nvSpPr>
        <p:spPr bwMode="auto">
          <a:xfrm>
            <a:off x="7646988" y="4471988"/>
            <a:ext cx="323850" cy="32385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a:solidFill>
                <a:prstClr val="black"/>
              </a:solidFill>
            </a:endParaRPr>
          </a:p>
        </p:txBody>
      </p:sp>
      <p:sp>
        <p:nvSpPr>
          <p:cNvPr id="86" name="Line 83">
            <a:extLst>
              <a:ext uri="{FF2B5EF4-FFF2-40B4-BE49-F238E27FC236}">
                <a16:creationId xmlns:a16="http://schemas.microsoft.com/office/drawing/2014/main" id="{E020AC48-DBC8-704F-D258-78005BDC4D54}"/>
              </a:ext>
            </a:extLst>
          </p:cNvPr>
          <p:cNvSpPr>
            <a:spLocks noChangeShapeType="1"/>
          </p:cNvSpPr>
          <p:nvPr/>
        </p:nvSpPr>
        <p:spPr bwMode="auto">
          <a:xfrm>
            <a:off x="8115300" y="2987676"/>
            <a:ext cx="0" cy="2587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87" name="Oval 82">
            <a:extLst>
              <a:ext uri="{FF2B5EF4-FFF2-40B4-BE49-F238E27FC236}">
                <a16:creationId xmlns:a16="http://schemas.microsoft.com/office/drawing/2014/main" id="{1DE5695A-9384-8241-6A60-A45DD9BAD138}"/>
              </a:ext>
            </a:extLst>
          </p:cNvPr>
          <p:cNvSpPr>
            <a:spLocks noChangeArrowheads="1"/>
          </p:cNvSpPr>
          <p:nvPr/>
        </p:nvSpPr>
        <p:spPr bwMode="auto">
          <a:xfrm>
            <a:off x="7950200" y="3236913"/>
            <a:ext cx="323850" cy="32385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a:solidFill>
                <a:prstClr val="black"/>
              </a:solidFill>
            </a:endParaRPr>
          </a:p>
        </p:txBody>
      </p:sp>
      <p:sp>
        <p:nvSpPr>
          <p:cNvPr id="88" name="Text Box 81">
            <a:extLst>
              <a:ext uri="{FF2B5EF4-FFF2-40B4-BE49-F238E27FC236}">
                <a16:creationId xmlns:a16="http://schemas.microsoft.com/office/drawing/2014/main" id="{B61ED16E-ACEB-1E3C-8CA1-A349F0104494}"/>
              </a:ext>
            </a:extLst>
          </p:cNvPr>
          <p:cNvSpPr txBox="1">
            <a:spLocks noChangeArrowheads="1"/>
          </p:cNvSpPr>
          <p:nvPr/>
        </p:nvSpPr>
        <p:spPr bwMode="auto">
          <a:xfrm>
            <a:off x="8361363" y="3281364"/>
            <a:ext cx="32385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en-US" altLang="zh-CN" sz="1000">
                <a:solidFill>
                  <a:prstClr val="black"/>
                </a:solidFill>
              </a:rPr>
              <a:t>P</a:t>
            </a:r>
            <a:r>
              <a:rPr lang="zh-CN" altLang="en-US" sz="1000">
                <a:solidFill>
                  <a:prstClr val="black"/>
                </a:solidFill>
              </a:rPr>
              <a:t>型</a:t>
            </a:r>
            <a:endParaRPr lang="zh-CN" altLang="en-US">
              <a:solidFill>
                <a:prstClr val="black"/>
              </a:solidFill>
            </a:endParaRPr>
          </a:p>
        </p:txBody>
      </p:sp>
      <p:sp>
        <p:nvSpPr>
          <p:cNvPr id="89" name="Line 80">
            <a:extLst>
              <a:ext uri="{FF2B5EF4-FFF2-40B4-BE49-F238E27FC236}">
                <a16:creationId xmlns:a16="http://schemas.microsoft.com/office/drawing/2014/main" id="{8CAC760C-7A76-AED1-09E6-69076BAFD392}"/>
              </a:ext>
            </a:extLst>
          </p:cNvPr>
          <p:cNvSpPr>
            <a:spLocks noChangeShapeType="1"/>
          </p:cNvSpPr>
          <p:nvPr/>
        </p:nvSpPr>
        <p:spPr bwMode="auto">
          <a:xfrm flipH="1">
            <a:off x="8105775" y="3810000"/>
            <a:ext cx="228600"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90" name="Line 78">
            <a:extLst>
              <a:ext uri="{FF2B5EF4-FFF2-40B4-BE49-F238E27FC236}">
                <a16:creationId xmlns:a16="http://schemas.microsoft.com/office/drawing/2014/main" id="{14C09232-8EB8-79E9-C29B-A793246CAA61}"/>
              </a:ext>
            </a:extLst>
          </p:cNvPr>
          <p:cNvSpPr>
            <a:spLocks noChangeShapeType="1"/>
          </p:cNvSpPr>
          <p:nvPr/>
        </p:nvSpPr>
        <p:spPr bwMode="auto">
          <a:xfrm flipV="1">
            <a:off x="8112125" y="3571876"/>
            <a:ext cx="1588" cy="485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91" name="Oval 79">
            <a:extLst>
              <a:ext uri="{FF2B5EF4-FFF2-40B4-BE49-F238E27FC236}">
                <a16:creationId xmlns:a16="http://schemas.microsoft.com/office/drawing/2014/main" id="{8336573E-A2E5-2230-33AF-EA279E13E38A}"/>
              </a:ext>
            </a:extLst>
          </p:cNvPr>
          <p:cNvSpPr>
            <a:spLocks noChangeArrowheads="1"/>
          </p:cNvSpPr>
          <p:nvPr/>
        </p:nvSpPr>
        <p:spPr bwMode="auto">
          <a:xfrm>
            <a:off x="8088314" y="3787776"/>
            <a:ext cx="47625" cy="47625"/>
          </a:xfrm>
          <a:prstGeom prst="ellipse">
            <a:avLst/>
          </a:prstGeom>
          <a:solidFill>
            <a:schemeClr val="tx1"/>
          </a:solidFill>
          <a:ln w="9525">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a:solidFill>
                <a:prstClr val="black"/>
              </a:solidFill>
            </a:endParaRPr>
          </a:p>
        </p:txBody>
      </p:sp>
      <p:sp>
        <p:nvSpPr>
          <p:cNvPr id="92" name="Line 77">
            <a:extLst>
              <a:ext uri="{FF2B5EF4-FFF2-40B4-BE49-F238E27FC236}">
                <a16:creationId xmlns:a16="http://schemas.microsoft.com/office/drawing/2014/main" id="{F13B5E13-374B-FA88-6AFE-11190F566613}"/>
              </a:ext>
            </a:extLst>
          </p:cNvPr>
          <p:cNvSpPr>
            <a:spLocks noChangeShapeType="1"/>
          </p:cNvSpPr>
          <p:nvPr/>
        </p:nvSpPr>
        <p:spPr bwMode="auto">
          <a:xfrm>
            <a:off x="7808914" y="4056064"/>
            <a:ext cx="1587" cy="4095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93" name="Line 76">
            <a:extLst>
              <a:ext uri="{FF2B5EF4-FFF2-40B4-BE49-F238E27FC236}">
                <a16:creationId xmlns:a16="http://schemas.microsoft.com/office/drawing/2014/main" id="{10AEB520-E755-0DC2-32E7-03E3D7E6A707}"/>
              </a:ext>
            </a:extLst>
          </p:cNvPr>
          <p:cNvSpPr>
            <a:spLocks noChangeShapeType="1"/>
          </p:cNvSpPr>
          <p:nvPr/>
        </p:nvSpPr>
        <p:spPr bwMode="auto">
          <a:xfrm>
            <a:off x="8418514" y="4065588"/>
            <a:ext cx="1587" cy="4000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94" name="Line 75">
            <a:extLst>
              <a:ext uri="{FF2B5EF4-FFF2-40B4-BE49-F238E27FC236}">
                <a16:creationId xmlns:a16="http://schemas.microsoft.com/office/drawing/2014/main" id="{C3CDA474-9A1D-3ABF-5163-64AD2F427581}"/>
              </a:ext>
            </a:extLst>
          </p:cNvPr>
          <p:cNvSpPr>
            <a:spLocks noChangeShapeType="1"/>
          </p:cNvSpPr>
          <p:nvPr/>
        </p:nvSpPr>
        <p:spPr bwMode="auto">
          <a:xfrm>
            <a:off x="7807325" y="4057650"/>
            <a:ext cx="609600"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95" name="Line 74">
            <a:extLst>
              <a:ext uri="{FF2B5EF4-FFF2-40B4-BE49-F238E27FC236}">
                <a16:creationId xmlns:a16="http://schemas.microsoft.com/office/drawing/2014/main" id="{65ED1440-D492-A214-F168-2EC32825ACD2}"/>
              </a:ext>
            </a:extLst>
          </p:cNvPr>
          <p:cNvSpPr>
            <a:spLocks noChangeShapeType="1"/>
          </p:cNvSpPr>
          <p:nvPr/>
        </p:nvSpPr>
        <p:spPr bwMode="auto">
          <a:xfrm>
            <a:off x="7810500" y="4483100"/>
            <a:ext cx="0" cy="3048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96" name="Line 73">
            <a:extLst>
              <a:ext uri="{FF2B5EF4-FFF2-40B4-BE49-F238E27FC236}">
                <a16:creationId xmlns:a16="http://schemas.microsoft.com/office/drawing/2014/main" id="{43E8BE81-6F0E-FE05-8798-3A2B7BEC3FC2}"/>
              </a:ext>
            </a:extLst>
          </p:cNvPr>
          <p:cNvSpPr>
            <a:spLocks noChangeShapeType="1"/>
          </p:cNvSpPr>
          <p:nvPr/>
        </p:nvSpPr>
        <p:spPr bwMode="auto">
          <a:xfrm>
            <a:off x="8424864" y="4776789"/>
            <a:ext cx="1587" cy="3508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97" name="Text Box 70">
            <a:extLst>
              <a:ext uri="{FF2B5EF4-FFF2-40B4-BE49-F238E27FC236}">
                <a16:creationId xmlns:a16="http://schemas.microsoft.com/office/drawing/2014/main" id="{A1F8F525-07EB-B178-47EC-A7538B5E8395}"/>
              </a:ext>
            </a:extLst>
          </p:cNvPr>
          <p:cNvSpPr txBox="1">
            <a:spLocks noChangeArrowheads="1"/>
          </p:cNvSpPr>
          <p:nvPr/>
        </p:nvSpPr>
        <p:spPr bwMode="auto">
          <a:xfrm>
            <a:off x="8485188" y="4233864"/>
            <a:ext cx="32385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en-US" altLang="zh-CN" sz="1000">
                <a:solidFill>
                  <a:prstClr val="black"/>
                </a:solidFill>
              </a:rPr>
              <a:t>N</a:t>
            </a:r>
            <a:r>
              <a:rPr lang="zh-CN" altLang="en-US" sz="1000">
                <a:solidFill>
                  <a:prstClr val="black"/>
                </a:solidFill>
              </a:rPr>
              <a:t>型</a:t>
            </a:r>
            <a:endParaRPr lang="zh-CN" altLang="en-US" sz="600">
              <a:solidFill>
                <a:prstClr val="black"/>
              </a:solidFill>
            </a:endParaRPr>
          </a:p>
          <a:p>
            <a:pPr eaLnBrk="0" fontAlgn="base" hangingPunct="0">
              <a:spcBef>
                <a:spcPct val="0"/>
              </a:spcBef>
              <a:spcAft>
                <a:spcPct val="0"/>
              </a:spcAft>
            </a:pPr>
            <a:endParaRPr lang="zh-CN" altLang="en-US">
              <a:solidFill>
                <a:prstClr val="black"/>
              </a:solidFill>
            </a:endParaRPr>
          </a:p>
        </p:txBody>
      </p:sp>
      <p:sp>
        <p:nvSpPr>
          <p:cNvPr id="98" name="Line 69">
            <a:extLst>
              <a:ext uri="{FF2B5EF4-FFF2-40B4-BE49-F238E27FC236}">
                <a16:creationId xmlns:a16="http://schemas.microsoft.com/office/drawing/2014/main" id="{AAF1DC95-D51A-D282-8D51-9D73BF892FA6}"/>
              </a:ext>
            </a:extLst>
          </p:cNvPr>
          <p:cNvSpPr>
            <a:spLocks noChangeShapeType="1"/>
          </p:cNvSpPr>
          <p:nvPr/>
        </p:nvSpPr>
        <p:spPr bwMode="auto">
          <a:xfrm flipH="1">
            <a:off x="8113714" y="4618039"/>
            <a:ext cx="142875"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99" name="Line 68">
            <a:extLst>
              <a:ext uri="{FF2B5EF4-FFF2-40B4-BE49-F238E27FC236}">
                <a16:creationId xmlns:a16="http://schemas.microsoft.com/office/drawing/2014/main" id="{CB23A2C2-1516-CF9D-7490-DE2927C128F4}"/>
              </a:ext>
            </a:extLst>
          </p:cNvPr>
          <p:cNvSpPr>
            <a:spLocks noChangeShapeType="1"/>
          </p:cNvSpPr>
          <p:nvPr/>
        </p:nvSpPr>
        <p:spPr bwMode="auto">
          <a:xfrm>
            <a:off x="8102600" y="4619626"/>
            <a:ext cx="0" cy="7905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100" name="Line 67">
            <a:extLst>
              <a:ext uri="{FF2B5EF4-FFF2-40B4-BE49-F238E27FC236}">
                <a16:creationId xmlns:a16="http://schemas.microsoft.com/office/drawing/2014/main" id="{91D41F3E-CE7F-41FB-AF4C-3084389B9655}"/>
              </a:ext>
            </a:extLst>
          </p:cNvPr>
          <p:cNvSpPr>
            <a:spLocks noChangeShapeType="1"/>
          </p:cNvSpPr>
          <p:nvPr/>
        </p:nvSpPr>
        <p:spPr bwMode="auto">
          <a:xfrm flipH="1">
            <a:off x="7380288" y="5410200"/>
            <a:ext cx="723900"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101" name="Line 66">
            <a:extLst>
              <a:ext uri="{FF2B5EF4-FFF2-40B4-BE49-F238E27FC236}">
                <a16:creationId xmlns:a16="http://schemas.microsoft.com/office/drawing/2014/main" id="{0EBEF139-6CBE-E5E7-781F-4DAFE77226C9}"/>
              </a:ext>
            </a:extLst>
          </p:cNvPr>
          <p:cNvSpPr>
            <a:spLocks noChangeShapeType="1"/>
          </p:cNvSpPr>
          <p:nvPr/>
        </p:nvSpPr>
        <p:spPr bwMode="auto">
          <a:xfrm flipV="1">
            <a:off x="7380288" y="2849563"/>
            <a:ext cx="0" cy="25511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102" name="Line 65">
            <a:extLst>
              <a:ext uri="{FF2B5EF4-FFF2-40B4-BE49-F238E27FC236}">
                <a16:creationId xmlns:a16="http://schemas.microsoft.com/office/drawing/2014/main" id="{E9392B48-87CD-9936-8FE8-5CDCD05984E4}"/>
              </a:ext>
            </a:extLst>
          </p:cNvPr>
          <p:cNvSpPr>
            <a:spLocks noChangeShapeType="1"/>
          </p:cNvSpPr>
          <p:nvPr/>
        </p:nvSpPr>
        <p:spPr bwMode="auto">
          <a:xfrm flipH="1">
            <a:off x="7219951" y="3419476"/>
            <a:ext cx="733425" cy="47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103" name="Line 64">
            <a:extLst>
              <a:ext uri="{FF2B5EF4-FFF2-40B4-BE49-F238E27FC236}">
                <a16:creationId xmlns:a16="http://schemas.microsoft.com/office/drawing/2014/main" id="{2282CD62-5815-7D1C-1AC5-2FAB9C3D9BE6}"/>
              </a:ext>
            </a:extLst>
          </p:cNvPr>
          <p:cNvSpPr>
            <a:spLocks noChangeShapeType="1"/>
          </p:cNvSpPr>
          <p:nvPr/>
        </p:nvSpPr>
        <p:spPr bwMode="auto">
          <a:xfrm flipV="1">
            <a:off x="7540625" y="3421064"/>
            <a:ext cx="1588" cy="11890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104" name="Oval 63">
            <a:extLst>
              <a:ext uri="{FF2B5EF4-FFF2-40B4-BE49-F238E27FC236}">
                <a16:creationId xmlns:a16="http://schemas.microsoft.com/office/drawing/2014/main" id="{4295AA2C-04FA-02B6-AE27-440CFB70E404}"/>
              </a:ext>
            </a:extLst>
          </p:cNvPr>
          <p:cNvSpPr>
            <a:spLocks noChangeArrowheads="1"/>
          </p:cNvSpPr>
          <p:nvPr/>
        </p:nvSpPr>
        <p:spPr bwMode="auto">
          <a:xfrm>
            <a:off x="7516814" y="3398839"/>
            <a:ext cx="47625" cy="47625"/>
          </a:xfrm>
          <a:prstGeom prst="ellipse">
            <a:avLst/>
          </a:prstGeom>
          <a:solidFill>
            <a:schemeClr val="tx1"/>
          </a:solidFill>
          <a:ln w="9525">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a:solidFill>
                <a:prstClr val="black"/>
              </a:solidFill>
            </a:endParaRPr>
          </a:p>
        </p:txBody>
      </p:sp>
      <p:sp>
        <p:nvSpPr>
          <p:cNvPr id="105" name="Line 62">
            <a:extLst>
              <a:ext uri="{FF2B5EF4-FFF2-40B4-BE49-F238E27FC236}">
                <a16:creationId xmlns:a16="http://schemas.microsoft.com/office/drawing/2014/main" id="{B2FFD4E4-BB89-E866-4C1D-B1EA0CF3214C}"/>
              </a:ext>
            </a:extLst>
          </p:cNvPr>
          <p:cNvSpPr>
            <a:spLocks noChangeShapeType="1"/>
          </p:cNvSpPr>
          <p:nvPr/>
        </p:nvSpPr>
        <p:spPr bwMode="auto">
          <a:xfrm flipH="1">
            <a:off x="7227889" y="2849564"/>
            <a:ext cx="706437" cy="31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sp>
        <p:nvSpPr>
          <p:cNvPr id="106" name="Oval 61">
            <a:extLst>
              <a:ext uri="{FF2B5EF4-FFF2-40B4-BE49-F238E27FC236}">
                <a16:creationId xmlns:a16="http://schemas.microsoft.com/office/drawing/2014/main" id="{C7CAE22E-5F78-F375-2694-1E457863DA94}"/>
              </a:ext>
            </a:extLst>
          </p:cNvPr>
          <p:cNvSpPr>
            <a:spLocks noChangeArrowheads="1"/>
          </p:cNvSpPr>
          <p:nvPr/>
        </p:nvSpPr>
        <p:spPr bwMode="auto">
          <a:xfrm>
            <a:off x="7362826" y="2817814"/>
            <a:ext cx="47625" cy="47625"/>
          </a:xfrm>
          <a:prstGeom prst="ellipse">
            <a:avLst/>
          </a:prstGeom>
          <a:solidFill>
            <a:schemeClr val="tx1"/>
          </a:solidFill>
          <a:ln w="9525">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a:solidFill>
                <a:prstClr val="black"/>
              </a:solidFill>
            </a:endParaRPr>
          </a:p>
        </p:txBody>
      </p:sp>
      <p:sp>
        <p:nvSpPr>
          <p:cNvPr id="107" name="Text Box 60">
            <a:extLst>
              <a:ext uri="{FF2B5EF4-FFF2-40B4-BE49-F238E27FC236}">
                <a16:creationId xmlns:a16="http://schemas.microsoft.com/office/drawing/2014/main" id="{F146BD16-CEC0-5D0C-B782-B950161749C3}"/>
              </a:ext>
            </a:extLst>
          </p:cNvPr>
          <p:cNvSpPr txBox="1">
            <a:spLocks noChangeArrowheads="1"/>
          </p:cNvSpPr>
          <p:nvPr/>
        </p:nvSpPr>
        <p:spPr bwMode="auto">
          <a:xfrm>
            <a:off x="6943726" y="2757489"/>
            <a:ext cx="354013"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en-US" altLang="zh-CN" sz="1000">
                <a:solidFill>
                  <a:prstClr val="black"/>
                </a:solidFill>
              </a:rPr>
              <a:t>A=1</a:t>
            </a:r>
            <a:endParaRPr lang="en-US" altLang="zh-CN">
              <a:solidFill>
                <a:prstClr val="black"/>
              </a:solidFill>
            </a:endParaRPr>
          </a:p>
        </p:txBody>
      </p:sp>
      <p:sp>
        <p:nvSpPr>
          <p:cNvPr id="108" name="Text Box 59">
            <a:extLst>
              <a:ext uri="{FF2B5EF4-FFF2-40B4-BE49-F238E27FC236}">
                <a16:creationId xmlns:a16="http://schemas.microsoft.com/office/drawing/2014/main" id="{972E2D3D-8746-26D5-F420-E1CD8AF3105A}"/>
              </a:ext>
            </a:extLst>
          </p:cNvPr>
          <p:cNvSpPr txBox="1">
            <a:spLocks noChangeArrowheads="1"/>
          </p:cNvSpPr>
          <p:nvPr/>
        </p:nvSpPr>
        <p:spPr bwMode="auto">
          <a:xfrm>
            <a:off x="6961188" y="3300414"/>
            <a:ext cx="354012"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en-US" altLang="zh-CN" sz="1000">
                <a:solidFill>
                  <a:prstClr val="black"/>
                </a:solidFill>
              </a:rPr>
              <a:t>B=1</a:t>
            </a:r>
            <a:endParaRPr lang="en-US" altLang="zh-CN">
              <a:solidFill>
                <a:prstClr val="black"/>
              </a:solidFill>
            </a:endParaRPr>
          </a:p>
        </p:txBody>
      </p:sp>
      <p:sp>
        <p:nvSpPr>
          <p:cNvPr id="109" name="Text Box 58">
            <a:extLst>
              <a:ext uri="{FF2B5EF4-FFF2-40B4-BE49-F238E27FC236}">
                <a16:creationId xmlns:a16="http://schemas.microsoft.com/office/drawing/2014/main" id="{23FCEA1B-B9AE-1255-4820-B85968200CFC}"/>
              </a:ext>
            </a:extLst>
          </p:cNvPr>
          <p:cNvSpPr txBox="1">
            <a:spLocks noChangeArrowheads="1"/>
          </p:cNvSpPr>
          <p:nvPr/>
        </p:nvSpPr>
        <p:spPr bwMode="auto">
          <a:xfrm>
            <a:off x="8413751" y="3700464"/>
            <a:ext cx="354013"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en-US" altLang="zh-CN" sz="1000">
                <a:solidFill>
                  <a:prstClr val="black"/>
                </a:solidFill>
              </a:rPr>
              <a:t>C=0</a:t>
            </a:r>
            <a:endParaRPr lang="en-US" altLang="zh-CN">
              <a:solidFill>
                <a:prstClr val="black"/>
              </a:solidFill>
            </a:endParaRPr>
          </a:p>
        </p:txBody>
      </p:sp>
      <p:sp>
        <p:nvSpPr>
          <p:cNvPr id="110" name="Oval 110">
            <a:extLst>
              <a:ext uri="{FF2B5EF4-FFF2-40B4-BE49-F238E27FC236}">
                <a16:creationId xmlns:a16="http://schemas.microsoft.com/office/drawing/2014/main" id="{E62E234A-C10A-FB39-B0E0-8C21ACCA49F4}"/>
              </a:ext>
            </a:extLst>
          </p:cNvPr>
          <p:cNvSpPr>
            <a:spLocks noChangeArrowheads="1"/>
          </p:cNvSpPr>
          <p:nvPr/>
        </p:nvSpPr>
        <p:spPr bwMode="auto">
          <a:xfrm>
            <a:off x="8256588" y="4473575"/>
            <a:ext cx="323850" cy="32385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a:solidFill>
                <a:prstClr val="black"/>
              </a:solidFill>
            </a:endParaRPr>
          </a:p>
        </p:txBody>
      </p:sp>
      <p:sp>
        <p:nvSpPr>
          <p:cNvPr id="111" name="Line 74">
            <a:extLst>
              <a:ext uri="{FF2B5EF4-FFF2-40B4-BE49-F238E27FC236}">
                <a16:creationId xmlns:a16="http://schemas.microsoft.com/office/drawing/2014/main" id="{3DBB5137-80A0-D5FB-8846-3C30942B0773}"/>
              </a:ext>
            </a:extLst>
          </p:cNvPr>
          <p:cNvSpPr>
            <a:spLocks noChangeShapeType="1"/>
          </p:cNvSpPr>
          <p:nvPr/>
        </p:nvSpPr>
        <p:spPr bwMode="auto">
          <a:xfrm>
            <a:off x="8420100" y="4484688"/>
            <a:ext cx="1588" cy="3048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CN" altLang="en-US" sz="2400">
              <a:solidFill>
                <a:prstClr val="black"/>
              </a:solidFill>
              <a:latin typeface="Times New Roman" panose="02020603050405020304" pitchFamily="18" charset="0"/>
              <a:ea typeface="宋体" panose="02010600030101010101" pitchFamily="2" charset="-122"/>
            </a:endParaRPr>
          </a:p>
        </p:txBody>
      </p:sp>
      <p:graphicFrame>
        <p:nvGraphicFramePr>
          <p:cNvPr id="112" name="Object 66">
            <a:extLst>
              <a:ext uri="{FF2B5EF4-FFF2-40B4-BE49-F238E27FC236}">
                <a16:creationId xmlns:a16="http://schemas.microsoft.com/office/drawing/2014/main" id="{24B1B523-30F5-FC6B-C2C0-14BDA872257D}"/>
              </a:ext>
            </a:extLst>
          </p:cNvPr>
          <p:cNvGraphicFramePr>
            <a:graphicFrameLocks noChangeAspect="1"/>
          </p:cNvGraphicFramePr>
          <p:nvPr>
            <p:extLst>
              <p:ext uri="{D42A27DB-BD31-4B8C-83A1-F6EECF244321}">
                <p14:modId xmlns:p14="http://schemas.microsoft.com/office/powerpoint/2010/main" val="3049462268"/>
              </p:ext>
            </p:extLst>
          </p:nvPr>
        </p:nvGraphicFramePr>
        <p:xfrm>
          <a:off x="9721849" y="2940843"/>
          <a:ext cx="1724389" cy="2332039"/>
        </p:xfrm>
        <a:graphic>
          <a:graphicData uri="http://schemas.openxmlformats.org/presentationml/2006/ole">
            <mc:AlternateContent xmlns:mc="http://schemas.openxmlformats.org/markup-compatibility/2006">
              <mc:Choice xmlns:v="urn:schemas-microsoft-com:vml" Requires="v">
                <p:oleObj name="Document" r:id="rId5" imgW="1791874" imgH="2481051" progId="Word.Document.8">
                  <p:embed/>
                </p:oleObj>
              </mc:Choice>
              <mc:Fallback>
                <p:oleObj name="Document" r:id="rId5" imgW="1791874" imgH="2481051" progId="Word.Document.8">
                  <p:embed/>
                  <p:pic>
                    <p:nvPicPr>
                      <p:cNvPr id="60522" name="Object 66">
                        <a:extLst>
                          <a:ext uri="{FF2B5EF4-FFF2-40B4-BE49-F238E27FC236}">
                            <a16:creationId xmlns:a16="http://schemas.microsoft.com/office/drawing/2014/main" id="{882A8429-1F1F-7735-3E2D-AF709DA162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21849" y="2940843"/>
                        <a:ext cx="1724389" cy="2332039"/>
                      </a:xfrm>
                      <a:prstGeom prst="rect">
                        <a:avLst/>
                      </a:prstGeom>
                      <a:solidFill>
                        <a:srgbClr val="EBDFDB"/>
                      </a:solidFill>
                      <a:ln>
                        <a:noFill/>
                      </a:ln>
                    </p:spPr>
                  </p:pic>
                </p:oleObj>
              </mc:Fallback>
            </mc:AlternateContent>
          </a:graphicData>
        </a:graphic>
      </p:graphicFrame>
      <p:sp>
        <p:nvSpPr>
          <p:cNvPr id="113" name="Line 18">
            <a:extLst>
              <a:ext uri="{FF2B5EF4-FFF2-40B4-BE49-F238E27FC236}">
                <a16:creationId xmlns:a16="http://schemas.microsoft.com/office/drawing/2014/main" id="{19F20366-252C-4E28-1008-AD437BAD0B2E}"/>
              </a:ext>
            </a:extLst>
          </p:cNvPr>
          <p:cNvSpPr>
            <a:spLocks noChangeShapeType="1"/>
          </p:cNvSpPr>
          <p:nvPr/>
        </p:nvSpPr>
        <p:spPr bwMode="auto">
          <a:xfrm flipH="1">
            <a:off x="2714626" y="5106989"/>
            <a:ext cx="238125" cy="1587"/>
          </a:xfrm>
          <a:prstGeom prst="line">
            <a:avLst/>
          </a:prstGeom>
          <a:noFill/>
          <a:ln w="9525">
            <a:solidFill>
              <a:srgbClr val="000000"/>
            </a:solidFill>
            <a:round/>
            <a:headEnd/>
            <a:tailEnd/>
          </a:ln>
        </p:spPr>
        <p:txBody>
          <a:bodyPr/>
          <a:lstStyle/>
          <a:p>
            <a:pPr eaLnBrk="0" fontAlgn="base" hangingPunct="0">
              <a:spcBef>
                <a:spcPct val="0"/>
              </a:spcBef>
              <a:spcAft>
                <a:spcPct val="0"/>
              </a:spcAft>
              <a:defRPr/>
            </a:pPr>
            <a:endParaRPr kumimoji="1" lang="zh-CN" altLang="en-US" sz="1050">
              <a:solidFill>
                <a:prstClr val="black"/>
              </a:solidFill>
              <a:latin typeface="Times New Roman" panose="02020603050405020304" pitchFamily="18" charset="0"/>
              <a:ea typeface="宋体" panose="02010600030101010101" pitchFamily="2" charset="-122"/>
            </a:endParaRPr>
          </a:p>
        </p:txBody>
      </p:sp>
      <p:sp>
        <p:nvSpPr>
          <p:cNvPr id="114" name="Line 17">
            <a:extLst>
              <a:ext uri="{FF2B5EF4-FFF2-40B4-BE49-F238E27FC236}">
                <a16:creationId xmlns:a16="http://schemas.microsoft.com/office/drawing/2014/main" id="{202EB07F-5FD0-89F9-933B-FB62DFF488BA}"/>
              </a:ext>
            </a:extLst>
          </p:cNvPr>
          <p:cNvSpPr>
            <a:spLocks noChangeShapeType="1"/>
          </p:cNvSpPr>
          <p:nvPr/>
        </p:nvSpPr>
        <p:spPr bwMode="auto">
          <a:xfrm flipH="1">
            <a:off x="2743201" y="5176838"/>
            <a:ext cx="180975" cy="0"/>
          </a:xfrm>
          <a:prstGeom prst="line">
            <a:avLst/>
          </a:prstGeom>
          <a:noFill/>
          <a:ln w="9525">
            <a:solidFill>
              <a:srgbClr val="000000"/>
            </a:solidFill>
            <a:round/>
            <a:headEnd/>
            <a:tailEnd/>
          </a:ln>
        </p:spPr>
        <p:txBody>
          <a:bodyPr/>
          <a:lstStyle/>
          <a:p>
            <a:pPr eaLnBrk="0" fontAlgn="base" hangingPunct="0">
              <a:spcBef>
                <a:spcPct val="0"/>
              </a:spcBef>
              <a:spcAft>
                <a:spcPct val="0"/>
              </a:spcAft>
              <a:defRPr/>
            </a:pPr>
            <a:endParaRPr kumimoji="1" lang="zh-CN" altLang="en-US" sz="1050">
              <a:solidFill>
                <a:prstClr val="black"/>
              </a:solidFill>
              <a:latin typeface="Times New Roman" panose="02020603050405020304" pitchFamily="18" charset="0"/>
              <a:ea typeface="宋体" panose="02010600030101010101" pitchFamily="2" charset="-122"/>
            </a:endParaRPr>
          </a:p>
        </p:txBody>
      </p:sp>
      <p:sp>
        <p:nvSpPr>
          <p:cNvPr id="115" name="Line 16">
            <a:extLst>
              <a:ext uri="{FF2B5EF4-FFF2-40B4-BE49-F238E27FC236}">
                <a16:creationId xmlns:a16="http://schemas.microsoft.com/office/drawing/2014/main" id="{5713F39F-7F70-6263-5972-DECD253711A1}"/>
              </a:ext>
            </a:extLst>
          </p:cNvPr>
          <p:cNvSpPr>
            <a:spLocks noChangeShapeType="1"/>
          </p:cNvSpPr>
          <p:nvPr/>
        </p:nvSpPr>
        <p:spPr bwMode="auto">
          <a:xfrm flipH="1">
            <a:off x="2771776" y="5240339"/>
            <a:ext cx="117475" cy="1587"/>
          </a:xfrm>
          <a:prstGeom prst="line">
            <a:avLst/>
          </a:prstGeom>
          <a:noFill/>
          <a:ln w="9525">
            <a:solidFill>
              <a:srgbClr val="000000"/>
            </a:solidFill>
            <a:round/>
            <a:headEnd/>
            <a:tailEnd/>
          </a:ln>
        </p:spPr>
        <p:txBody>
          <a:bodyPr/>
          <a:lstStyle/>
          <a:p>
            <a:pPr eaLnBrk="0" fontAlgn="base" hangingPunct="0">
              <a:spcBef>
                <a:spcPct val="0"/>
              </a:spcBef>
              <a:spcAft>
                <a:spcPct val="0"/>
              </a:spcAft>
              <a:defRPr/>
            </a:pPr>
            <a:endParaRPr kumimoji="1" lang="zh-CN" altLang="en-US" sz="1050">
              <a:solidFill>
                <a:prstClr val="black"/>
              </a:solidFill>
              <a:latin typeface="Times New Roman" panose="02020603050405020304" pitchFamily="18" charset="0"/>
              <a:ea typeface="宋体" panose="02010600030101010101" pitchFamily="2" charset="-122"/>
            </a:endParaRPr>
          </a:p>
        </p:txBody>
      </p:sp>
      <p:sp>
        <p:nvSpPr>
          <p:cNvPr id="116" name="Line 18">
            <a:extLst>
              <a:ext uri="{FF2B5EF4-FFF2-40B4-BE49-F238E27FC236}">
                <a16:creationId xmlns:a16="http://schemas.microsoft.com/office/drawing/2014/main" id="{AFCAAA9A-3243-1C81-E506-B0BA0A50A228}"/>
              </a:ext>
            </a:extLst>
          </p:cNvPr>
          <p:cNvSpPr>
            <a:spLocks noChangeShapeType="1"/>
          </p:cNvSpPr>
          <p:nvPr/>
        </p:nvSpPr>
        <p:spPr bwMode="auto">
          <a:xfrm flipH="1">
            <a:off x="3340101" y="5106989"/>
            <a:ext cx="238125" cy="1587"/>
          </a:xfrm>
          <a:prstGeom prst="line">
            <a:avLst/>
          </a:prstGeom>
          <a:noFill/>
          <a:ln w="9525">
            <a:solidFill>
              <a:srgbClr val="000000"/>
            </a:solidFill>
            <a:round/>
            <a:headEnd/>
            <a:tailEnd/>
          </a:ln>
        </p:spPr>
        <p:txBody>
          <a:bodyPr/>
          <a:lstStyle/>
          <a:p>
            <a:pPr eaLnBrk="0" fontAlgn="base" hangingPunct="0">
              <a:spcBef>
                <a:spcPct val="0"/>
              </a:spcBef>
              <a:spcAft>
                <a:spcPct val="0"/>
              </a:spcAft>
              <a:defRPr/>
            </a:pPr>
            <a:endParaRPr kumimoji="1" lang="zh-CN" altLang="en-US" sz="1050">
              <a:solidFill>
                <a:prstClr val="black"/>
              </a:solidFill>
              <a:latin typeface="Times New Roman" panose="02020603050405020304" pitchFamily="18" charset="0"/>
              <a:ea typeface="宋体" panose="02010600030101010101" pitchFamily="2" charset="-122"/>
            </a:endParaRPr>
          </a:p>
        </p:txBody>
      </p:sp>
      <p:sp>
        <p:nvSpPr>
          <p:cNvPr id="117" name="Line 17">
            <a:extLst>
              <a:ext uri="{FF2B5EF4-FFF2-40B4-BE49-F238E27FC236}">
                <a16:creationId xmlns:a16="http://schemas.microsoft.com/office/drawing/2014/main" id="{5227021B-4BF7-9D5C-2BE0-95E8E9AC0728}"/>
              </a:ext>
            </a:extLst>
          </p:cNvPr>
          <p:cNvSpPr>
            <a:spLocks noChangeShapeType="1"/>
          </p:cNvSpPr>
          <p:nvPr/>
        </p:nvSpPr>
        <p:spPr bwMode="auto">
          <a:xfrm flipH="1">
            <a:off x="3368676" y="5175250"/>
            <a:ext cx="180975" cy="1588"/>
          </a:xfrm>
          <a:prstGeom prst="line">
            <a:avLst/>
          </a:prstGeom>
          <a:noFill/>
          <a:ln w="9525">
            <a:solidFill>
              <a:srgbClr val="000000"/>
            </a:solidFill>
            <a:round/>
            <a:headEnd/>
            <a:tailEnd/>
          </a:ln>
        </p:spPr>
        <p:txBody>
          <a:bodyPr/>
          <a:lstStyle/>
          <a:p>
            <a:pPr eaLnBrk="0" fontAlgn="base" hangingPunct="0">
              <a:spcBef>
                <a:spcPct val="0"/>
              </a:spcBef>
              <a:spcAft>
                <a:spcPct val="0"/>
              </a:spcAft>
              <a:defRPr/>
            </a:pPr>
            <a:endParaRPr kumimoji="1" lang="zh-CN" altLang="en-US" sz="1050">
              <a:solidFill>
                <a:prstClr val="black"/>
              </a:solidFill>
              <a:latin typeface="Times New Roman" panose="02020603050405020304" pitchFamily="18" charset="0"/>
              <a:ea typeface="宋体" panose="02010600030101010101" pitchFamily="2" charset="-122"/>
            </a:endParaRPr>
          </a:p>
        </p:txBody>
      </p:sp>
      <p:sp>
        <p:nvSpPr>
          <p:cNvPr id="118" name="Line 16">
            <a:extLst>
              <a:ext uri="{FF2B5EF4-FFF2-40B4-BE49-F238E27FC236}">
                <a16:creationId xmlns:a16="http://schemas.microsoft.com/office/drawing/2014/main" id="{4685CD9B-A6D3-260C-7A4B-E1DE1EC85583}"/>
              </a:ext>
            </a:extLst>
          </p:cNvPr>
          <p:cNvSpPr>
            <a:spLocks noChangeShapeType="1"/>
          </p:cNvSpPr>
          <p:nvPr/>
        </p:nvSpPr>
        <p:spPr bwMode="auto">
          <a:xfrm flipH="1">
            <a:off x="3397251" y="5238750"/>
            <a:ext cx="117475" cy="1588"/>
          </a:xfrm>
          <a:prstGeom prst="line">
            <a:avLst/>
          </a:prstGeom>
          <a:noFill/>
          <a:ln w="9525">
            <a:solidFill>
              <a:srgbClr val="000000"/>
            </a:solidFill>
            <a:round/>
            <a:headEnd/>
            <a:tailEnd/>
          </a:ln>
        </p:spPr>
        <p:txBody>
          <a:bodyPr/>
          <a:lstStyle/>
          <a:p>
            <a:pPr eaLnBrk="0" fontAlgn="base" hangingPunct="0">
              <a:spcBef>
                <a:spcPct val="0"/>
              </a:spcBef>
              <a:spcAft>
                <a:spcPct val="0"/>
              </a:spcAft>
              <a:defRPr/>
            </a:pPr>
            <a:endParaRPr kumimoji="1" lang="zh-CN" altLang="en-US" sz="1050">
              <a:solidFill>
                <a:prstClr val="black"/>
              </a:solidFill>
              <a:latin typeface="Times New Roman" panose="02020603050405020304" pitchFamily="18" charset="0"/>
              <a:ea typeface="宋体" panose="02010600030101010101" pitchFamily="2" charset="-122"/>
            </a:endParaRPr>
          </a:p>
        </p:txBody>
      </p:sp>
      <p:sp>
        <p:nvSpPr>
          <p:cNvPr id="119" name="Line 18">
            <a:extLst>
              <a:ext uri="{FF2B5EF4-FFF2-40B4-BE49-F238E27FC236}">
                <a16:creationId xmlns:a16="http://schemas.microsoft.com/office/drawing/2014/main" id="{519C66E5-C243-5BD3-37D8-C008AF0686B8}"/>
              </a:ext>
            </a:extLst>
          </p:cNvPr>
          <p:cNvSpPr>
            <a:spLocks noChangeShapeType="1"/>
          </p:cNvSpPr>
          <p:nvPr/>
        </p:nvSpPr>
        <p:spPr bwMode="auto">
          <a:xfrm flipH="1">
            <a:off x="5265739" y="5122864"/>
            <a:ext cx="236537" cy="1587"/>
          </a:xfrm>
          <a:prstGeom prst="line">
            <a:avLst/>
          </a:prstGeom>
          <a:noFill/>
          <a:ln w="9525">
            <a:solidFill>
              <a:srgbClr val="000000"/>
            </a:solidFill>
            <a:round/>
            <a:headEnd/>
            <a:tailEnd/>
          </a:ln>
        </p:spPr>
        <p:txBody>
          <a:bodyPr/>
          <a:lstStyle/>
          <a:p>
            <a:pPr eaLnBrk="0" fontAlgn="base" hangingPunct="0">
              <a:spcBef>
                <a:spcPct val="0"/>
              </a:spcBef>
              <a:spcAft>
                <a:spcPct val="0"/>
              </a:spcAft>
              <a:defRPr/>
            </a:pPr>
            <a:endParaRPr kumimoji="1" lang="zh-CN" altLang="en-US" sz="1050">
              <a:solidFill>
                <a:prstClr val="black"/>
              </a:solidFill>
              <a:latin typeface="Times New Roman" panose="02020603050405020304" pitchFamily="18" charset="0"/>
              <a:ea typeface="宋体" panose="02010600030101010101" pitchFamily="2" charset="-122"/>
            </a:endParaRPr>
          </a:p>
        </p:txBody>
      </p:sp>
      <p:sp>
        <p:nvSpPr>
          <p:cNvPr id="120" name="Line 17">
            <a:extLst>
              <a:ext uri="{FF2B5EF4-FFF2-40B4-BE49-F238E27FC236}">
                <a16:creationId xmlns:a16="http://schemas.microsoft.com/office/drawing/2014/main" id="{547C1C9A-E971-F7CA-56FB-7B3375C45DD6}"/>
              </a:ext>
            </a:extLst>
          </p:cNvPr>
          <p:cNvSpPr>
            <a:spLocks noChangeShapeType="1"/>
          </p:cNvSpPr>
          <p:nvPr/>
        </p:nvSpPr>
        <p:spPr bwMode="auto">
          <a:xfrm flipH="1">
            <a:off x="5294314" y="5192713"/>
            <a:ext cx="179387" cy="0"/>
          </a:xfrm>
          <a:prstGeom prst="line">
            <a:avLst/>
          </a:prstGeom>
          <a:noFill/>
          <a:ln w="9525">
            <a:solidFill>
              <a:srgbClr val="000000"/>
            </a:solidFill>
            <a:round/>
            <a:headEnd/>
            <a:tailEnd/>
          </a:ln>
        </p:spPr>
        <p:txBody>
          <a:bodyPr/>
          <a:lstStyle/>
          <a:p>
            <a:pPr eaLnBrk="0" fontAlgn="base" hangingPunct="0">
              <a:spcBef>
                <a:spcPct val="0"/>
              </a:spcBef>
              <a:spcAft>
                <a:spcPct val="0"/>
              </a:spcAft>
              <a:defRPr/>
            </a:pPr>
            <a:endParaRPr kumimoji="1" lang="zh-CN" altLang="en-US" sz="1050">
              <a:solidFill>
                <a:prstClr val="black"/>
              </a:solidFill>
              <a:latin typeface="Times New Roman" panose="02020603050405020304" pitchFamily="18" charset="0"/>
              <a:ea typeface="宋体" panose="02010600030101010101" pitchFamily="2" charset="-122"/>
            </a:endParaRPr>
          </a:p>
        </p:txBody>
      </p:sp>
      <p:sp>
        <p:nvSpPr>
          <p:cNvPr id="121" name="Line 16">
            <a:extLst>
              <a:ext uri="{FF2B5EF4-FFF2-40B4-BE49-F238E27FC236}">
                <a16:creationId xmlns:a16="http://schemas.microsoft.com/office/drawing/2014/main" id="{D3779734-36A8-5C2C-2769-63B05CD52637}"/>
              </a:ext>
            </a:extLst>
          </p:cNvPr>
          <p:cNvSpPr>
            <a:spLocks noChangeShapeType="1"/>
          </p:cNvSpPr>
          <p:nvPr/>
        </p:nvSpPr>
        <p:spPr bwMode="auto">
          <a:xfrm flipH="1">
            <a:off x="5322889" y="5256214"/>
            <a:ext cx="115887" cy="1587"/>
          </a:xfrm>
          <a:prstGeom prst="line">
            <a:avLst/>
          </a:prstGeom>
          <a:noFill/>
          <a:ln w="9525">
            <a:solidFill>
              <a:srgbClr val="000000"/>
            </a:solidFill>
            <a:round/>
            <a:headEnd/>
            <a:tailEnd/>
          </a:ln>
        </p:spPr>
        <p:txBody>
          <a:bodyPr/>
          <a:lstStyle/>
          <a:p>
            <a:pPr eaLnBrk="0" fontAlgn="base" hangingPunct="0">
              <a:spcBef>
                <a:spcPct val="0"/>
              </a:spcBef>
              <a:spcAft>
                <a:spcPct val="0"/>
              </a:spcAft>
              <a:defRPr/>
            </a:pPr>
            <a:endParaRPr kumimoji="1" lang="zh-CN" altLang="en-US" sz="1050">
              <a:solidFill>
                <a:prstClr val="black"/>
              </a:solidFill>
              <a:latin typeface="Times New Roman" panose="02020603050405020304" pitchFamily="18" charset="0"/>
              <a:ea typeface="宋体" panose="02010600030101010101" pitchFamily="2" charset="-122"/>
            </a:endParaRPr>
          </a:p>
        </p:txBody>
      </p:sp>
      <p:sp>
        <p:nvSpPr>
          <p:cNvPr id="122" name="Line 18">
            <a:extLst>
              <a:ext uri="{FF2B5EF4-FFF2-40B4-BE49-F238E27FC236}">
                <a16:creationId xmlns:a16="http://schemas.microsoft.com/office/drawing/2014/main" id="{965E1D10-9C0B-9791-349D-EE7EAE84ED91}"/>
              </a:ext>
            </a:extLst>
          </p:cNvPr>
          <p:cNvSpPr>
            <a:spLocks noChangeShapeType="1"/>
          </p:cNvSpPr>
          <p:nvPr/>
        </p:nvSpPr>
        <p:spPr bwMode="auto">
          <a:xfrm flipH="1">
            <a:off x="5892800" y="5124450"/>
            <a:ext cx="236538" cy="1588"/>
          </a:xfrm>
          <a:prstGeom prst="line">
            <a:avLst/>
          </a:prstGeom>
          <a:noFill/>
          <a:ln w="9525">
            <a:solidFill>
              <a:srgbClr val="000000"/>
            </a:solidFill>
            <a:round/>
            <a:headEnd/>
            <a:tailEnd/>
          </a:ln>
        </p:spPr>
        <p:txBody>
          <a:bodyPr/>
          <a:lstStyle/>
          <a:p>
            <a:pPr eaLnBrk="0" fontAlgn="base" hangingPunct="0">
              <a:spcBef>
                <a:spcPct val="0"/>
              </a:spcBef>
              <a:spcAft>
                <a:spcPct val="0"/>
              </a:spcAft>
              <a:defRPr/>
            </a:pPr>
            <a:endParaRPr kumimoji="1" lang="zh-CN" altLang="en-US" sz="1050">
              <a:solidFill>
                <a:prstClr val="black"/>
              </a:solidFill>
              <a:latin typeface="Times New Roman" panose="02020603050405020304" pitchFamily="18" charset="0"/>
              <a:ea typeface="宋体" panose="02010600030101010101" pitchFamily="2" charset="-122"/>
            </a:endParaRPr>
          </a:p>
        </p:txBody>
      </p:sp>
      <p:sp>
        <p:nvSpPr>
          <p:cNvPr id="123" name="Line 17">
            <a:extLst>
              <a:ext uri="{FF2B5EF4-FFF2-40B4-BE49-F238E27FC236}">
                <a16:creationId xmlns:a16="http://schemas.microsoft.com/office/drawing/2014/main" id="{0B84C3BE-F40B-E1E0-C8A3-E0FD33FEEB47}"/>
              </a:ext>
            </a:extLst>
          </p:cNvPr>
          <p:cNvSpPr>
            <a:spLocks noChangeShapeType="1"/>
          </p:cNvSpPr>
          <p:nvPr/>
        </p:nvSpPr>
        <p:spPr bwMode="auto">
          <a:xfrm flipH="1">
            <a:off x="5921375" y="5192714"/>
            <a:ext cx="179388" cy="1587"/>
          </a:xfrm>
          <a:prstGeom prst="line">
            <a:avLst/>
          </a:prstGeom>
          <a:noFill/>
          <a:ln w="9525">
            <a:solidFill>
              <a:srgbClr val="000000"/>
            </a:solidFill>
            <a:round/>
            <a:headEnd/>
            <a:tailEnd/>
          </a:ln>
        </p:spPr>
        <p:txBody>
          <a:bodyPr/>
          <a:lstStyle/>
          <a:p>
            <a:pPr eaLnBrk="0" fontAlgn="base" hangingPunct="0">
              <a:spcBef>
                <a:spcPct val="0"/>
              </a:spcBef>
              <a:spcAft>
                <a:spcPct val="0"/>
              </a:spcAft>
              <a:defRPr/>
            </a:pPr>
            <a:endParaRPr kumimoji="1" lang="zh-CN" altLang="en-US" sz="1050">
              <a:solidFill>
                <a:prstClr val="black"/>
              </a:solidFill>
              <a:latin typeface="Times New Roman" panose="02020603050405020304" pitchFamily="18" charset="0"/>
              <a:ea typeface="宋体" panose="02010600030101010101" pitchFamily="2" charset="-122"/>
            </a:endParaRPr>
          </a:p>
        </p:txBody>
      </p:sp>
      <p:sp>
        <p:nvSpPr>
          <p:cNvPr id="124" name="Line 16">
            <a:extLst>
              <a:ext uri="{FF2B5EF4-FFF2-40B4-BE49-F238E27FC236}">
                <a16:creationId xmlns:a16="http://schemas.microsoft.com/office/drawing/2014/main" id="{3CF1E901-B974-A7AB-8BA4-1760630BF662}"/>
              </a:ext>
            </a:extLst>
          </p:cNvPr>
          <p:cNvSpPr>
            <a:spLocks noChangeShapeType="1"/>
          </p:cNvSpPr>
          <p:nvPr/>
        </p:nvSpPr>
        <p:spPr bwMode="auto">
          <a:xfrm flipH="1">
            <a:off x="5949950" y="5256214"/>
            <a:ext cx="115888" cy="1587"/>
          </a:xfrm>
          <a:prstGeom prst="line">
            <a:avLst/>
          </a:prstGeom>
          <a:noFill/>
          <a:ln w="9525">
            <a:solidFill>
              <a:srgbClr val="000000"/>
            </a:solidFill>
            <a:round/>
            <a:headEnd/>
            <a:tailEnd/>
          </a:ln>
        </p:spPr>
        <p:txBody>
          <a:bodyPr/>
          <a:lstStyle/>
          <a:p>
            <a:pPr eaLnBrk="0" fontAlgn="base" hangingPunct="0">
              <a:spcBef>
                <a:spcPct val="0"/>
              </a:spcBef>
              <a:spcAft>
                <a:spcPct val="0"/>
              </a:spcAft>
              <a:defRPr/>
            </a:pPr>
            <a:endParaRPr kumimoji="1" lang="zh-CN" altLang="en-US" sz="1050">
              <a:solidFill>
                <a:prstClr val="black"/>
              </a:solidFill>
              <a:latin typeface="Times New Roman" panose="02020603050405020304" pitchFamily="18" charset="0"/>
              <a:ea typeface="宋体" panose="02010600030101010101" pitchFamily="2" charset="-122"/>
            </a:endParaRPr>
          </a:p>
        </p:txBody>
      </p:sp>
      <p:sp>
        <p:nvSpPr>
          <p:cNvPr id="125" name="Line 18">
            <a:extLst>
              <a:ext uri="{FF2B5EF4-FFF2-40B4-BE49-F238E27FC236}">
                <a16:creationId xmlns:a16="http://schemas.microsoft.com/office/drawing/2014/main" id="{CDE38EDD-F924-162E-F4AE-2375A20C631B}"/>
              </a:ext>
            </a:extLst>
          </p:cNvPr>
          <p:cNvSpPr>
            <a:spLocks noChangeShapeType="1"/>
          </p:cNvSpPr>
          <p:nvPr/>
        </p:nvSpPr>
        <p:spPr bwMode="auto">
          <a:xfrm flipH="1">
            <a:off x="7680326" y="5141914"/>
            <a:ext cx="238125" cy="1587"/>
          </a:xfrm>
          <a:prstGeom prst="line">
            <a:avLst/>
          </a:prstGeom>
          <a:noFill/>
          <a:ln w="9525">
            <a:solidFill>
              <a:srgbClr val="000000"/>
            </a:solidFill>
            <a:round/>
            <a:headEnd/>
            <a:tailEnd/>
          </a:ln>
        </p:spPr>
        <p:txBody>
          <a:bodyPr/>
          <a:lstStyle/>
          <a:p>
            <a:pPr eaLnBrk="0" fontAlgn="base" hangingPunct="0">
              <a:spcBef>
                <a:spcPct val="0"/>
              </a:spcBef>
              <a:spcAft>
                <a:spcPct val="0"/>
              </a:spcAft>
              <a:defRPr/>
            </a:pPr>
            <a:endParaRPr kumimoji="1" lang="zh-CN" altLang="en-US" sz="1050">
              <a:solidFill>
                <a:prstClr val="black"/>
              </a:solidFill>
              <a:latin typeface="Times New Roman" panose="02020603050405020304" pitchFamily="18" charset="0"/>
              <a:ea typeface="宋体" panose="02010600030101010101" pitchFamily="2" charset="-122"/>
            </a:endParaRPr>
          </a:p>
        </p:txBody>
      </p:sp>
      <p:sp>
        <p:nvSpPr>
          <p:cNvPr id="126" name="Line 17">
            <a:extLst>
              <a:ext uri="{FF2B5EF4-FFF2-40B4-BE49-F238E27FC236}">
                <a16:creationId xmlns:a16="http://schemas.microsoft.com/office/drawing/2014/main" id="{A4E8D67C-2D9A-82BD-8191-31D543838F6D}"/>
              </a:ext>
            </a:extLst>
          </p:cNvPr>
          <p:cNvSpPr>
            <a:spLocks noChangeShapeType="1"/>
          </p:cNvSpPr>
          <p:nvPr/>
        </p:nvSpPr>
        <p:spPr bwMode="auto">
          <a:xfrm flipH="1">
            <a:off x="7708901" y="5211763"/>
            <a:ext cx="180975" cy="0"/>
          </a:xfrm>
          <a:prstGeom prst="line">
            <a:avLst/>
          </a:prstGeom>
          <a:noFill/>
          <a:ln w="9525">
            <a:solidFill>
              <a:srgbClr val="000000"/>
            </a:solidFill>
            <a:round/>
            <a:headEnd/>
            <a:tailEnd/>
          </a:ln>
        </p:spPr>
        <p:txBody>
          <a:bodyPr/>
          <a:lstStyle/>
          <a:p>
            <a:pPr eaLnBrk="0" fontAlgn="base" hangingPunct="0">
              <a:spcBef>
                <a:spcPct val="0"/>
              </a:spcBef>
              <a:spcAft>
                <a:spcPct val="0"/>
              </a:spcAft>
              <a:defRPr/>
            </a:pPr>
            <a:endParaRPr kumimoji="1" lang="zh-CN" altLang="en-US" sz="1050">
              <a:solidFill>
                <a:prstClr val="black"/>
              </a:solidFill>
              <a:latin typeface="Times New Roman" panose="02020603050405020304" pitchFamily="18" charset="0"/>
              <a:ea typeface="宋体" panose="02010600030101010101" pitchFamily="2" charset="-122"/>
            </a:endParaRPr>
          </a:p>
        </p:txBody>
      </p:sp>
      <p:sp>
        <p:nvSpPr>
          <p:cNvPr id="127" name="Line 16">
            <a:extLst>
              <a:ext uri="{FF2B5EF4-FFF2-40B4-BE49-F238E27FC236}">
                <a16:creationId xmlns:a16="http://schemas.microsoft.com/office/drawing/2014/main" id="{8D0379B4-E1F2-2E9F-4821-2A9EEE1CAC32}"/>
              </a:ext>
            </a:extLst>
          </p:cNvPr>
          <p:cNvSpPr>
            <a:spLocks noChangeShapeType="1"/>
          </p:cNvSpPr>
          <p:nvPr/>
        </p:nvSpPr>
        <p:spPr bwMode="auto">
          <a:xfrm flipH="1">
            <a:off x="7737476" y="5275264"/>
            <a:ext cx="117475" cy="1587"/>
          </a:xfrm>
          <a:prstGeom prst="line">
            <a:avLst/>
          </a:prstGeom>
          <a:noFill/>
          <a:ln w="9525">
            <a:solidFill>
              <a:srgbClr val="000000"/>
            </a:solidFill>
            <a:round/>
            <a:headEnd/>
            <a:tailEnd/>
          </a:ln>
        </p:spPr>
        <p:txBody>
          <a:bodyPr/>
          <a:lstStyle/>
          <a:p>
            <a:pPr eaLnBrk="0" fontAlgn="base" hangingPunct="0">
              <a:spcBef>
                <a:spcPct val="0"/>
              </a:spcBef>
              <a:spcAft>
                <a:spcPct val="0"/>
              </a:spcAft>
              <a:defRPr/>
            </a:pPr>
            <a:endParaRPr kumimoji="1" lang="zh-CN" altLang="en-US" sz="1050">
              <a:solidFill>
                <a:prstClr val="black"/>
              </a:solidFill>
              <a:latin typeface="Times New Roman" panose="02020603050405020304" pitchFamily="18" charset="0"/>
              <a:ea typeface="宋体" panose="02010600030101010101" pitchFamily="2" charset="-122"/>
            </a:endParaRPr>
          </a:p>
        </p:txBody>
      </p:sp>
      <p:sp>
        <p:nvSpPr>
          <p:cNvPr id="128" name="Line 18">
            <a:extLst>
              <a:ext uri="{FF2B5EF4-FFF2-40B4-BE49-F238E27FC236}">
                <a16:creationId xmlns:a16="http://schemas.microsoft.com/office/drawing/2014/main" id="{2E80E420-454E-836D-2802-950B03DFEDFE}"/>
              </a:ext>
            </a:extLst>
          </p:cNvPr>
          <p:cNvSpPr>
            <a:spLocks noChangeShapeType="1"/>
          </p:cNvSpPr>
          <p:nvPr/>
        </p:nvSpPr>
        <p:spPr bwMode="auto">
          <a:xfrm flipH="1">
            <a:off x="8301039" y="5141914"/>
            <a:ext cx="238125" cy="1587"/>
          </a:xfrm>
          <a:prstGeom prst="line">
            <a:avLst/>
          </a:prstGeom>
          <a:noFill/>
          <a:ln w="9525">
            <a:solidFill>
              <a:srgbClr val="000000"/>
            </a:solidFill>
            <a:round/>
            <a:headEnd/>
            <a:tailEnd/>
          </a:ln>
        </p:spPr>
        <p:txBody>
          <a:bodyPr/>
          <a:lstStyle/>
          <a:p>
            <a:pPr eaLnBrk="0" fontAlgn="base" hangingPunct="0">
              <a:spcBef>
                <a:spcPct val="0"/>
              </a:spcBef>
              <a:spcAft>
                <a:spcPct val="0"/>
              </a:spcAft>
              <a:defRPr/>
            </a:pPr>
            <a:endParaRPr kumimoji="1" lang="zh-CN" altLang="en-US" sz="1050">
              <a:solidFill>
                <a:prstClr val="black"/>
              </a:solidFill>
              <a:latin typeface="Times New Roman" panose="02020603050405020304" pitchFamily="18" charset="0"/>
              <a:ea typeface="宋体" panose="02010600030101010101" pitchFamily="2" charset="-122"/>
            </a:endParaRPr>
          </a:p>
        </p:txBody>
      </p:sp>
      <p:sp>
        <p:nvSpPr>
          <p:cNvPr id="129" name="Line 17">
            <a:extLst>
              <a:ext uri="{FF2B5EF4-FFF2-40B4-BE49-F238E27FC236}">
                <a16:creationId xmlns:a16="http://schemas.microsoft.com/office/drawing/2014/main" id="{D3E8B707-F816-5073-5061-EFEF21B1701A}"/>
              </a:ext>
            </a:extLst>
          </p:cNvPr>
          <p:cNvSpPr>
            <a:spLocks noChangeShapeType="1"/>
          </p:cNvSpPr>
          <p:nvPr/>
        </p:nvSpPr>
        <p:spPr bwMode="auto">
          <a:xfrm flipH="1">
            <a:off x="8329614" y="5210175"/>
            <a:ext cx="180975" cy="1588"/>
          </a:xfrm>
          <a:prstGeom prst="line">
            <a:avLst/>
          </a:prstGeom>
          <a:noFill/>
          <a:ln w="9525">
            <a:solidFill>
              <a:srgbClr val="000000"/>
            </a:solidFill>
            <a:round/>
            <a:headEnd/>
            <a:tailEnd/>
          </a:ln>
        </p:spPr>
        <p:txBody>
          <a:bodyPr/>
          <a:lstStyle/>
          <a:p>
            <a:pPr eaLnBrk="0" fontAlgn="base" hangingPunct="0">
              <a:spcBef>
                <a:spcPct val="0"/>
              </a:spcBef>
              <a:spcAft>
                <a:spcPct val="0"/>
              </a:spcAft>
              <a:defRPr/>
            </a:pPr>
            <a:endParaRPr kumimoji="1" lang="zh-CN" altLang="en-US" sz="1050">
              <a:solidFill>
                <a:prstClr val="black"/>
              </a:solidFill>
              <a:latin typeface="Times New Roman" panose="02020603050405020304" pitchFamily="18" charset="0"/>
              <a:ea typeface="宋体" panose="02010600030101010101" pitchFamily="2" charset="-122"/>
            </a:endParaRPr>
          </a:p>
        </p:txBody>
      </p:sp>
      <p:sp>
        <p:nvSpPr>
          <p:cNvPr id="130" name="Line 16">
            <a:extLst>
              <a:ext uri="{FF2B5EF4-FFF2-40B4-BE49-F238E27FC236}">
                <a16:creationId xmlns:a16="http://schemas.microsoft.com/office/drawing/2014/main" id="{4646079D-2329-F811-F746-C5E8E175928A}"/>
              </a:ext>
            </a:extLst>
          </p:cNvPr>
          <p:cNvSpPr>
            <a:spLocks noChangeShapeType="1"/>
          </p:cNvSpPr>
          <p:nvPr/>
        </p:nvSpPr>
        <p:spPr bwMode="auto">
          <a:xfrm flipH="1">
            <a:off x="8358189" y="5273675"/>
            <a:ext cx="117475" cy="1588"/>
          </a:xfrm>
          <a:prstGeom prst="line">
            <a:avLst/>
          </a:prstGeom>
          <a:noFill/>
          <a:ln w="9525">
            <a:solidFill>
              <a:srgbClr val="000000"/>
            </a:solidFill>
            <a:round/>
            <a:headEnd/>
            <a:tailEnd/>
          </a:ln>
        </p:spPr>
        <p:txBody>
          <a:bodyPr/>
          <a:lstStyle/>
          <a:p>
            <a:pPr eaLnBrk="0" fontAlgn="base" hangingPunct="0">
              <a:spcBef>
                <a:spcPct val="0"/>
              </a:spcBef>
              <a:spcAft>
                <a:spcPct val="0"/>
              </a:spcAft>
              <a:defRPr/>
            </a:pPr>
            <a:endParaRPr kumimoji="1" lang="zh-CN" altLang="en-US" sz="1050">
              <a:solidFill>
                <a:prstClr val="black"/>
              </a:solidFill>
              <a:latin typeface="Times New Roman" panose="02020603050405020304" pitchFamily="18" charset="0"/>
              <a:ea typeface="宋体" panose="02010600030101010101" pitchFamily="2" charset="-122"/>
            </a:endParaRPr>
          </a:p>
        </p:txBody>
      </p:sp>
    </p:spTree>
    <p:custDataLst>
      <p:tags r:id="rId1"/>
    </p:custDataLst>
    <p:extLst>
      <p:ext uri="{BB962C8B-B14F-4D97-AF65-F5344CB8AC3E}">
        <p14:creationId xmlns:p14="http://schemas.microsoft.com/office/powerpoint/2010/main" val="30320218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6"/>
            <a:ext cx="10695129" cy="4656343"/>
            <a:chOff x="1887176" y="1780605"/>
            <a:chExt cx="1504326" cy="678149"/>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568636"/>
            </a:xfrm>
            <a:prstGeom prst="rect">
              <a:avLst/>
            </a:prstGeom>
            <a:noFill/>
          </p:spPr>
          <p:txBody>
            <a:bodyPr wrap="square" rtlCol="0">
              <a:spAutoFit/>
            </a:bodyPr>
            <a:lstStyle/>
            <a:p>
              <a:pPr marL="285750" lvl="1" indent="-285750">
                <a:lnSpc>
                  <a:spcPct val="150000"/>
                </a:lnSpc>
                <a:buFont typeface="Wingdings" pitchFamily="2" charset="2"/>
                <a:buChar char="Ø"/>
              </a:pPr>
              <a:r>
                <a:rPr lang="en-US" altLang="zh-CN" sz="2400" dirty="0">
                  <a:solidFill>
                    <a:schemeClr val="tx1">
                      <a:lumMod val="85000"/>
                      <a:lumOff val="15000"/>
                    </a:schemeClr>
                  </a:solidFill>
                </a:rPr>
                <a:t>ANSI/IEEE Std 91-1984</a:t>
              </a:r>
            </a:p>
            <a:p>
              <a:pPr marL="742950" lvl="2" indent="-285750">
                <a:lnSpc>
                  <a:spcPct val="150000"/>
                </a:lnSpc>
                <a:buFont typeface="Wingdings" pitchFamily="2" charset="2"/>
                <a:buChar char="Ø"/>
              </a:pPr>
              <a:r>
                <a:rPr lang="en-US" altLang="zh-CN" sz="2400" dirty="0">
                  <a:solidFill>
                    <a:schemeClr val="tx1">
                      <a:lumMod val="85000"/>
                      <a:lumOff val="15000"/>
                    </a:schemeClr>
                  </a:solidFill>
                </a:rPr>
                <a:t>IEEE Standard Graphic Symbols for Logic Functions</a:t>
              </a:r>
            </a:p>
            <a:p>
              <a:pPr marL="742950" lvl="2" indent="-285750">
                <a:lnSpc>
                  <a:spcPct val="150000"/>
                </a:lnSpc>
                <a:buFont typeface="Wingdings" pitchFamily="2" charset="2"/>
                <a:buChar char="Ø"/>
              </a:pPr>
              <a:r>
                <a:rPr lang="zh-CN" altLang="en-US" sz="2400" dirty="0">
                  <a:solidFill>
                    <a:schemeClr val="tx1">
                      <a:lumMod val="85000"/>
                      <a:lumOff val="15000"/>
                    </a:schemeClr>
                  </a:solidFill>
                </a:rPr>
                <a:t>形状特征型符号</a:t>
              </a:r>
            </a:p>
            <a:p>
              <a:pPr marL="285750" lvl="1" indent="-285750">
                <a:lnSpc>
                  <a:spcPct val="150000"/>
                </a:lnSpc>
                <a:buFont typeface="Wingdings" pitchFamily="2" charset="2"/>
                <a:buChar char="Ø"/>
              </a:pPr>
              <a:r>
                <a:rPr lang="en-US" altLang="zh-CN" sz="2400" dirty="0">
                  <a:solidFill>
                    <a:schemeClr val="tx1">
                      <a:lumMod val="85000"/>
                      <a:lumOff val="15000"/>
                    </a:schemeClr>
                  </a:solidFill>
                </a:rPr>
                <a:t>IEC 60617-12</a:t>
              </a:r>
            </a:p>
            <a:p>
              <a:pPr marL="285750" lvl="1" indent="-285750">
                <a:lnSpc>
                  <a:spcPct val="150000"/>
                </a:lnSpc>
                <a:buFont typeface="Wingdings" pitchFamily="2" charset="2"/>
                <a:buChar char="Ø"/>
              </a:pPr>
              <a:r>
                <a:rPr lang="en-US" altLang="zh-CN" sz="2400" dirty="0">
                  <a:solidFill>
                    <a:schemeClr val="tx1">
                      <a:lumMod val="85000"/>
                      <a:lumOff val="15000"/>
                    </a:schemeClr>
                  </a:solidFill>
                </a:rPr>
                <a:t> International Electrotechnical Commission</a:t>
              </a:r>
              <a:r>
                <a:rPr lang="zh-CN" altLang="en-US" sz="2400" dirty="0">
                  <a:solidFill>
                    <a:schemeClr val="tx1">
                      <a:lumMod val="85000"/>
                      <a:lumOff val="15000"/>
                    </a:schemeClr>
                  </a:solidFill>
                </a:rPr>
                <a:t>，国际电工委员会，</a:t>
              </a:r>
              <a:r>
                <a:rPr lang="en-US" altLang="zh-CN" sz="2400" dirty="0">
                  <a:solidFill>
                    <a:schemeClr val="tx1">
                      <a:lumMod val="85000"/>
                      <a:lumOff val="15000"/>
                    </a:schemeClr>
                  </a:solidFill>
                </a:rPr>
                <a:t>Graphical Symbols for Diagrams-Part 12: Binary Logic Elements </a:t>
              </a:r>
            </a:p>
            <a:p>
              <a:pPr marL="742950" lvl="2" indent="-285750">
                <a:lnSpc>
                  <a:spcPct val="150000"/>
                </a:lnSpc>
                <a:buFont typeface="Wingdings" pitchFamily="2" charset="2"/>
                <a:buChar char="Ø"/>
              </a:pPr>
              <a:r>
                <a:rPr lang="zh-CN" altLang="en-US" sz="2400" dirty="0">
                  <a:solidFill>
                    <a:schemeClr val="tx1">
                      <a:lumMod val="85000"/>
                      <a:lumOff val="15000"/>
                    </a:schemeClr>
                  </a:solidFill>
                </a:rPr>
                <a:t>矩形</a:t>
              </a:r>
              <a:r>
                <a:rPr lang="zh-CN" altLang="en-US" sz="2400" dirty="0">
                  <a:solidFill>
                    <a:srgbClr val="B88F4D"/>
                  </a:solidFill>
                </a:rPr>
                <a:t>国标</a:t>
              </a:r>
              <a:r>
                <a:rPr lang="zh-CN" altLang="en-US" sz="2400" dirty="0">
                  <a:solidFill>
                    <a:schemeClr val="tx1">
                      <a:lumMod val="85000"/>
                      <a:lumOff val="15000"/>
                    </a:schemeClr>
                  </a:solidFill>
                </a:rPr>
                <a:t>符号</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379512"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或非门符号表示</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晶体管和门电路</a:t>
            </a:r>
          </a:p>
        </p:txBody>
      </p:sp>
      <p:pic>
        <p:nvPicPr>
          <p:cNvPr id="2" name="图片 1">
            <a:extLst>
              <a:ext uri="{FF2B5EF4-FFF2-40B4-BE49-F238E27FC236}">
                <a16:creationId xmlns:a16="http://schemas.microsoft.com/office/drawing/2014/main" id="{62A9D083-2687-5ED5-4F68-B84F015136EC}"/>
              </a:ext>
            </a:extLst>
          </p:cNvPr>
          <p:cNvPicPr>
            <a:picLocks noChangeAspect="1"/>
          </p:cNvPicPr>
          <p:nvPr/>
        </p:nvPicPr>
        <p:blipFill>
          <a:blip r:embed="rId5"/>
          <a:stretch>
            <a:fillRect/>
          </a:stretch>
        </p:blipFill>
        <p:spPr>
          <a:xfrm>
            <a:off x="4662854" y="3365406"/>
            <a:ext cx="2866292" cy="1194288"/>
          </a:xfrm>
          <a:prstGeom prst="rect">
            <a:avLst/>
          </a:prstGeom>
        </p:spPr>
      </p:pic>
      <p:pic>
        <p:nvPicPr>
          <p:cNvPr id="5" name="图片 4">
            <a:extLst>
              <a:ext uri="{FF2B5EF4-FFF2-40B4-BE49-F238E27FC236}">
                <a16:creationId xmlns:a16="http://schemas.microsoft.com/office/drawing/2014/main" id="{663894FF-AB95-1552-9A95-428927D98A20}"/>
              </a:ext>
            </a:extLst>
          </p:cNvPr>
          <p:cNvPicPr>
            <a:picLocks noChangeAspect="1"/>
          </p:cNvPicPr>
          <p:nvPr/>
        </p:nvPicPr>
        <p:blipFill>
          <a:blip r:embed="rId6"/>
          <a:stretch>
            <a:fillRect/>
          </a:stretch>
        </p:blipFill>
        <p:spPr>
          <a:xfrm>
            <a:off x="4662855" y="5531277"/>
            <a:ext cx="2866291" cy="1194288"/>
          </a:xfrm>
          <a:prstGeom prst="rect">
            <a:avLst/>
          </a:prstGeom>
        </p:spPr>
      </p:pic>
    </p:spTree>
    <p:custDataLst>
      <p:tags r:id="rId1"/>
    </p:custDataLst>
    <p:extLst>
      <p:ext uri="{BB962C8B-B14F-4D97-AF65-F5344CB8AC3E}">
        <p14:creationId xmlns:p14="http://schemas.microsoft.com/office/powerpoint/2010/main" val="13437620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32362"/>
            <a:chOff x="1887176" y="1780605"/>
            <a:chExt cx="1504326" cy="194045"/>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532"/>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在</a:t>
              </a:r>
              <a:r>
                <a:rPr lang="zh-CN" altLang="en-US" sz="2400" dirty="0">
                  <a:solidFill>
                    <a:srgbClr val="B88F4D"/>
                  </a:solidFill>
                </a:rPr>
                <a:t>或非门</a:t>
              </a:r>
              <a:r>
                <a:rPr lang="zh-CN" altLang="en-US" sz="2400" dirty="0">
                  <a:solidFill>
                    <a:schemeClr val="tx1">
                      <a:lumMod val="85000"/>
                      <a:lumOff val="15000"/>
                    </a:schemeClr>
                  </a:solidFill>
                </a:rPr>
                <a:t>输出端增加一个</a:t>
              </a:r>
              <a:r>
                <a:rPr lang="zh-CN" altLang="en-US" sz="2400" dirty="0">
                  <a:solidFill>
                    <a:srgbClr val="B88F4D"/>
                  </a:solidFill>
                </a:rPr>
                <a:t>反相器</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26985"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或门</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晶体管和门电路</a:t>
            </a:r>
          </a:p>
        </p:txBody>
      </p:sp>
      <p:graphicFrame>
        <p:nvGraphicFramePr>
          <p:cNvPr id="2" name="Object 89">
            <a:extLst>
              <a:ext uri="{FF2B5EF4-FFF2-40B4-BE49-F238E27FC236}">
                <a16:creationId xmlns:a16="http://schemas.microsoft.com/office/drawing/2014/main" id="{3A5BAED0-B42E-38AE-953B-9A38FBA342E2}"/>
              </a:ext>
            </a:extLst>
          </p:cNvPr>
          <p:cNvGraphicFramePr>
            <a:graphicFrameLocks noChangeAspect="1"/>
          </p:cNvGraphicFramePr>
          <p:nvPr>
            <p:extLst>
              <p:ext uri="{D42A27DB-BD31-4B8C-83A1-F6EECF244321}">
                <p14:modId xmlns:p14="http://schemas.microsoft.com/office/powerpoint/2010/main" val="3506411641"/>
              </p:ext>
            </p:extLst>
          </p:nvPr>
        </p:nvGraphicFramePr>
        <p:xfrm>
          <a:off x="8588616" y="3269059"/>
          <a:ext cx="2244725" cy="2520973"/>
        </p:xfrm>
        <a:graphic>
          <a:graphicData uri="http://schemas.openxmlformats.org/presentationml/2006/ole">
            <mc:AlternateContent xmlns:mc="http://schemas.openxmlformats.org/markup-compatibility/2006">
              <mc:Choice xmlns:v="urn:schemas-microsoft-com:vml" Requires="v">
                <p:oleObj name="Document" r:id="rId5" imgW="2342388" imgH="2622825" progId="Word.Document.8">
                  <p:embed/>
                </p:oleObj>
              </mc:Choice>
              <mc:Fallback>
                <p:oleObj name="Document" r:id="rId5" imgW="2342388" imgH="2622825" progId="Word.Document.8">
                  <p:embed/>
                  <p:pic>
                    <p:nvPicPr>
                      <p:cNvPr id="62468" name="Object 89">
                        <a:extLst>
                          <a:ext uri="{FF2B5EF4-FFF2-40B4-BE49-F238E27FC236}">
                            <a16:creationId xmlns:a16="http://schemas.microsoft.com/office/drawing/2014/main" id="{C09B419A-A6CF-FE95-C402-239EF30FFB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88616" y="3269059"/>
                        <a:ext cx="2244725" cy="2520973"/>
                      </a:xfrm>
                      <a:prstGeom prst="rect">
                        <a:avLst/>
                      </a:prstGeom>
                      <a:solidFill>
                        <a:srgbClr val="EBDFDB"/>
                      </a:solidFill>
                      <a:ln>
                        <a:noFill/>
                      </a:ln>
                    </p:spPr>
                  </p:pic>
                </p:oleObj>
              </mc:Fallback>
            </mc:AlternateContent>
          </a:graphicData>
        </a:graphic>
      </p:graphicFrame>
      <p:sp>
        <p:nvSpPr>
          <p:cNvPr id="5" name="AutoShape 197">
            <a:extLst>
              <a:ext uri="{FF2B5EF4-FFF2-40B4-BE49-F238E27FC236}">
                <a16:creationId xmlns:a16="http://schemas.microsoft.com/office/drawing/2014/main" id="{2081B821-3447-BA83-B1E2-B0EBCE0E7E32}"/>
              </a:ext>
            </a:extLst>
          </p:cNvPr>
          <p:cNvSpPr>
            <a:spLocks noChangeAspect="1" noChangeArrowheads="1" noTextEdit="1"/>
          </p:cNvSpPr>
          <p:nvPr/>
        </p:nvSpPr>
        <p:spPr bwMode="auto">
          <a:xfrm>
            <a:off x="2187087" y="3078178"/>
            <a:ext cx="5260975"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 name="Text Box 160">
            <a:extLst>
              <a:ext uri="{FF2B5EF4-FFF2-40B4-BE49-F238E27FC236}">
                <a16:creationId xmlns:a16="http://schemas.microsoft.com/office/drawing/2014/main" id="{4BE2E825-513F-85C0-BD42-DEB4031781A0}"/>
              </a:ext>
            </a:extLst>
          </p:cNvPr>
          <p:cNvSpPr txBox="1">
            <a:spLocks noChangeArrowheads="1"/>
          </p:cNvSpPr>
          <p:nvPr/>
        </p:nvSpPr>
        <p:spPr bwMode="auto">
          <a:xfrm>
            <a:off x="6990862" y="4416440"/>
            <a:ext cx="314325" cy="18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000" b="1"/>
              <a:t>D=1</a:t>
            </a:r>
            <a:endParaRPr lang="en-US" altLang="zh-CN" b="1"/>
          </a:p>
        </p:txBody>
      </p:sp>
      <p:sp>
        <p:nvSpPr>
          <p:cNvPr id="8" name="Line 159">
            <a:extLst>
              <a:ext uri="{FF2B5EF4-FFF2-40B4-BE49-F238E27FC236}">
                <a16:creationId xmlns:a16="http://schemas.microsoft.com/office/drawing/2014/main" id="{E7FE810C-8F09-BC6E-3A9B-2F2BFF7631C1}"/>
              </a:ext>
            </a:extLst>
          </p:cNvPr>
          <p:cNvSpPr>
            <a:spLocks noChangeShapeType="1"/>
          </p:cNvSpPr>
          <p:nvPr/>
        </p:nvSpPr>
        <p:spPr bwMode="auto">
          <a:xfrm>
            <a:off x="5619262" y="3257565"/>
            <a:ext cx="3397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Line 158">
            <a:extLst>
              <a:ext uri="{FF2B5EF4-FFF2-40B4-BE49-F238E27FC236}">
                <a16:creationId xmlns:a16="http://schemas.microsoft.com/office/drawing/2014/main" id="{E4BFDA79-BB53-A05F-883F-5B44711FAC4B}"/>
              </a:ext>
            </a:extLst>
          </p:cNvPr>
          <p:cNvSpPr>
            <a:spLocks noChangeShapeType="1"/>
          </p:cNvSpPr>
          <p:nvPr/>
        </p:nvSpPr>
        <p:spPr bwMode="auto">
          <a:xfrm>
            <a:off x="5490675" y="5397515"/>
            <a:ext cx="0" cy="3175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157">
            <a:extLst>
              <a:ext uri="{FF2B5EF4-FFF2-40B4-BE49-F238E27FC236}">
                <a16:creationId xmlns:a16="http://schemas.microsoft.com/office/drawing/2014/main" id="{01542B71-6BF4-DA33-ECD5-7E3348932651}"/>
              </a:ext>
            </a:extLst>
          </p:cNvPr>
          <p:cNvSpPr>
            <a:spLocks noChangeShapeType="1"/>
          </p:cNvSpPr>
          <p:nvPr/>
        </p:nvSpPr>
        <p:spPr bwMode="auto">
          <a:xfrm flipH="1">
            <a:off x="5246200" y="5246703"/>
            <a:ext cx="127000"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156">
            <a:extLst>
              <a:ext uri="{FF2B5EF4-FFF2-40B4-BE49-F238E27FC236}">
                <a16:creationId xmlns:a16="http://schemas.microsoft.com/office/drawing/2014/main" id="{5294644A-42A7-19A0-B75E-32ADDEF6B0A3}"/>
              </a:ext>
            </a:extLst>
          </p:cNvPr>
          <p:cNvSpPr>
            <a:spLocks noChangeShapeType="1"/>
          </p:cNvSpPr>
          <p:nvPr/>
        </p:nvSpPr>
        <p:spPr bwMode="auto">
          <a:xfrm>
            <a:off x="5789125" y="3260740"/>
            <a:ext cx="0" cy="231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Text Box 155">
            <a:extLst>
              <a:ext uri="{FF2B5EF4-FFF2-40B4-BE49-F238E27FC236}">
                <a16:creationId xmlns:a16="http://schemas.microsoft.com/office/drawing/2014/main" id="{C825D242-3070-E046-FB9E-333B7A4BE871}"/>
              </a:ext>
            </a:extLst>
          </p:cNvPr>
          <p:cNvSpPr txBox="1">
            <a:spLocks noChangeArrowheads="1"/>
          </p:cNvSpPr>
          <p:nvPr/>
        </p:nvSpPr>
        <p:spPr bwMode="auto">
          <a:xfrm>
            <a:off x="6017725" y="3543315"/>
            <a:ext cx="314325" cy="17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000" b="1"/>
              <a:t>P</a:t>
            </a:r>
            <a:r>
              <a:rPr lang="zh-CN" altLang="en-US" sz="1000" b="1"/>
              <a:t>型</a:t>
            </a:r>
            <a:endParaRPr lang="zh-CN" altLang="en-US" b="1"/>
          </a:p>
        </p:txBody>
      </p:sp>
      <p:sp>
        <p:nvSpPr>
          <p:cNvPr id="13" name="Text Box 154">
            <a:extLst>
              <a:ext uri="{FF2B5EF4-FFF2-40B4-BE49-F238E27FC236}">
                <a16:creationId xmlns:a16="http://schemas.microsoft.com/office/drawing/2014/main" id="{B010E342-C007-C065-3A18-AB74F13808C2}"/>
              </a:ext>
            </a:extLst>
          </p:cNvPr>
          <p:cNvSpPr txBox="1">
            <a:spLocks noChangeArrowheads="1"/>
          </p:cNvSpPr>
          <p:nvPr/>
        </p:nvSpPr>
        <p:spPr bwMode="auto">
          <a:xfrm>
            <a:off x="5538300" y="4899040"/>
            <a:ext cx="312737"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000" b="1"/>
              <a:t>N</a:t>
            </a:r>
            <a:r>
              <a:rPr lang="zh-CN" altLang="en-US" sz="1000" b="1"/>
              <a:t>型</a:t>
            </a:r>
            <a:endParaRPr lang="zh-CN" altLang="en-US" sz="800" b="1"/>
          </a:p>
          <a:p>
            <a:endParaRPr lang="zh-CN" altLang="en-US" b="1"/>
          </a:p>
        </p:txBody>
      </p:sp>
      <p:sp>
        <p:nvSpPr>
          <p:cNvPr id="14" name="Oval 153">
            <a:extLst>
              <a:ext uri="{FF2B5EF4-FFF2-40B4-BE49-F238E27FC236}">
                <a16:creationId xmlns:a16="http://schemas.microsoft.com/office/drawing/2014/main" id="{01698590-C9B4-F2DC-E024-FF8C1BB23202}"/>
              </a:ext>
            </a:extLst>
          </p:cNvPr>
          <p:cNvSpPr>
            <a:spLocks noChangeArrowheads="1"/>
          </p:cNvSpPr>
          <p:nvPr/>
        </p:nvSpPr>
        <p:spPr bwMode="auto">
          <a:xfrm>
            <a:off x="5628787" y="3486165"/>
            <a:ext cx="312738" cy="2921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5" name="Oval 152">
            <a:extLst>
              <a:ext uri="{FF2B5EF4-FFF2-40B4-BE49-F238E27FC236}">
                <a16:creationId xmlns:a16="http://schemas.microsoft.com/office/drawing/2014/main" id="{0E14A3AF-913E-D330-9070-9261D85F1D4E}"/>
              </a:ext>
            </a:extLst>
          </p:cNvPr>
          <p:cNvSpPr>
            <a:spLocks noChangeArrowheads="1"/>
          </p:cNvSpPr>
          <p:nvPr/>
        </p:nvSpPr>
        <p:spPr bwMode="auto">
          <a:xfrm>
            <a:off x="5335100" y="5114940"/>
            <a:ext cx="312737" cy="2921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6" name="Line 151">
            <a:extLst>
              <a:ext uri="{FF2B5EF4-FFF2-40B4-BE49-F238E27FC236}">
                <a16:creationId xmlns:a16="http://schemas.microsoft.com/office/drawing/2014/main" id="{DA534220-4385-B979-3F4E-8C32E21D4709}"/>
              </a:ext>
            </a:extLst>
          </p:cNvPr>
          <p:cNvSpPr>
            <a:spLocks noChangeShapeType="1"/>
          </p:cNvSpPr>
          <p:nvPr/>
        </p:nvSpPr>
        <p:spPr bwMode="auto">
          <a:xfrm>
            <a:off x="5789125" y="3492515"/>
            <a:ext cx="0" cy="27463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50">
            <a:extLst>
              <a:ext uri="{FF2B5EF4-FFF2-40B4-BE49-F238E27FC236}">
                <a16:creationId xmlns:a16="http://schemas.microsoft.com/office/drawing/2014/main" id="{4815158B-4208-6E6F-406E-414ED84AC731}"/>
              </a:ext>
            </a:extLst>
          </p:cNvPr>
          <p:cNvSpPr>
            <a:spLocks noChangeShapeType="1"/>
          </p:cNvSpPr>
          <p:nvPr/>
        </p:nvSpPr>
        <p:spPr bwMode="auto">
          <a:xfrm>
            <a:off x="5789125" y="3776678"/>
            <a:ext cx="0" cy="231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Oval 149">
            <a:extLst>
              <a:ext uri="{FF2B5EF4-FFF2-40B4-BE49-F238E27FC236}">
                <a16:creationId xmlns:a16="http://schemas.microsoft.com/office/drawing/2014/main" id="{45281776-7E53-B8B5-303D-31D5A1CB1938}"/>
              </a:ext>
            </a:extLst>
          </p:cNvPr>
          <p:cNvSpPr>
            <a:spLocks noChangeArrowheads="1"/>
          </p:cNvSpPr>
          <p:nvPr/>
        </p:nvSpPr>
        <p:spPr bwMode="auto">
          <a:xfrm>
            <a:off x="5628787" y="4000515"/>
            <a:ext cx="312738" cy="2921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9" name="Text Box 148">
            <a:extLst>
              <a:ext uri="{FF2B5EF4-FFF2-40B4-BE49-F238E27FC236}">
                <a16:creationId xmlns:a16="http://schemas.microsoft.com/office/drawing/2014/main" id="{672E957A-B398-0CDE-CFCE-CF4B4E485C41}"/>
              </a:ext>
            </a:extLst>
          </p:cNvPr>
          <p:cNvSpPr txBox="1">
            <a:spLocks noChangeArrowheads="1"/>
          </p:cNvSpPr>
          <p:nvPr/>
        </p:nvSpPr>
        <p:spPr bwMode="auto">
          <a:xfrm>
            <a:off x="6027250" y="4040203"/>
            <a:ext cx="312737"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000" b="1"/>
              <a:t>P</a:t>
            </a:r>
            <a:r>
              <a:rPr lang="zh-CN" altLang="en-US" sz="1000" b="1"/>
              <a:t>型</a:t>
            </a:r>
            <a:endParaRPr lang="zh-CN" altLang="en-US" b="1"/>
          </a:p>
        </p:txBody>
      </p:sp>
      <p:sp>
        <p:nvSpPr>
          <p:cNvPr id="21" name="Line 146">
            <a:extLst>
              <a:ext uri="{FF2B5EF4-FFF2-40B4-BE49-F238E27FC236}">
                <a16:creationId xmlns:a16="http://schemas.microsoft.com/office/drawing/2014/main" id="{A0B081D6-96AE-A698-9190-4EF6C163442F}"/>
              </a:ext>
            </a:extLst>
          </p:cNvPr>
          <p:cNvSpPr>
            <a:spLocks noChangeShapeType="1"/>
          </p:cNvSpPr>
          <p:nvPr/>
        </p:nvSpPr>
        <p:spPr bwMode="auto">
          <a:xfrm flipV="1">
            <a:off x="5784362" y="4297378"/>
            <a:ext cx="1588" cy="4365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Oval 147">
            <a:extLst>
              <a:ext uri="{FF2B5EF4-FFF2-40B4-BE49-F238E27FC236}">
                <a16:creationId xmlns:a16="http://schemas.microsoft.com/office/drawing/2014/main" id="{977D595D-30EC-584B-CEE0-87E420316DF9}"/>
              </a:ext>
            </a:extLst>
          </p:cNvPr>
          <p:cNvSpPr>
            <a:spLocks noChangeArrowheads="1"/>
          </p:cNvSpPr>
          <p:nvPr/>
        </p:nvSpPr>
        <p:spPr bwMode="auto">
          <a:xfrm>
            <a:off x="5762137" y="4497403"/>
            <a:ext cx="46038" cy="42862"/>
          </a:xfrm>
          <a:prstGeom prst="ellipse">
            <a:avLst/>
          </a:prstGeom>
          <a:solidFill>
            <a:schemeClr val="tx1"/>
          </a:solidFill>
          <a:ln w="9525">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3" name="Line 145">
            <a:extLst>
              <a:ext uri="{FF2B5EF4-FFF2-40B4-BE49-F238E27FC236}">
                <a16:creationId xmlns:a16="http://schemas.microsoft.com/office/drawing/2014/main" id="{1630609D-D73B-3AA3-7708-03818EFBC772}"/>
              </a:ext>
            </a:extLst>
          </p:cNvPr>
          <p:cNvSpPr>
            <a:spLocks noChangeShapeType="1"/>
          </p:cNvSpPr>
          <p:nvPr/>
        </p:nvSpPr>
        <p:spPr bwMode="auto">
          <a:xfrm>
            <a:off x="5492262" y="4740290"/>
            <a:ext cx="0" cy="3683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144">
            <a:extLst>
              <a:ext uri="{FF2B5EF4-FFF2-40B4-BE49-F238E27FC236}">
                <a16:creationId xmlns:a16="http://schemas.microsoft.com/office/drawing/2014/main" id="{8D595B45-3229-2219-7DD9-20FA21391BF4}"/>
              </a:ext>
            </a:extLst>
          </p:cNvPr>
          <p:cNvSpPr>
            <a:spLocks noChangeShapeType="1"/>
          </p:cNvSpPr>
          <p:nvPr/>
        </p:nvSpPr>
        <p:spPr bwMode="auto">
          <a:xfrm>
            <a:off x="6082812" y="4748228"/>
            <a:ext cx="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143">
            <a:extLst>
              <a:ext uri="{FF2B5EF4-FFF2-40B4-BE49-F238E27FC236}">
                <a16:creationId xmlns:a16="http://schemas.microsoft.com/office/drawing/2014/main" id="{0D7A9AD9-1019-DDBF-EA53-6848B22C52BA}"/>
              </a:ext>
            </a:extLst>
          </p:cNvPr>
          <p:cNvSpPr>
            <a:spLocks noChangeShapeType="1"/>
          </p:cNvSpPr>
          <p:nvPr/>
        </p:nvSpPr>
        <p:spPr bwMode="auto">
          <a:xfrm>
            <a:off x="5490675" y="4741878"/>
            <a:ext cx="5905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142">
            <a:extLst>
              <a:ext uri="{FF2B5EF4-FFF2-40B4-BE49-F238E27FC236}">
                <a16:creationId xmlns:a16="http://schemas.microsoft.com/office/drawing/2014/main" id="{0579FF2F-AA1F-DF9F-08ED-C237AD5A429B}"/>
              </a:ext>
            </a:extLst>
          </p:cNvPr>
          <p:cNvSpPr>
            <a:spLocks noChangeShapeType="1"/>
          </p:cNvSpPr>
          <p:nvPr/>
        </p:nvSpPr>
        <p:spPr bwMode="auto">
          <a:xfrm>
            <a:off x="5493850" y="5124465"/>
            <a:ext cx="0" cy="27463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141">
            <a:extLst>
              <a:ext uri="{FF2B5EF4-FFF2-40B4-BE49-F238E27FC236}">
                <a16:creationId xmlns:a16="http://schemas.microsoft.com/office/drawing/2014/main" id="{BFC98293-0F46-2B57-21D8-1284FB1F4CDA}"/>
              </a:ext>
            </a:extLst>
          </p:cNvPr>
          <p:cNvSpPr>
            <a:spLocks noChangeShapeType="1"/>
          </p:cNvSpPr>
          <p:nvPr/>
        </p:nvSpPr>
        <p:spPr bwMode="auto">
          <a:xfrm>
            <a:off x="6087575" y="5389578"/>
            <a:ext cx="1587" cy="3175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Oval 140">
            <a:extLst>
              <a:ext uri="{FF2B5EF4-FFF2-40B4-BE49-F238E27FC236}">
                <a16:creationId xmlns:a16="http://schemas.microsoft.com/office/drawing/2014/main" id="{3869E1BC-47E9-D5EB-0304-CD646BAEE1A9}"/>
              </a:ext>
            </a:extLst>
          </p:cNvPr>
          <p:cNvSpPr>
            <a:spLocks noChangeArrowheads="1"/>
          </p:cNvSpPr>
          <p:nvPr/>
        </p:nvSpPr>
        <p:spPr bwMode="auto">
          <a:xfrm>
            <a:off x="5933587" y="5105415"/>
            <a:ext cx="312738" cy="2921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9" name="Text Box 139">
            <a:extLst>
              <a:ext uri="{FF2B5EF4-FFF2-40B4-BE49-F238E27FC236}">
                <a16:creationId xmlns:a16="http://schemas.microsoft.com/office/drawing/2014/main" id="{FD0D2BC0-2CD0-BCAB-28DD-3B3A97850178}"/>
              </a:ext>
            </a:extLst>
          </p:cNvPr>
          <p:cNvSpPr txBox="1">
            <a:spLocks noChangeArrowheads="1"/>
          </p:cNvSpPr>
          <p:nvPr/>
        </p:nvSpPr>
        <p:spPr bwMode="auto">
          <a:xfrm>
            <a:off x="6146312" y="4899040"/>
            <a:ext cx="312738"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000" b="1"/>
              <a:t>N</a:t>
            </a:r>
            <a:r>
              <a:rPr lang="zh-CN" altLang="en-US" sz="1000" b="1"/>
              <a:t>型</a:t>
            </a:r>
            <a:endParaRPr lang="zh-CN" altLang="en-US" sz="800" b="1"/>
          </a:p>
          <a:p>
            <a:endParaRPr lang="zh-CN" altLang="en-US" b="1"/>
          </a:p>
        </p:txBody>
      </p:sp>
      <p:sp>
        <p:nvSpPr>
          <p:cNvPr id="33" name="Line 138">
            <a:extLst>
              <a:ext uri="{FF2B5EF4-FFF2-40B4-BE49-F238E27FC236}">
                <a16:creationId xmlns:a16="http://schemas.microsoft.com/office/drawing/2014/main" id="{383ECD40-2181-85DE-D6DE-B9107BFB028A}"/>
              </a:ext>
            </a:extLst>
          </p:cNvPr>
          <p:cNvSpPr>
            <a:spLocks noChangeShapeType="1"/>
          </p:cNvSpPr>
          <p:nvPr/>
        </p:nvSpPr>
        <p:spPr bwMode="auto">
          <a:xfrm flipH="1">
            <a:off x="5787537" y="5246703"/>
            <a:ext cx="138113"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137">
            <a:extLst>
              <a:ext uri="{FF2B5EF4-FFF2-40B4-BE49-F238E27FC236}">
                <a16:creationId xmlns:a16="http://schemas.microsoft.com/office/drawing/2014/main" id="{D8AFC581-C9AC-3447-78EF-27B53D441EA1}"/>
              </a:ext>
            </a:extLst>
          </p:cNvPr>
          <p:cNvSpPr>
            <a:spLocks noChangeShapeType="1"/>
          </p:cNvSpPr>
          <p:nvPr/>
        </p:nvSpPr>
        <p:spPr bwMode="auto">
          <a:xfrm>
            <a:off x="5776425" y="5248290"/>
            <a:ext cx="0" cy="7127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Line 136">
            <a:extLst>
              <a:ext uri="{FF2B5EF4-FFF2-40B4-BE49-F238E27FC236}">
                <a16:creationId xmlns:a16="http://schemas.microsoft.com/office/drawing/2014/main" id="{A3AEF36A-62C3-3C3C-F1FF-C09D1BC00AD6}"/>
              </a:ext>
            </a:extLst>
          </p:cNvPr>
          <p:cNvSpPr>
            <a:spLocks noChangeShapeType="1"/>
          </p:cNvSpPr>
          <p:nvPr/>
        </p:nvSpPr>
        <p:spPr bwMode="auto">
          <a:xfrm flipH="1">
            <a:off x="5077925" y="5961078"/>
            <a:ext cx="70008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135">
            <a:extLst>
              <a:ext uri="{FF2B5EF4-FFF2-40B4-BE49-F238E27FC236}">
                <a16:creationId xmlns:a16="http://schemas.microsoft.com/office/drawing/2014/main" id="{B02D0589-5226-7BB4-2DE0-93706CF01303}"/>
              </a:ext>
            </a:extLst>
          </p:cNvPr>
          <p:cNvSpPr>
            <a:spLocks noChangeShapeType="1"/>
          </p:cNvSpPr>
          <p:nvPr/>
        </p:nvSpPr>
        <p:spPr bwMode="auto">
          <a:xfrm flipV="1">
            <a:off x="5077925" y="3651265"/>
            <a:ext cx="0" cy="2301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134">
            <a:extLst>
              <a:ext uri="{FF2B5EF4-FFF2-40B4-BE49-F238E27FC236}">
                <a16:creationId xmlns:a16="http://schemas.microsoft.com/office/drawing/2014/main" id="{93C4D97C-30B9-3A6B-8535-E7CCF5128FAB}"/>
              </a:ext>
            </a:extLst>
          </p:cNvPr>
          <p:cNvSpPr>
            <a:spLocks noChangeShapeType="1"/>
          </p:cNvSpPr>
          <p:nvPr/>
        </p:nvSpPr>
        <p:spPr bwMode="auto">
          <a:xfrm flipH="1">
            <a:off x="4922350" y="4165615"/>
            <a:ext cx="709612" cy="31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133">
            <a:extLst>
              <a:ext uri="{FF2B5EF4-FFF2-40B4-BE49-F238E27FC236}">
                <a16:creationId xmlns:a16="http://schemas.microsoft.com/office/drawing/2014/main" id="{D21FD56E-C677-B027-2BAB-7E141E012934}"/>
              </a:ext>
            </a:extLst>
          </p:cNvPr>
          <p:cNvSpPr>
            <a:spLocks noChangeShapeType="1"/>
          </p:cNvSpPr>
          <p:nvPr/>
        </p:nvSpPr>
        <p:spPr bwMode="auto">
          <a:xfrm flipV="1">
            <a:off x="5233500" y="4165615"/>
            <a:ext cx="0" cy="10747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Oval 132">
            <a:extLst>
              <a:ext uri="{FF2B5EF4-FFF2-40B4-BE49-F238E27FC236}">
                <a16:creationId xmlns:a16="http://schemas.microsoft.com/office/drawing/2014/main" id="{4135A778-9EEA-1DA9-075A-0426BDE40412}"/>
              </a:ext>
            </a:extLst>
          </p:cNvPr>
          <p:cNvSpPr>
            <a:spLocks noChangeArrowheads="1"/>
          </p:cNvSpPr>
          <p:nvPr/>
        </p:nvSpPr>
        <p:spPr bwMode="auto">
          <a:xfrm>
            <a:off x="5209687" y="4146565"/>
            <a:ext cx="46038" cy="42863"/>
          </a:xfrm>
          <a:prstGeom prst="ellipse">
            <a:avLst/>
          </a:prstGeom>
          <a:solidFill>
            <a:schemeClr val="tx1"/>
          </a:solidFill>
          <a:ln w="9525">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0" name="Line 131">
            <a:extLst>
              <a:ext uri="{FF2B5EF4-FFF2-40B4-BE49-F238E27FC236}">
                <a16:creationId xmlns:a16="http://schemas.microsoft.com/office/drawing/2014/main" id="{5563356F-1CBE-34EB-E7AB-9D406E388A27}"/>
              </a:ext>
            </a:extLst>
          </p:cNvPr>
          <p:cNvSpPr>
            <a:spLocks noChangeShapeType="1"/>
          </p:cNvSpPr>
          <p:nvPr/>
        </p:nvSpPr>
        <p:spPr bwMode="auto">
          <a:xfrm flipH="1">
            <a:off x="4930287" y="3651265"/>
            <a:ext cx="682625" cy="31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Oval 130">
            <a:extLst>
              <a:ext uri="{FF2B5EF4-FFF2-40B4-BE49-F238E27FC236}">
                <a16:creationId xmlns:a16="http://schemas.microsoft.com/office/drawing/2014/main" id="{51B3E93F-BBB0-F32D-345F-BFD1472B8EBE}"/>
              </a:ext>
            </a:extLst>
          </p:cNvPr>
          <p:cNvSpPr>
            <a:spLocks noChangeArrowheads="1"/>
          </p:cNvSpPr>
          <p:nvPr/>
        </p:nvSpPr>
        <p:spPr bwMode="auto">
          <a:xfrm>
            <a:off x="5060462" y="3622690"/>
            <a:ext cx="46038" cy="42863"/>
          </a:xfrm>
          <a:prstGeom prst="ellipse">
            <a:avLst/>
          </a:prstGeom>
          <a:solidFill>
            <a:schemeClr val="tx1"/>
          </a:solidFill>
          <a:ln w="9525">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42" name="Text Box 129">
            <a:extLst>
              <a:ext uri="{FF2B5EF4-FFF2-40B4-BE49-F238E27FC236}">
                <a16:creationId xmlns:a16="http://schemas.microsoft.com/office/drawing/2014/main" id="{DB0438EB-7307-C3C2-61D0-7F01C18983B6}"/>
              </a:ext>
            </a:extLst>
          </p:cNvPr>
          <p:cNvSpPr txBox="1">
            <a:spLocks noChangeArrowheads="1"/>
          </p:cNvSpPr>
          <p:nvPr/>
        </p:nvSpPr>
        <p:spPr bwMode="auto">
          <a:xfrm>
            <a:off x="4693750" y="3568715"/>
            <a:ext cx="34290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000" b="1"/>
              <a:t>A=0</a:t>
            </a:r>
            <a:endParaRPr lang="en-US" altLang="zh-CN" b="1"/>
          </a:p>
        </p:txBody>
      </p:sp>
      <p:sp>
        <p:nvSpPr>
          <p:cNvPr id="43" name="Text Box 128">
            <a:extLst>
              <a:ext uri="{FF2B5EF4-FFF2-40B4-BE49-F238E27FC236}">
                <a16:creationId xmlns:a16="http://schemas.microsoft.com/office/drawing/2014/main" id="{3FAF580A-4528-E639-E20C-383F1F0C2740}"/>
              </a:ext>
            </a:extLst>
          </p:cNvPr>
          <p:cNvSpPr txBox="1">
            <a:spLocks noChangeArrowheads="1"/>
          </p:cNvSpPr>
          <p:nvPr/>
        </p:nvSpPr>
        <p:spPr bwMode="auto">
          <a:xfrm>
            <a:off x="4708037" y="4081478"/>
            <a:ext cx="341313"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000" b="1"/>
              <a:t>B=1</a:t>
            </a:r>
            <a:endParaRPr lang="en-US" altLang="zh-CN" b="1"/>
          </a:p>
        </p:txBody>
      </p:sp>
      <p:sp>
        <p:nvSpPr>
          <p:cNvPr id="44" name="Text Box 127">
            <a:extLst>
              <a:ext uri="{FF2B5EF4-FFF2-40B4-BE49-F238E27FC236}">
                <a16:creationId xmlns:a16="http://schemas.microsoft.com/office/drawing/2014/main" id="{1B16C80B-3FD5-4F90-8846-D6718E099B9E}"/>
              </a:ext>
            </a:extLst>
          </p:cNvPr>
          <p:cNvSpPr txBox="1">
            <a:spLocks noChangeArrowheads="1"/>
          </p:cNvSpPr>
          <p:nvPr/>
        </p:nvSpPr>
        <p:spPr bwMode="auto">
          <a:xfrm>
            <a:off x="5954225" y="4332303"/>
            <a:ext cx="341312"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000" b="1"/>
              <a:t>C=0</a:t>
            </a:r>
            <a:endParaRPr lang="en-US" altLang="zh-CN" b="1"/>
          </a:p>
        </p:txBody>
      </p:sp>
      <p:sp>
        <p:nvSpPr>
          <p:cNvPr id="45" name="Line 126">
            <a:extLst>
              <a:ext uri="{FF2B5EF4-FFF2-40B4-BE49-F238E27FC236}">
                <a16:creationId xmlns:a16="http://schemas.microsoft.com/office/drawing/2014/main" id="{0A913E27-3BF3-53EE-D3C3-F7C1D0778DE2}"/>
              </a:ext>
            </a:extLst>
          </p:cNvPr>
          <p:cNvSpPr>
            <a:spLocks noChangeShapeType="1"/>
          </p:cNvSpPr>
          <p:nvPr/>
        </p:nvSpPr>
        <p:spPr bwMode="auto">
          <a:xfrm>
            <a:off x="6584462" y="3735403"/>
            <a:ext cx="3397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Line 125">
            <a:extLst>
              <a:ext uri="{FF2B5EF4-FFF2-40B4-BE49-F238E27FC236}">
                <a16:creationId xmlns:a16="http://schemas.microsoft.com/office/drawing/2014/main" id="{191CD960-696C-8281-44CD-A2BF9FAA1750}"/>
              </a:ext>
            </a:extLst>
          </p:cNvPr>
          <p:cNvSpPr>
            <a:spLocks noChangeShapeType="1"/>
          </p:cNvSpPr>
          <p:nvPr/>
        </p:nvSpPr>
        <p:spPr bwMode="auto">
          <a:xfrm>
            <a:off x="6762262" y="4246578"/>
            <a:ext cx="1588" cy="533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Line 124">
            <a:extLst>
              <a:ext uri="{FF2B5EF4-FFF2-40B4-BE49-F238E27FC236}">
                <a16:creationId xmlns:a16="http://schemas.microsoft.com/office/drawing/2014/main" id="{ECEECDA1-1341-DE35-8570-0B5A6B578C61}"/>
              </a:ext>
            </a:extLst>
          </p:cNvPr>
          <p:cNvSpPr>
            <a:spLocks noChangeShapeType="1"/>
          </p:cNvSpPr>
          <p:nvPr/>
        </p:nvSpPr>
        <p:spPr bwMode="auto">
          <a:xfrm>
            <a:off x="6762262" y="5076840"/>
            <a:ext cx="1588" cy="3175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Line 123">
            <a:extLst>
              <a:ext uri="{FF2B5EF4-FFF2-40B4-BE49-F238E27FC236}">
                <a16:creationId xmlns:a16="http://schemas.microsoft.com/office/drawing/2014/main" id="{91CAF830-2729-B327-0F9B-B04AEFF3B03F}"/>
              </a:ext>
            </a:extLst>
          </p:cNvPr>
          <p:cNvSpPr>
            <a:spLocks noChangeShapeType="1"/>
          </p:cNvSpPr>
          <p:nvPr/>
        </p:nvSpPr>
        <p:spPr bwMode="auto">
          <a:xfrm flipH="1">
            <a:off x="6441587" y="4926028"/>
            <a:ext cx="211138"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Line 122">
            <a:extLst>
              <a:ext uri="{FF2B5EF4-FFF2-40B4-BE49-F238E27FC236}">
                <a16:creationId xmlns:a16="http://schemas.microsoft.com/office/drawing/2014/main" id="{9C964480-024E-71BB-C446-721A74AE4124}"/>
              </a:ext>
            </a:extLst>
          </p:cNvPr>
          <p:cNvSpPr>
            <a:spLocks noChangeShapeType="1"/>
          </p:cNvSpPr>
          <p:nvPr/>
        </p:nvSpPr>
        <p:spPr bwMode="auto">
          <a:xfrm>
            <a:off x="6754325" y="3738578"/>
            <a:ext cx="0" cy="231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Line 121">
            <a:extLst>
              <a:ext uri="{FF2B5EF4-FFF2-40B4-BE49-F238E27FC236}">
                <a16:creationId xmlns:a16="http://schemas.microsoft.com/office/drawing/2014/main" id="{B0BCFEDC-1CBF-0A1C-BEC2-C422DB40D163}"/>
              </a:ext>
            </a:extLst>
          </p:cNvPr>
          <p:cNvSpPr>
            <a:spLocks noChangeShapeType="1"/>
          </p:cNvSpPr>
          <p:nvPr/>
        </p:nvSpPr>
        <p:spPr bwMode="auto">
          <a:xfrm flipH="1">
            <a:off x="6449525" y="4111640"/>
            <a:ext cx="13811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Line 119">
            <a:extLst>
              <a:ext uri="{FF2B5EF4-FFF2-40B4-BE49-F238E27FC236}">
                <a16:creationId xmlns:a16="http://schemas.microsoft.com/office/drawing/2014/main" id="{7A1489CB-C1ED-0F92-075A-EB12DBD50BE3}"/>
              </a:ext>
            </a:extLst>
          </p:cNvPr>
          <p:cNvSpPr>
            <a:spLocks noChangeShapeType="1"/>
          </p:cNvSpPr>
          <p:nvPr/>
        </p:nvSpPr>
        <p:spPr bwMode="auto">
          <a:xfrm flipH="1">
            <a:off x="5784362" y="4510103"/>
            <a:ext cx="663575"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Line 120">
            <a:extLst>
              <a:ext uri="{FF2B5EF4-FFF2-40B4-BE49-F238E27FC236}">
                <a16:creationId xmlns:a16="http://schemas.microsoft.com/office/drawing/2014/main" id="{A324DBAA-CA30-839D-F198-7DB08CE04830}"/>
              </a:ext>
            </a:extLst>
          </p:cNvPr>
          <p:cNvSpPr>
            <a:spLocks noChangeShapeType="1"/>
          </p:cNvSpPr>
          <p:nvPr/>
        </p:nvSpPr>
        <p:spPr bwMode="auto">
          <a:xfrm>
            <a:off x="6449525" y="4110053"/>
            <a:ext cx="0" cy="8159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 name="Line 118">
            <a:extLst>
              <a:ext uri="{FF2B5EF4-FFF2-40B4-BE49-F238E27FC236}">
                <a16:creationId xmlns:a16="http://schemas.microsoft.com/office/drawing/2014/main" id="{41C7E01E-60F6-7186-5733-B3996C7F1D17}"/>
              </a:ext>
            </a:extLst>
          </p:cNvPr>
          <p:cNvSpPr>
            <a:spLocks noChangeShapeType="1"/>
          </p:cNvSpPr>
          <p:nvPr/>
        </p:nvSpPr>
        <p:spPr bwMode="auto">
          <a:xfrm flipH="1">
            <a:off x="6754325" y="4514865"/>
            <a:ext cx="2206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Oval 117">
            <a:extLst>
              <a:ext uri="{FF2B5EF4-FFF2-40B4-BE49-F238E27FC236}">
                <a16:creationId xmlns:a16="http://schemas.microsoft.com/office/drawing/2014/main" id="{26F5D235-195E-C999-3470-02852CB04E97}"/>
              </a:ext>
            </a:extLst>
          </p:cNvPr>
          <p:cNvSpPr>
            <a:spLocks noChangeArrowheads="1"/>
          </p:cNvSpPr>
          <p:nvPr/>
        </p:nvSpPr>
        <p:spPr bwMode="auto">
          <a:xfrm>
            <a:off x="6741625" y="4494228"/>
            <a:ext cx="46037" cy="42862"/>
          </a:xfrm>
          <a:prstGeom prst="ellipse">
            <a:avLst/>
          </a:prstGeom>
          <a:solidFill>
            <a:schemeClr val="tx1"/>
          </a:solidFill>
          <a:ln w="9525">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5" name="Text Box 116">
            <a:extLst>
              <a:ext uri="{FF2B5EF4-FFF2-40B4-BE49-F238E27FC236}">
                <a16:creationId xmlns:a16="http://schemas.microsoft.com/office/drawing/2014/main" id="{89AD74D6-FC80-29ED-E807-464D6F86C5C1}"/>
              </a:ext>
            </a:extLst>
          </p:cNvPr>
          <p:cNvSpPr txBox="1">
            <a:spLocks noChangeArrowheads="1"/>
          </p:cNvSpPr>
          <p:nvPr/>
        </p:nvSpPr>
        <p:spPr bwMode="auto">
          <a:xfrm>
            <a:off x="6984512" y="4019565"/>
            <a:ext cx="312738"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000" b="1"/>
              <a:t>P</a:t>
            </a:r>
            <a:r>
              <a:rPr lang="zh-CN" altLang="en-US" sz="1000" b="1"/>
              <a:t>型</a:t>
            </a:r>
            <a:endParaRPr lang="zh-CN" altLang="en-US" b="1"/>
          </a:p>
        </p:txBody>
      </p:sp>
      <p:sp>
        <p:nvSpPr>
          <p:cNvPr id="56" name="Text Box 115">
            <a:extLst>
              <a:ext uri="{FF2B5EF4-FFF2-40B4-BE49-F238E27FC236}">
                <a16:creationId xmlns:a16="http://schemas.microsoft.com/office/drawing/2014/main" id="{EB5DCE38-D021-2FAA-DCC3-9BB9DDD06D6B}"/>
              </a:ext>
            </a:extLst>
          </p:cNvPr>
          <p:cNvSpPr txBox="1">
            <a:spLocks noChangeArrowheads="1"/>
          </p:cNvSpPr>
          <p:nvPr/>
        </p:nvSpPr>
        <p:spPr bwMode="auto">
          <a:xfrm>
            <a:off x="6990862" y="4827603"/>
            <a:ext cx="314325"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000" b="1"/>
              <a:t>N</a:t>
            </a:r>
            <a:r>
              <a:rPr lang="zh-CN" altLang="en-US" sz="1000" b="1"/>
              <a:t>型</a:t>
            </a:r>
            <a:endParaRPr lang="zh-CN" altLang="en-US" sz="800" b="1"/>
          </a:p>
          <a:p>
            <a:endParaRPr lang="zh-CN" altLang="en-US" b="1"/>
          </a:p>
        </p:txBody>
      </p:sp>
      <p:sp>
        <p:nvSpPr>
          <p:cNvPr id="57" name="Oval 114">
            <a:extLst>
              <a:ext uri="{FF2B5EF4-FFF2-40B4-BE49-F238E27FC236}">
                <a16:creationId xmlns:a16="http://schemas.microsoft.com/office/drawing/2014/main" id="{3B10235B-C73C-AE11-D0F9-3AFE0A43544A}"/>
              </a:ext>
            </a:extLst>
          </p:cNvPr>
          <p:cNvSpPr>
            <a:spLocks noChangeArrowheads="1"/>
          </p:cNvSpPr>
          <p:nvPr/>
        </p:nvSpPr>
        <p:spPr bwMode="auto">
          <a:xfrm>
            <a:off x="6593987" y="3964003"/>
            <a:ext cx="314325" cy="2921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8" name="Oval 113">
            <a:extLst>
              <a:ext uri="{FF2B5EF4-FFF2-40B4-BE49-F238E27FC236}">
                <a16:creationId xmlns:a16="http://schemas.microsoft.com/office/drawing/2014/main" id="{757BFEA1-4F10-2042-1BEF-4B787ED53B4A}"/>
              </a:ext>
            </a:extLst>
          </p:cNvPr>
          <p:cNvSpPr>
            <a:spLocks noChangeArrowheads="1"/>
          </p:cNvSpPr>
          <p:nvPr/>
        </p:nvSpPr>
        <p:spPr bwMode="auto">
          <a:xfrm>
            <a:off x="6603512" y="4779978"/>
            <a:ext cx="314325" cy="292100"/>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9" name="Line 112">
            <a:extLst>
              <a:ext uri="{FF2B5EF4-FFF2-40B4-BE49-F238E27FC236}">
                <a16:creationId xmlns:a16="http://schemas.microsoft.com/office/drawing/2014/main" id="{38BDA5B1-8797-2EDC-9391-2D1739D930C3}"/>
              </a:ext>
            </a:extLst>
          </p:cNvPr>
          <p:cNvSpPr>
            <a:spLocks noChangeShapeType="1"/>
          </p:cNvSpPr>
          <p:nvPr/>
        </p:nvSpPr>
        <p:spPr bwMode="auto">
          <a:xfrm>
            <a:off x="6754325" y="3970353"/>
            <a:ext cx="0" cy="27463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 name="Oval 111">
            <a:extLst>
              <a:ext uri="{FF2B5EF4-FFF2-40B4-BE49-F238E27FC236}">
                <a16:creationId xmlns:a16="http://schemas.microsoft.com/office/drawing/2014/main" id="{E3D20530-F263-1BF9-4EB7-2C16B60351F9}"/>
              </a:ext>
            </a:extLst>
          </p:cNvPr>
          <p:cNvSpPr>
            <a:spLocks noChangeArrowheads="1"/>
          </p:cNvSpPr>
          <p:nvPr/>
        </p:nvSpPr>
        <p:spPr bwMode="auto">
          <a:xfrm>
            <a:off x="6428887" y="4486290"/>
            <a:ext cx="44450" cy="41275"/>
          </a:xfrm>
          <a:prstGeom prst="ellipse">
            <a:avLst/>
          </a:prstGeom>
          <a:solidFill>
            <a:schemeClr val="tx1"/>
          </a:solidFill>
          <a:ln w="9525">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61" name="Line 110">
            <a:extLst>
              <a:ext uri="{FF2B5EF4-FFF2-40B4-BE49-F238E27FC236}">
                <a16:creationId xmlns:a16="http://schemas.microsoft.com/office/drawing/2014/main" id="{4145E2AC-6DD3-2960-D852-EFB3296C50BB}"/>
              </a:ext>
            </a:extLst>
          </p:cNvPr>
          <p:cNvSpPr>
            <a:spLocks noChangeShapeType="1"/>
          </p:cNvSpPr>
          <p:nvPr/>
        </p:nvSpPr>
        <p:spPr bwMode="auto">
          <a:xfrm flipH="1">
            <a:off x="5373200" y="5715015"/>
            <a:ext cx="23177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Line 109">
            <a:extLst>
              <a:ext uri="{FF2B5EF4-FFF2-40B4-BE49-F238E27FC236}">
                <a16:creationId xmlns:a16="http://schemas.microsoft.com/office/drawing/2014/main" id="{7B52FC59-EE57-D959-95F4-31B85D6116B5}"/>
              </a:ext>
            </a:extLst>
          </p:cNvPr>
          <p:cNvSpPr>
            <a:spLocks noChangeShapeType="1"/>
          </p:cNvSpPr>
          <p:nvPr/>
        </p:nvSpPr>
        <p:spPr bwMode="auto">
          <a:xfrm flipH="1">
            <a:off x="5401775" y="5759465"/>
            <a:ext cx="1746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 name="Line 108">
            <a:extLst>
              <a:ext uri="{FF2B5EF4-FFF2-40B4-BE49-F238E27FC236}">
                <a16:creationId xmlns:a16="http://schemas.microsoft.com/office/drawing/2014/main" id="{E3B7E164-A053-7294-D2BE-85DED3C596EA}"/>
              </a:ext>
            </a:extLst>
          </p:cNvPr>
          <p:cNvSpPr>
            <a:spLocks noChangeShapeType="1"/>
          </p:cNvSpPr>
          <p:nvPr/>
        </p:nvSpPr>
        <p:spPr bwMode="auto">
          <a:xfrm flipH="1">
            <a:off x="5428762" y="5800740"/>
            <a:ext cx="1143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 name="Line 106">
            <a:extLst>
              <a:ext uri="{FF2B5EF4-FFF2-40B4-BE49-F238E27FC236}">
                <a16:creationId xmlns:a16="http://schemas.microsoft.com/office/drawing/2014/main" id="{AB312E18-DEC9-D56A-0C0E-A055C6452322}"/>
              </a:ext>
            </a:extLst>
          </p:cNvPr>
          <p:cNvSpPr>
            <a:spLocks noChangeShapeType="1"/>
          </p:cNvSpPr>
          <p:nvPr/>
        </p:nvSpPr>
        <p:spPr bwMode="auto">
          <a:xfrm flipH="1">
            <a:off x="5974862" y="5715015"/>
            <a:ext cx="2301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 name="Line 105">
            <a:extLst>
              <a:ext uri="{FF2B5EF4-FFF2-40B4-BE49-F238E27FC236}">
                <a16:creationId xmlns:a16="http://schemas.microsoft.com/office/drawing/2014/main" id="{313704D7-1902-55A8-1D29-5FC7F8792D84}"/>
              </a:ext>
            </a:extLst>
          </p:cNvPr>
          <p:cNvSpPr>
            <a:spLocks noChangeShapeType="1"/>
          </p:cNvSpPr>
          <p:nvPr/>
        </p:nvSpPr>
        <p:spPr bwMode="auto">
          <a:xfrm flipH="1">
            <a:off x="6003437" y="5759465"/>
            <a:ext cx="1746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Line 104">
            <a:extLst>
              <a:ext uri="{FF2B5EF4-FFF2-40B4-BE49-F238E27FC236}">
                <a16:creationId xmlns:a16="http://schemas.microsoft.com/office/drawing/2014/main" id="{5ABB4D45-A0B1-C60F-48A6-E7A07D1B45B3}"/>
              </a:ext>
            </a:extLst>
          </p:cNvPr>
          <p:cNvSpPr>
            <a:spLocks noChangeShapeType="1"/>
          </p:cNvSpPr>
          <p:nvPr/>
        </p:nvSpPr>
        <p:spPr bwMode="auto">
          <a:xfrm flipH="1">
            <a:off x="6030425" y="5800740"/>
            <a:ext cx="1143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Line 102">
            <a:extLst>
              <a:ext uri="{FF2B5EF4-FFF2-40B4-BE49-F238E27FC236}">
                <a16:creationId xmlns:a16="http://schemas.microsoft.com/office/drawing/2014/main" id="{3200FC50-2638-249E-7C3E-30303BA60213}"/>
              </a:ext>
            </a:extLst>
          </p:cNvPr>
          <p:cNvSpPr>
            <a:spLocks noChangeShapeType="1"/>
          </p:cNvSpPr>
          <p:nvPr/>
        </p:nvSpPr>
        <p:spPr bwMode="auto">
          <a:xfrm flipH="1">
            <a:off x="6647962" y="5397515"/>
            <a:ext cx="2301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 name="Line 101">
            <a:extLst>
              <a:ext uri="{FF2B5EF4-FFF2-40B4-BE49-F238E27FC236}">
                <a16:creationId xmlns:a16="http://schemas.microsoft.com/office/drawing/2014/main" id="{E92BE077-FEE5-929C-3290-86E15A96134D}"/>
              </a:ext>
            </a:extLst>
          </p:cNvPr>
          <p:cNvSpPr>
            <a:spLocks noChangeShapeType="1"/>
          </p:cNvSpPr>
          <p:nvPr/>
        </p:nvSpPr>
        <p:spPr bwMode="auto">
          <a:xfrm flipH="1">
            <a:off x="6674950" y="5441965"/>
            <a:ext cx="176212"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 name="Line 100">
            <a:extLst>
              <a:ext uri="{FF2B5EF4-FFF2-40B4-BE49-F238E27FC236}">
                <a16:creationId xmlns:a16="http://schemas.microsoft.com/office/drawing/2014/main" id="{5708429C-7787-B97F-FF85-105F88926E64}"/>
              </a:ext>
            </a:extLst>
          </p:cNvPr>
          <p:cNvSpPr>
            <a:spLocks noChangeShapeType="1"/>
          </p:cNvSpPr>
          <p:nvPr/>
        </p:nvSpPr>
        <p:spPr bwMode="auto">
          <a:xfrm flipH="1">
            <a:off x="6703525" y="5483240"/>
            <a:ext cx="112712"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 name="Line 98">
            <a:extLst>
              <a:ext uri="{FF2B5EF4-FFF2-40B4-BE49-F238E27FC236}">
                <a16:creationId xmlns:a16="http://schemas.microsoft.com/office/drawing/2014/main" id="{CAF4884A-551F-158D-E809-8B34E2AEC821}"/>
              </a:ext>
            </a:extLst>
          </p:cNvPr>
          <p:cNvSpPr>
            <a:spLocks noChangeShapeType="1"/>
          </p:cNvSpPr>
          <p:nvPr/>
        </p:nvSpPr>
        <p:spPr bwMode="auto">
          <a:xfrm>
            <a:off x="2723908" y="3269059"/>
            <a:ext cx="3397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 name="Line 97">
            <a:extLst>
              <a:ext uri="{FF2B5EF4-FFF2-40B4-BE49-F238E27FC236}">
                <a16:creationId xmlns:a16="http://schemas.microsoft.com/office/drawing/2014/main" id="{BB906D12-F96E-8BC0-992F-8A489ECFC47F}"/>
              </a:ext>
            </a:extLst>
          </p:cNvPr>
          <p:cNvSpPr>
            <a:spLocks noChangeShapeType="1"/>
          </p:cNvSpPr>
          <p:nvPr/>
        </p:nvSpPr>
        <p:spPr bwMode="auto">
          <a:xfrm>
            <a:off x="2596908" y="4708922"/>
            <a:ext cx="1588" cy="3683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 name="Line 96">
            <a:extLst>
              <a:ext uri="{FF2B5EF4-FFF2-40B4-BE49-F238E27FC236}">
                <a16:creationId xmlns:a16="http://schemas.microsoft.com/office/drawing/2014/main" id="{F031E3B3-C054-CC94-C2B7-29C56628A775}"/>
              </a:ext>
            </a:extLst>
          </p:cNvPr>
          <p:cNvSpPr>
            <a:spLocks noChangeShapeType="1"/>
          </p:cNvSpPr>
          <p:nvPr/>
        </p:nvSpPr>
        <p:spPr bwMode="auto">
          <a:xfrm flipH="1">
            <a:off x="2366721" y="5077222"/>
            <a:ext cx="230187"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 name="Line 95">
            <a:extLst>
              <a:ext uri="{FF2B5EF4-FFF2-40B4-BE49-F238E27FC236}">
                <a16:creationId xmlns:a16="http://schemas.microsoft.com/office/drawing/2014/main" id="{959BF279-3818-16DC-ACBE-732706345752}"/>
              </a:ext>
            </a:extLst>
          </p:cNvPr>
          <p:cNvSpPr>
            <a:spLocks noChangeShapeType="1"/>
          </p:cNvSpPr>
          <p:nvPr/>
        </p:nvSpPr>
        <p:spPr bwMode="auto">
          <a:xfrm>
            <a:off x="2366721" y="5086747"/>
            <a:ext cx="0" cy="2825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 name="Line 94">
            <a:extLst>
              <a:ext uri="{FF2B5EF4-FFF2-40B4-BE49-F238E27FC236}">
                <a16:creationId xmlns:a16="http://schemas.microsoft.com/office/drawing/2014/main" id="{E47E2EB3-D675-AFCA-6A1B-EF3F5247F9FD}"/>
              </a:ext>
            </a:extLst>
          </p:cNvPr>
          <p:cNvSpPr>
            <a:spLocks noChangeShapeType="1"/>
          </p:cNvSpPr>
          <p:nvPr/>
        </p:nvSpPr>
        <p:spPr bwMode="auto">
          <a:xfrm>
            <a:off x="2376246" y="5366147"/>
            <a:ext cx="230187"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 name="Line 93">
            <a:extLst>
              <a:ext uri="{FF2B5EF4-FFF2-40B4-BE49-F238E27FC236}">
                <a16:creationId xmlns:a16="http://schemas.microsoft.com/office/drawing/2014/main" id="{92448EE2-F256-3693-EBF6-A9F21BB7EA0E}"/>
              </a:ext>
            </a:extLst>
          </p:cNvPr>
          <p:cNvSpPr>
            <a:spLocks noChangeShapeType="1"/>
          </p:cNvSpPr>
          <p:nvPr/>
        </p:nvSpPr>
        <p:spPr bwMode="auto">
          <a:xfrm>
            <a:off x="2596908" y="5375672"/>
            <a:ext cx="1588" cy="3159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 name="Line 92">
            <a:extLst>
              <a:ext uri="{FF2B5EF4-FFF2-40B4-BE49-F238E27FC236}">
                <a16:creationId xmlns:a16="http://schemas.microsoft.com/office/drawing/2014/main" id="{ADB19A47-EE70-70A4-54FB-B614E6959CFC}"/>
              </a:ext>
            </a:extLst>
          </p:cNvPr>
          <p:cNvSpPr>
            <a:spLocks noChangeShapeType="1"/>
          </p:cNvSpPr>
          <p:nvPr/>
        </p:nvSpPr>
        <p:spPr bwMode="auto">
          <a:xfrm>
            <a:off x="2320683" y="5069284"/>
            <a:ext cx="0" cy="3000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 name="Line 91">
            <a:extLst>
              <a:ext uri="{FF2B5EF4-FFF2-40B4-BE49-F238E27FC236}">
                <a16:creationId xmlns:a16="http://schemas.microsoft.com/office/drawing/2014/main" id="{A4CED7E6-EC35-1121-2D6C-1FE979923044}"/>
              </a:ext>
            </a:extLst>
          </p:cNvPr>
          <p:cNvSpPr>
            <a:spLocks noChangeShapeType="1"/>
          </p:cNvSpPr>
          <p:nvPr/>
        </p:nvSpPr>
        <p:spPr bwMode="auto">
          <a:xfrm flipH="1">
            <a:off x="2155583" y="5223272"/>
            <a:ext cx="165100"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 name="Line 90">
            <a:extLst>
              <a:ext uri="{FF2B5EF4-FFF2-40B4-BE49-F238E27FC236}">
                <a16:creationId xmlns:a16="http://schemas.microsoft.com/office/drawing/2014/main" id="{3EA8EC1D-4424-71B6-BD76-1FC523553CEC}"/>
              </a:ext>
            </a:extLst>
          </p:cNvPr>
          <p:cNvSpPr>
            <a:spLocks noChangeShapeType="1"/>
          </p:cNvSpPr>
          <p:nvPr/>
        </p:nvSpPr>
        <p:spPr bwMode="auto">
          <a:xfrm>
            <a:off x="2893771" y="3272234"/>
            <a:ext cx="0" cy="233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 name="Line 89">
            <a:extLst>
              <a:ext uri="{FF2B5EF4-FFF2-40B4-BE49-F238E27FC236}">
                <a16:creationId xmlns:a16="http://schemas.microsoft.com/office/drawing/2014/main" id="{A4928ED0-B059-4A61-4DF7-0A8AA4F3B1DF}"/>
              </a:ext>
            </a:extLst>
          </p:cNvPr>
          <p:cNvSpPr>
            <a:spLocks noChangeShapeType="1"/>
          </p:cNvSpPr>
          <p:nvPr/>
        </p:nvSpPr>
        <p:spPr bwMode="auto">
          <a:xfrm flipH="1">
            <a:off x="2660408" y="3499247"/>
            <a:ext cx="23177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 name="Line 88">
            <a:extLst>
              <a:ext uri="{FF2B5EF4-FFF2-40B4-BE49-F238E27FC236}">
                <a16:creationId xmlns:a16="http://schemas.microsoft.com/office/drawing/2014/main" id="{03D63816-2C2B-67BE-C20E-219228E8A23F}"/>
              </a:ext>
            </a:extLst>
          </p:cNvPr>
          <p:cNvSpPr>
            <a:spLocks noChangeShapeType="1"/>
          </p:cNvSpPr>
          <p:nvPr/>
        </p:nvSpPr>
        <p:spPr bwMode="auto">
          <a:xfrm>
            <a:off x="2660408" y="3507184"/>
            <a:ext cx="0" cy="2841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 name="Line 87">
            <a:extLst>
              <a:ext uri="{FF2B5EF4-FFF2-40B4-BE49-F238E27FC236}">
                <a16:creationId xmlns:a16="http://schemas.microsoft.com/office/drawing/2014/main" id="{7647CD0C-1ECB-C46C-43DD-F3064762DECF}"/>
              </a:ext>
            </a:extLst>
          </p:cNvPr>
          <p:cNvSpPr>
            <a:spLocks noChangeShapeType="1"/>
          </p:cNvSpPr>
          <p:nvPr/>
        </p:nvSpPr>
        <p:spPr bwMode="auto">
          <a:xfrm>
            <a:off x="2669933" y="3780234"/>
            <a:ext cx="230188"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 name="Line 86">
            <a:extLst>
              <a:ext uri="{FF2B5EF4-FFF2-40B4-BE49-F238E27FC236}">
                <a16:creationId xmlns:a16="http://schemas.microsoft.com/office/drawing/2014/main" id="{29E334EA-6D31-C1B2-F61A-36980A824913}"/>
              </a:ext>
            </a:extLst>
          </p:cNvPr>
          <p:cNvSpPr>
            <a:spLocks noChangeShapeType="1"/>
          </p:cNvSpPr>
          <p:nvPr/>
        </p:nvSpPr>
        <p:spPr bwMode="auto">
          <a:xfrm>
            <a:off x="2614371" y="3491309"/>
            <a:ext cx="1587" cy="3000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 name="Line 85">
            <a:extLst>
              <a:ext uri="{FF2B5EF4-FFF2-40B4-BE49-F238E27FC236}">
                <a16:creationId xmlns:a16="http://schemas.microsoft.com/office/drawing/2014/main" id="{5AB871D8-148E-480B-BDC8-F9B03469CB03}"/>
              </a:ext>
            </a:extLst>
          </p:cNvPr>
          <p:cNvSpPr>
            <a:spLocks noChangeShapeType="1"/>
          </p:cNvSpPr>
          <p:nvPr/>
        </p:nvSpPr>
        <p:spPr bwMode="auto">
          <a:xfrm flipH="1">
            <a:off x="1850783" y="3645297"/>
            <a:ext cx="682625" cy="31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 name="Oval 84">
            <a:extLst>
              <a:ext uri="{FF2B5EF4-FFF2-40B4-BE49-F238E27FC236}">
                <a16:creationId xmlns:a16="http://schemas.microsoft.com/office/drawing/2014/main" id="{BCB04944-96CD-354B-EB08-04795DCBF9A9}"/>
              </a:ext>
            </a:extLst>
          </p:cNvPr>
          <p:cNvSpPr>
            <a:spLocks noChangeArrowheads="1"/>
          </p:cNvSpPr>
          <p:nvPr/>
        </p:nvSpPr>
        <p:spPr bwMode="auto">
          <a:xfrm>
            <a:off x="2522296" y="3602434"/>
            <a:ext cx="92075" cy="857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5" name="Line 83">
            <a:extLst>
              <a:ext uri="{FF2B5EF4-FFF2-40B4-BE49-F238E27FC236}">
                <a16:creationId xmlns:a16="http://schemas.microsoft.com/office/drawing/2014/main" id="{1C5BA804-2B5B-EE02-97B3-032F6D849869}"/>
              </a:ext>
            </a:extLst>
          </p:cNvPr>
          <p:cNvSpPr>
            <a:spLocks noChangeShapeType="1"/>
          </p:cNvSpPr>
          <p:nvPr/>
        </p:nvSpPr>
        <p:spPr bwMode="auto">
          <a:xfrm flipH="1">
            <a:off x="2927108" y="4499372"/>
            <a:ext cx="414338"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 name="Oval 82">
            <a:extLst>
              <a:ext uri="{FF2B5EF4-FFF2-40B4-BE49-F238E27FC236}">
                <a16:creationId xmlns:a16="http://schemas.microsoft.com/office/drawing/2014/main" id="{7328BA30-7CB1-C64F-A475-0C5E432D1EA6}"/>
              </a:ext>
            </a:extLst>
          </p:cNvPr>
          <p:cNvSpPr>
            <a:spLocks noChangeArrowheads="1"/>
          </p:cNvSpPr>
          <p:nvPr/>
        </p:nvSpPr>
        <p:spPr bwMode="auto">
          <a:xfrm>
            <a:off x="2876308" y="4483497"/>
            <a:ext cx="44450" cy="42862"/>
          </a:xfrm>
          <a:prstGeom prst="ellipse">
            <a:avLst/>
          </a:prstGeom>
          <a:solidFill>
            <a:schemeClr val="tx1"/>
          </a:solidFill>
          <a:ln w="9525">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87" name="Text Box 81">
            <a:extLst>
              <a:ext uri="{FF2B5EF4-FFF2-40B4-BE49-F238E27FC236}">
                <a16:creationId xmlns:a16="http://schemas.microsoft.com/office/drawing/2014/main" id="{88340FE6-1C53-66F0-A040-620537D1CC8E}"/>
              </a:ext>
            </a:extLst>
          </p:cNvPr>
          <p:cNvSpPr txBox="1">
            <a:spLocks noChangeArrowheads="1"/>
          </p:cNvSpPr>
          <p:nvPr/>
        </p:nvSpPr>
        <p:spPr bwMode="auto">
          <a:xfrm>
            <a:off x="2938221" y="4318397"/>
            <a:ext cx="314325"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000" b="1"/>
              <a:t>C</a:t>
            </a:r>
            <a:endParaRPr lang="en-US" altLang="zh-CN" b="1"/>
          </a:p>
        </p:txBody>
      </p:sp>
      <p:sp>
        <p:nvSpPr>
          <p:cNvPr id="88" name="Line 80">
            <a:extLst>
              <a:ext uri="{FF2B5EF4-FFF2-40B4-BE49-F238E27FC236}">
                <a16:creationId xmlns:a16="http://schemas.microsoft.com/office/drawing/2014/main" id="{E6319B55-0F9D-5DEC-4EB1-8E39956BE836}"/>
              </a:ext>
            </a:extLst>
          </p:cNvPr>
          <p:cNvSpPr>
            <a:spLocks noChangeShapeType="1"/>
          </p:cNvSpPr>
          <p:nvPr/>
        </p:nvSpPr>
        <p:spPr bwMode="auto">
          <a:xfrm>
            <a:off x="2901708" y="3778647"/>
            <a:ext cx="1588" cy="233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 name="Line 79">
            <a:extLst>
              <a:ext uri="{FF2B5EF4-FFF2-40B4-BE49-F238E27FC236}">
                <a16:creationId xmlns:a16="http://schemas.microsoft.com/office/drawing/2014/main" id="{64948E68-3F55-E1DB-253D-A2A2F0B34A4B}"/>
              </a:ext>
            </a:extLst>
          </p:cNvPr>
          <p:cNvSpPr>
            <a:spLocks noChangeShapeType="1"/>
          </p:cNvSpPr>
          <p:nvPr/>
        </p:nvSpPr>
        <p:spPr bwMode="auto">
          <a:xfrm flipH="1">
            <a:off x="2669933" y="4005659"/>
            <a:ext cx="231775"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 name="Line 78">
            <a:extLst>
              <a:ext uri="{FF2B5EF4-FFF2-40B4-BE49-F238E27FC236}">
                <a16:creationId xmlns:a16="http://schemas.microsoft.com/office/drawing/2014/main" id="{E29D9F59-3F49-C1BA-3276-72FC62A52766}"/>
              </a:ext>
            </a:extLst>
          </p:cNvPr>
          <p:cNvSpPr>
            <a:spLocks noChangeShapeType="1"/>
          </p:cNvSpPr>
          <p:nvPr/>
        </p:nvSpPr>
        <p:spPr bwMode="auto">
          <a:xfrm>
            <a:off x="2669933" y="4015184"/>
            <a:ext cx="0" cy="2841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 name="Line 77">
            <a:extLst>
              <a:ext uri="{FF2B5EF4-FFF2-40B4-BE49-F238E27FC236}">
                <a16:creationId xmlns:a16="http://schemas.microsoft.com/office/drawing/2014/main" id="{7C9BDF8F-AA3E-AC68-8F5B-F7854A8AE3BA}"/>
              </a:ext>
            </a:extLst>
          </p:cNvPr>
          <p:cNvSpPr>
            <a:spLocks noChangeShapeType="1"/>
          </p:cNvSpPr>
          <p:nvPr/>
        </p:nvSpPr>
        <p:spPr bwMode="auto">
          <a:xfrm>
            <a:off x="2679458" y="4288234"/>
            <a:ext cx="2301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 name="Line 76">
            <a:extLst>
              <a:ext uri="{FF2B5EF4-FFF2-40B4-BE49-F238E27FC236}">
                <a16:creationId xmlns:a16="http://schemas.microsoft.com/office/drawing/2014/main" id="{88B1D26E-15BC-2E1F-D7FF-02A35D23F39F}"/>
              </a:ext>
            </a:extLst>
          </p:cNvPr>
          <p:cNvSpPr>
            <a:spLocks noChangeShapeType="1"/>
          </p:cNvSpPr>
          <p:nvPr/>
        </p:nvSpPr>
        <p:spPr bwMode="auto">
          <a:xfrm>
            <a:off x="2623896" y="3997722"/>
            <a:ext cx="1587" cy="3016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 name="Line 75">
            <a:extLst>
              <a:ext uri="{FF2B5EF4-FFF2-40B4-BE49-F238E27FC236}">
                <a16:creationId xmlns:a16="http://schemas.microsoft.com/office/drawing/2014/main" id="{2D738FCA-1EC3-2C94-1B32-C6656FA54EBB}"/>
              </a:ext>
            </a:extLst>
          </p:cNvPr>
          <p:cNvSpPr>
            <a:spLocks noChangeShapeType="1"/>
          </p:cNvSpPr>
          <p:nvPr/>
        </p:nvSpPr>
        <p:spPr bwMode="auto">
          <a:xfrm flipH="1">
            <a:off x="1842846" y="4151709"/>
            <a:ext cx="700087" cy="31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 name="Oval 74">
            <a:extLst>
              <a:ext uri="{FF2B5EF4-FFF2-40B4-BE49-F238E27FC236}">
                <a16:creationId xmlns:a16="http://schemas.microsoft.com/office/drawing/2014/main" id="{700A7D1E-23AA-EB36-AF84-E03E9A6130C8}"/>
              </a:ext>
            </a:extLst>
          </p:cNvPr>
          <p:cNvSpPr>
            <a:spLocks noChangeArrowheads="1"/>
          </p:cNvSpPr>
          <p:nvPr/>
        </p:nvSpPr>
        <p:spPr bwMode="auto">
          <a:xfrm>
            <a:off x="2531821" y="4108847"/>
            <a:ext cx="92075" cy="857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5" name="Line 73">
            <a:extLst>
              <a:ext uri="{FF2B5EF4-FFF2-40B4-BE49-F238E27FC236}">
                <a16:creationId xmlns:a16="http://schemas.microsoft.com/office/drawing/2014/main" id="{487CC7E8-080D-531C-D85F-2648326FC39B}"/>
              </a:ext>
            </a:extLst>
          </p:cNvPr>
          <p:cNvSpPr>
            <a:spLocks noChangeShapeType="1"/>
          </p:cNvSpPr>
          <p:nvPr/>
        </p:nvSpPr>
        <p:spPr bwMode="auto">
          <a:xfrm>
            <a:off x="3187458" y="4716859"/>
            <a:ext cx="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 name="Line 72">
            <a:extLst>
              <a:ext uri="{FF2B5EF4-FFF2-40B4-BE49-F238E27FC236}">
                <a16:creationId xmlns:a16="http://schemas.microsoft.com/office/drawing/2014/main" id="{BB19568C-1DB7-8ABD-979B-9DD3A88CFAB4}"/>
              </a:ext>
            </a:extLst>
          </p:cNvPr>
          <p:cNvSpPr>
            <a:spLocks noChangeShapeType="1"/>
          </p:cNvSpPr>
          <p:nvPr/>
        </p:nvSpPr>
        <p:spPr bwMode="auto">
          <a:xfrm flipH="1">
            <a:off x="2955683" y="5077222"/>
            <a:ext cx="231775"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 name="Line 71">
            <a:extLst>
              <a:ext uri="{FF2B5EF4-FFF2-40B4-BE49-F238E27FC236}">
                <a16:creationId xmlns:a16="http://schemas.microsoft.com/office/drawing/2014/main" id="{878BA860-8832-493F-0C5F-B4C82036FFF8}"/>
              </a:ext>
            </a:extLst>
          </p:cNvPr>
          <p:cNvSpPr>
            <a:spLocks noChangeShapeType="1"/>
          </p:cNvSpPr>
          <p:nvPr/>
        </p:nvSpPr>
        <p:spPr bwMode="auto">
          <a:xfrm>
            <a:off x="2955683" y="5086747"/>
            <a:ext cx="0" cy="2825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 name="Line 70">
            <a:extLst>
              <a:ext uri="{FF2B5EF4-FFF2-40B4-BE49-F238E27FC236}">
                <a16:creationId xmlns:a16="http://schemas.microsoft.com/office/drawing/2014/main" id="{D73A58DB-B664-0551-0F5C-BC6C6BFDB210}"/>
              </a:ext>
            </a:extLst>
          </p:cNvPr>
          <p:cNvSpPr>
            <a:spLocks noChangeShapeType="1"/>
          </p:cNvSpPr>
          <p:nvPr/>
        </p:nvSpPr>
        <p:spPr bwMode="auto">
          <a:xfrm>
            <a:off x="2965208" y="5366147"/>
            <a:ext cx="230188"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 name="Line 69">
            <a:extLst>
              <a:ext uri="{FF2B5EF4-FFF2-40B4-BE49-F238E27FC236}">
                <a16:creationId xmlns:a16="http://schemas.microsoft.com/office/drawing/2014/main" id="{572FC535-6BBA-528E-AEB8-91423ECC6606}"/>
              </a:ext>
            </a:extLst>
          </p:cNvPr>
          <p:cNvSpPr>
            <a:spLocks noChangeShapeType="1"/>
          </p:cNvSpPr>
          <p:nvPr/>
        </p:nvSpPr>
        <p:spPr bwMode="auto">
          <a:xfrm>
            <a:off x="3187458" y="5375672"/>
            <a:ext cx="0" cy="3159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 name="Line 68">
            <a:extLst>
              <a:ext uri="{FF2B5EF4-FFF2-40B4-BE49-F238E27FC236}">
                <a16:creationId xmlns:a16="http://schemas.microsoft.com/office/drawing/2014/main" id="{160634F3-15DF-93B0-9603-A9ECD1067590}"/>
              </a:ext>
            </a:extLst>
          </p:cNvPr>
          <p:cNvSpPr>
            <a:spLocks noChangeShapeType="1"/>
          </p:cNvSpPr>
          <p:nvPr/>
        </p:nvSpPr>
        <p:spPr bwMode="auto">
          <a:xfrm>
            <a:off x="2909646" y="5069284"/>
            <a:ext cx="1587" cy="3000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 name="Line 67">
            <a:extLst>
              <a:ext uri="{FF2B5EF4-FFF2-40B4-BE49-F238E27FC236}">
                <a16:creationId xmlns:a16="http://schemas.microsoft.com/office/drawing/2014/main" id="{1A48B25C-89D6-E72E-5B6C-C8419240D944}"/>
              </a:ext>
            </a:extLst>
          </p:cNvPr>
          <p:cNvSpPr>
            <a:spLocks noChangeShapeType="1"/>
          </p:cNvSpPr>
          <p:nvPr/>
        </p:nvSpPr>
        <p:spPr bwMode="auto">
          <a:xfrm flipH="1">
            <a:off x="2773121" y="5223272"/>
            <a:ext cx="136525"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 name="Line 66">
            <a:extLst>
              <a:ext uri="{FF2B5EF4-FFF2-40B4-BE49-F238E27FC236}">
                <a16:creationId xmlns:a16="http://schemas.microsoft.com/office/drawing/2014/main" id="{4029FA8E-1059-03A5-B6F4-065C9CA2773D}"/>
              </a:ext>
            </a:extLst>
          </p:cNvPr>
          <p:cNvSpPr>
            <a:spLocks noChangeShapeType="1"/>
          </p:cNvSpPr>
          <p:nvPr/>
        </p:nvSpPr>
        <p:spPr bwMode="auto">
          <a:xfrm>
            <a:off x="2595321" y="4710509"/>
            <a:ext cx="5905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 name="Line 65">
            <a:extLst>
              <a:ext uri="{FF2B5EF4-FFF2-40B4-BE49-F238E27FC236}">
                <a16:creationId xmlns:a16="http://schemas.microsoft.com/office/drawing/2014/main" id="{58C6D522-FE3D-D5BF-C014-CB7F03A25DCE}"/>
              </a:ext>
            </a:extLst>
          </p:cNvPr>
          <p:cNvSpPr>
            <a:spLocks noChangeShapeType="1"/>
          </p:cNvSpPr>
          <p:nvPr/>
        </p:nvSpPr>
        <p:spPr bwMode="auto">
          <a:xfrm flipV="1">
            <a:off x="2906471" y="4288234"/>
            <a:ext cx="0" cy="4381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 name="Line 64">
            <a:extLst>
              <a:ext uri="{FF2B5EF4-FFF2-40B4-BE49-F238E27FC236}">
                <a16:creationId xmlns:a16="http://schemas.microsoft.com/office/drawing/2014/main" id="{2F3FAAAB-2752-4D51-5B33-78CE33600083}"/>
              </a:ext>
            </a:extLst>
          </p:cNvPr>
          <p:cNvSpPr>
            <a:spLocks noChangeShapeType="1"/>
          </p:cNvSpPr>
          <p:nvPr/>
        </p:nvSpPr>
        <p:spPr bwMode="auto">
          <a:xfrm>
            <a:off x="2762008" y="5226447"/>
            <a:ext cx="0" cy="7127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 name="Line 63">
            <a:extLst>
              <a:ext uri="{FF2B5EF4-FFF2-40B4-BE49-F238E27FC236}">
                <a16:creationId xmlns:a16="http://schemas.microsoft.com/office/drawing/2014/main" id="{076DF0F6-AC15-1016-1F50-BB9293DA0183}"/>
              </a:ext>
            </a:extLst>
          </p:cNvPr>
          <p:cNvSpPr>
            <a:spLocks noChangeShapeType="1"/>
          </p:cNvSpPr>
          <p:nvPr/>
        </p:nvSpPr>
        <p:spPr bwMode="auto">
          <a:xfrm flipH="1">
            <a:off x="1996833" y="5939234"/>
            <a:ext cx="7747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 name="Line 62">
            <a:extLst>
              <a:ext uri="{FF2B5EF4-FFF2-40B4-BE49-F238E27FC236}">
                <a16:creationId xmlns:a16="http://schemas.microsoft.com/office/drawing/2014/main" id="{00DF1488-7525-F598-7AFE-1FFCB1067169}"/>
              </a:ext>
            </a:extLst>
          </p:cNvPr>
          <p:cNvSpPr>
            <a:spLocks noChangeShapeType="1"/>
          </p:cNvSpPr>
          <p:nvPr/>
        </p:nvSpPr>
        <p:spPr bwMode="auto">
          <a:xfrm flipV="1">
            <a:off x="1996833" y="3645297"/>
            <a:ext cx="1588" cy="2301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 name="Line 61">
            <a:extLst>
              <a:ext uri="{FF2B5EF4-FFF2-40B4-BE49-F238E27FC236}">
                <a16:creationId xmlns:a16="http://schemas.microsoft.com/office/drawing/2014/main" id="{123D9529-EFE1-1096-3631-D2C5C4A06269}"/>
              </a:ext>
            </a:extLst>
          </p:cNvPr>
          <p:cNvSpPr>
            <a:spLocks noChangeShapeType="1"/>
          </p:cNvSpPr>
          <p:nvPr/>
        </p:nvSpPr>
        <p:spPr bwMode="auto">
          <a:xfrm flipV="1">
            <a:off x="2171458" y="4151709"/>
            <a:ext cx="1588" cy="10747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 name="Oval 60">
            <a:extLst>
              <a:ext uri="{FF2B5EF4-FFF2-40B4-BE49-F238E27FC236}">
                <a16:creationId xmlns:a16="http://schemas.microsoft.com/office/drawing/2014/main" id="{250D733A-D184-9B07-88B9-F4C91CC38A73}"/>
              </a:ext>
            </a:extLst>
          </p:cNvPr>
          <p:cNvSpPr>
            <a:spLocks noChangeArrowheads="1"/>
          </p:cNvSpPr>
          <p:nvPr/>
        </p:nvSpPr>
        <p:spPr bwMode="auto">
          <a:xfrm>
            <a:off x="2138121" y="4132659"/>
            <a:ext cx="46037" cy="42863"/>
          </a:xfrm>
          <a:prstGeom prst="ellipse">
            <a:avLst/>
          </a:prstGeom>
          <a:solidFill>
            <a:schemeClr val="tx1"/>
          </a:solidFill>
          <a:ln w="9525">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9" name="Oval 59">
            <a:extLst>
              <a:ext uri="{FF2B5EF4-FFF2-40B4-BE49-F238E27FC236}">
                <a16:creationId xmlns:a16="http://schemas.microsoft.com/office/drawing/2014/main" id="{ABF85705-8AD0-A3F6-5DE9-C3DCB39DD5EE}"/>
              </a:ext>
            </a:extLst>
          </p:cNvPr>
          <p:cNvSpPr>
            <a:spLocks noChangeArrowheads="1"/>
          </p:cNvSpPr>
          <p:nvPr/>
        </p:nvSpPr>
        <p:spPr bwMode="auto">
          <a:xfrm>
            <a:off x="1980958" y="3618309"/>
            <a:ext cx="46038" cy="41275"/>
          </a:xfrm>
          <a:prstGeom prst="ellipse">
            <a:avLst/>
          </a:prstGeom>
          <a:solidFill>
            <a:schemeClr val="tx1"/>
          </a:solidFill>
          <a:ln w="9525">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0" name="Text Box 58">
            <a:extLst>
              <a:ext uri="{FF2B5EF4-FFF2-40B4-BE49-F238E27FC236}">
                <a16:creationId xmlns:a16="http://schemas.microsoft.com/office/drawing/2014/main" id="{996B5B73-62EA-6111-5A0A-91C6383C6216}"/>
              </a:ext>
            </a:extLst>
          </p:cNvPr>
          <p:cNvSpPr txBox="1">
            <a:spLocks noChangeArrowheads="1"/>
          </p:cNvSpPr>
          <p:nvPr/>
        </p:nvSpPr>
        <p:spPr bwMode="auto">
          <a:xfrm>
            <a:off x="1742833" y="3548459"/>
            <a:ext cx="157163"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000" b="1"/>
              <a:t>A</a:t>
            </a:r>
            <a:endParaRPr lang="en-US" altLang="zh-CN" b="1"/>
          </a:p>
        </p:txBody>
      </p:sp>
      <p:sp>
        <p:nvSpPr>
          <p:cNvPr id="111" name="Text Box 57">
            <a:extLst>
              <a:ext uri="{FF2B5EF4-FFF2-40B4-BE49-F238E27FC236}">
                <a16:creationId xmlns:a16="http://schemas.microsoft.com/office/drawing/2014/main" id="{06E8E21E-F323-6EBF-844E-D72BA8AB77A8}"/>
              </a:ext>
            </a:extLst>
          </p:cNvPr>
          <p:cNvSpPr txBox="1">
            <a:spLocks noChangeArrowheads="1"/>
          </p:cNvSpPr>
          <p:nvPr/>
        </p:nvSpPr>
        <p:spPr bwMode="auto">
          <a:xfrm>
            <a:off x="1750771" y="4069159"/>
            <a:ext cx="138112" cy="18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000" b="1"/>
              <a:t>B</a:t>
            </a:r>
            <a:endParaRPr lang="en-US" altLang="zh-CN" b="1"/>
          </a:p>
        </p:txBody>
      </p:sp>
      <p:sp>
        <p:nvSpPr>
          <p:cNvPr id="112" name="Line 56">
            <a:extLst>
              <a:ext uri="{FF2B5EF4-FFF2-40B4-BE49-F238E27FC236}">
                <a16:creationId xmlns:a16="http://schemas.microsoft.com/office/drawing/2014/main" id="{CA12B45B-5A03-1BF2-CF0F-88887C19F450}"/>
              </a:ext>
            </a:extLst>
          </p:cNvPr>
          <p:cNvSpPr>
            <a:spLocks noChangeShapeType="1"/>
          </p:cNvSpPr>
          <p:nvPr/>
        </p:nvSpPr>
        <p:spPr bwMode="auto">
          <a:xfrm>
            <a:off x="3593858" y="3727847"/>
            <a:ext cx="3397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 name="Line 55">
            <a:extLst>
              <a:ext uri="{FF2B5EF4-FFF2-40B4-BE49-F238E27FC236}">
                <a16:creationId xmlns:a16="http://schemas.microsoft.com/office/drawing/2014/main" id="{D976AEA1-7BE4-85E1-122E-1AF379C0B7D2}"/>
              </a:ext>
            </a:extLst>
          </p:cNvPr>
          <p:cNvSpPr>
            <a:spLocks noChangeShapeType="1"/>
          </p:cNvSpPr>
          <p:nvPr/>
        </p:nvSpPr>
        <p:spPr bwMode="auto">
          <a:xfrm>
            <a:off x="3771658" y="4239022"/>
            <a:ext cx="0" cy="533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 name="Line 54">
            <a:extLst>
              <a:ext uri="{FF2B5EF4-FFF2-40B4-BE49-F238E27FC236}">
                <a16:creationId xmlns:a16="http://schemas.microsoft.com/office/drawing/2014/main" id="{073FBF4B-BFAD-E77E-2643-99C0B30170C9}"/>
              </a:ext>
            </a:extLst>
          </p:cNvPr>
          <p:cNvSpPr>
            <a:spLocks noChangeShapeType="1"/>
          </p:cNvSpPr>
          <p:nvPr/>
        </p:nvSpPr>
        <p:spPr bwMode="auto">
          <a:xfrm flipH="1">
            <a:off x="3539883" y="4772422"/>
            <a:ext cx="23177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 name="Line 53">
            <a:extLst>
              <a:ext uri="{FF2B5EF4-FFF2-40B4-BE49-F238E27FC236}">
                <a16:creationId xmlns:a16="http://schemas.microsoft.com/office/drawing/2014/main" id="{7CFB14D2-C5B0-455D-E6B6-0B0C9A5195A4}"/>
              </a:ext>
            </a:extLst>
          </p:cNvPr>
          <p:cNvSpPr>
            <a:spLocks noChangeShapeType="1"/>
          </p:cNvSpPr>
          <p:nvPr/>
        </p:nvSpPr>
        <p:spPr bwMode="auto">
          <a:xfrm>
            <a:off x="3539883" y="4780359"/>
            <a:ext cx="1588" cy="2841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 name="Line 52">
            <a:extLst>
              <a:ext uri="{FF2B5EF4-FFF2-40B4-BE49-F238E27FC236}">
                <a16:creationId xmlns:a16="http://schemas.microsoft.com/office/drawing/2014/main" id="{EC16D518-2FE5-102B-19BE-5F9A86ED87B5}"/>
              </a:ext>
            </a:extLst>
          </p:cNvPr>
          <p:cNvSpPr>
            <a:spLocks noChangeShapeType="1"/>
          </p:cNvSpPr>
          <p:nvPr/>
        </p:nvSpPr>
        <p:spPr bwMode="auto">
          <a:xfrm>
            <a:off x="3550996" y="5061347"/>
            <a:ext cx="228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 name="Line 51">
            <a:extLst>
              <a:ext uri="{FF2B5EF4-FFF2-40B4-BE49-F238E27FC236}">
                <a16:creationId xmlns:a16="http://schemas.microsoft.com/office/drawing/2014/main" id="{62C2E1E1-D15A-3C4C-AF5D-8714E2AE83AE}"/>
              </a:ext>
            </a:extLst>
          </p:cNvPr>
          <p:cNvSpPr>
            <a:spLocks noChangeShapeType="1"/>
          </p:cNvSpPr>
          <p:nvPr/>
        </p:nvSpPr>
        <p:spPr bwMode="auto">
          <a:xfrm>
            <a:off x="3771658" y="5069284"/>
            <a:ext cx="0" cy="3175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 name="Line 50">
            <a:extLst>
              <a:ext uri="{FF2B5EF4-FFF2-40B4-BE49-F238E27FC236}">
                <a16:creationId xmlns:a16="http://schemas.microsoft.com/office/drawing/2014/main" id="{9D3BB8AA-1383-A993-EF3E-A92AF63A3F55}"/>
              </a:ext>
            </a:extLst>
          </p:cNvPr>
          <p:cNvSpPr>
            <a:spLocks noChangeShapeType="1"/>
          </p:cNvSpPr>
          <p:nvPr/>
        </p:nvSpPr>
        <p:spPr bwMode="auto">
          <a:xfrm>
            <a:off x="3495433" y="4762897"/>
            <a:ext cx="0" cy="3016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 name="Line 49">
            <a:extLst>
              <a:ext uri="{FF2B5EF4-FFF2-40B4-BE49-F238E27FC236}">
                <a16:creationId xmlns:a16="http://schemas.microsoft.com/office/drawing/2014/main" id="{838095E9-23B6-F1B1-408E-1BAE05C0BD91}"/>
              </a:ext>
            </a:extLst>
          </p:cNvPr>
          <p:cNvSpPr>
            <a:spLocks noChangeShapeType="1"/>
          </p:cNvSpPr>
          <p:nvPr/>
        </p:nvSpPr>
        <p:spPr bwMode="auto">
          <a:xfrm flipH="1">
            <a:off x="3284296" y="4918472"/>
            <a:ext cx="211137"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 name="Line 48">
            <a:extLst>
              <a:ext uri="{FF2B5EF4-FFF2-40B4-BE49-F238E27FC236}">
                <a16:creationId xmlns:a16="http://schemas.microsoft.com/office/drawing/2014/main" id="{C7FCF713-C4EA-BF72-A7BD-3A8306848932}"/>
              </a:ext>
            </a:extLst>
          </p:cNvPr>
          <p:cNvSpPr>
            <a:spLocks noChangeShapeType="1"/>
          </p:cNvSpPr>
          <p:nvPr/>
        </p:nvSpPr>
        <p:spPr bwMode="auto">
          <a:xfrm>
            <a:off x="3763721" y="3731022"/>
            <a:ext cx="0" cy="233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 name="Line 47">
            <a:extLst>
              <a:ext uri="{FF2B5EF4-FFF2-40B4-BE49-F238E27FC236}">
                <a16:creationId xmlns:a16="http://schemas.microsoft.com/office/drawing/2014/main" id="{EC7C37FB-804F-F3A6-BEDC-8DDEF27591CA}"/>
              </a:ext>
            </a:extLst>
          </p:cNvPr>
          <p:cNvSpPr>
            <a:spLocks noChangeShapeType="1"/>
          </p:cNvSpPr>
          <p:nvPr/>
        </p:nvSpPr>
        <p:spPr bwMode="auto">
          <a:xfrm flipH="1">
            <a:off x="3530358" y="3958034"/>
            <a:ext cx="23177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 name="Line 46">
            <a:extLst>
              <a:ext uri="{FF2B5EF4-FFF2-40B4-BE49-F238E27FC236}">
                <a16:creationId xmlns:a16="http://schemas.microsoft.com/office/drawing/2014/main" id="{55CDF9A8-DD46-BB4F-8999-CF2BE4158D95}"/>
              </a:ext>
            </a:extLst>
          </p:cNvPr>
          <p:cNvSpPr>
            <a:spLocks noChangeShapeType="1"/>
          </p:cNvSpPr>
          <p:nvPr/>
        </p:nvSpPr>
        <p:spPr bwMode="auto">
          <a:xfrm>
            <a:off x="3530358" y="3965972"/>
            <a:ext cx="0" cy="2841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 name="Line 45">
            <a:extLst>
              <a:ext uri="{FF2B5EF4-FFF2-40B4-BE49-F238E27FC236}">
                <a16:creationId xmlns:a16="http://schemas.microsoft.com/office/drawing/2014/main" id="{5006AB29-9CF6-9BA5-BE07-F47D2822887D}"/>
              </a:ext>
            </a:extLst>
          </p:cNvPr>
          <p:cNvSpPr>
            <a:spLocks noChangeShapeType="1"/>
          </p:cNvSpPr>
          <p:nvPr/>
        </p:nvSpPr>
        <p:spPr bwMode="auto">
          <a:xfrm>
            <a:off x="3539883" y="4246959"/>
            <a:ext cx="2301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 name="Line 44">
            <a:extLst>
              <a:ext uri="{FF2B5EF4-FFF2-40B4-BE49-F238E27FC236}">
                <a16:creationId xmlns:a16="http://schemas.microsoft.com/office/drawing/2014/main" id="{E59CD9F0-0AA3-AFB9-F1CF-F09769B5A500}"/>
              </a:ext>
            </a:extLst>
          </p:cNvPr>
          <p:cNvSpPr>
            <a:spLocks noChangeShapeType="1"/>
          </p:cNvSpPr>
          <p:nvPr/>
        </p:nvSpPr>
        <p:spPr bwMode="auto">
          <a:xfrm>
            <a:off x="3484321" y="3950097"/>
            <a:ext cx="1587" cy="3000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 name="Line 43">
            <a:extLst>
              <a:ext uri="{FF2B5EF4-FFF2-40B4-BE49-F238E27FC236}">
                <a16:creationId xmlns:a16="http://schemas.microsoft.com/office/drawing/2014/main" id="{F47A6171-CD7A-1AE2-7248-1888802410AC}"/>
              </a:ext>
            </a:extLst>
          </p:cNvPr>
          <p:cNvSpPr>
            <a:spLocks noChangeShapeType="1"/>
          </p:cNvSpPr>
          <p:nvPr/>
        </p:nvSpPr>
        <p:spPr bwMode="auto">
          <a:xfrm flipH="1">
            <a:off x="3292233" y="4104084"/>
            <a:ext cx="1111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 name="Oval 42">
            <a:extLst>
              <a:ext uri="{FF2B5EF4-FFF2-40B4-BE49-F238E27FC236}">
                <a16:creationId xmlns:a16="http://schemas.microsoft.com/office/drawing/2014/main" id="{DB7E97DC-5091-28D5-ADD3-273D6DD95421}"/>
              </a:ext>
            </a:extLst>
          </p:cNvPr>
          <p:cNvSpPr>
            <a:spLocks noChangeArrowheads="1"/>
          </p:cNvSpPr>
          <p:nvPr/>
        </p:nvSpPr>
        <p:spPr bwMode="auto">
          <a:xfrm>
            <a:off x="3392246" y="4061222"/>
            <a:ext cx="92075" cy="857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7" name="Line 41">
            <a:extLst>
              <a:ext uri="{FF2B5EF4-FFF2-40B4-BE49-F238E27FC236}">
                <a16:creationId xmlns:a16="http://schemas.microsoft.com/office/drawing/2014/main" id="{A2FE3F70-4C94-CF39-F990-27DC23BFE4BF}"/>
              </a:ext>
            </a:extLst>
          </p:cNvPr>
          <p:cNvSpPr>
            <a:spLocks noChangeShapeType="1"/>
          </p:cNvSpPr>
          <p:nvPr/>
        </p:nvSpPr>
        <p:spPr bwMode="auto">
          <a:xfrm>
            <a:off x="3292233" y="4102497"/>
            <a:ext cx="1588" cy="8159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8" name="Line 40">
            <a:extLst>
              <a:ext uri="{FF2B5EF4-FFF2-40B4-BE49-F238E27FC236}">
                <a16:creationId xmlns:a16="http://schemas.microsoft.com/office/drawing/2014/main" id="{B318983C-395D-1276-577A-756AE4A0EB2D}"/>
              </a:ext>
            </a:extLst>
          </p:cNvPr>
          <p:cNvSpPr>
            <a:spLocks noChangeShapeType="1"/>
          </p:cNvSpPr>
          <p:nvPr/>
        </p:nvSpPr>
        <p:spPr bwMode="auto">
          <a:xfrm flipH="1">
            <a:off x="3763721" y="4507309"/>
            <a:ext cx="220662"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 name="Oval 39">
            <a:extLst>
              <a:ext uri="{FF2B5EF4-FFF2-40B4-BE49-F238E27FC236}">
                <a16:creationId xmlns:a16="http://schemas.microsoft.com/office/drawing/2014/main" id="{40097D57-9116-2DA6-27F0-1CB74EBB0711}"/>
              </a:ext>
            </a:extLst>
          </p:cNvPr>
          <p:cNvSpPr>
            <a:spLocks noChangeArrowheads="1"/>
          </p:cNvSpPr>
          <p:nvPr/>
        </p:nvSpPr>
        <p:spPr bwMode="auto">
          <a:xfrm>
            <a:off x="3751021" y="4488259"/>
            <a:ext cx="44450" cy="41275"/>
          </a:xfrm>
          <a:prstGeom prst="ellipse">
            <a:avLst/>
          </a:prstGeom>
          <a:solidFill>
            <a:schemeClr val="tx1"/>
          </a:solidFill>
          <a:ln w="9525">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0" name="Text Box 38">
            <a:extLst>
              <a:ext uri="{FF2B5EF4-FFF2-40B4-BE49-F238E27FC236}">
                <a16:creationId xmlns:a16="http://schemas.microsoft.com/office/drawing/2014/main" id="{79400D99-A2D9-1FA7-4D91-28D364D39F95}"/>
              </a:ext>
            </a:extLst>
          </p:cNvPr>
          <p:cNvSpPr txBox="1">
            <a:spLocks noChangeArrowheads="1"/>
          </p:cNvSpPr>
          <p:nvPr/>
        </p:nvSpPr>
        <p:spPr bwMode="auto">
          <a:xfrm>
            <a:off x="4006608" y="4421584"/>
            <a:ext cx="1603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000" b="1"/>
              <a:t>D</a:t>
            </a:r>
            <a:endParaRPr lang="en-US" altLang="zh-CN" b="1"/>
          </a:p>
        </p:txBody>
      </p:sp>
      <p:sp>
        <p:nvSpPr>
          <p:cNvPr id="131" name="Oval 37">
            <a:extLst>
              <a:ext uri="{FF2B5EF4-FFF2-40B4-BE49-F238E27FC236}">
                <a16:creationId xmlns:a16="http://schemas.microsoft.com/office/drawing/2014/main" id="{C6E87F51-52A5-7434-5EA1-C26AE3C3F06E}"/>
              </a:ext>
            </a:extLst>
          </p:cNvPr>
          <p:cNvSpPr>
            <a:spLocks noChangeArrowheads="1"/>
          </p:cNvSpPr>
          <p:nvPr/>
        </p:nvSpPr>
        <p:spPr bwMode="auto">
          <a:xfrm>
            <a:off x="3271596" y="4478734"/>
            <a:ext cx="46037" cy="42863"/>
          </a:xfrm>
          <a:prstGeom prst="ellipse">
            <a:avLst/>
          </a:prstGeom>
          <a:solidFill>
            <a:schemeClr val="tx1"/>
          </a:solidFill>
          <a:ln w="9525">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2" name="Line 36">
            <a:extLst>
              <a:ext uri="{FF2B5EF4-FFF2-40B4-BE49-F238E27FC236}">
                <a16:creationId xmlns:a16="http://schemas.microsoft.com/office/drawing/2014/main" id="{78AE2C96-E03A-0556-4AFC-45FDD21E17B6}"/>
              </a:ext>
            </a:extLst>
          </p:cNvPr>
          <p:cNvSpPr>
            <a:spLocks noChangeShapeType="1"/>
          </p:cNvSpPr>
          <p:nvPr/>
        </p:nvSpPr>
        <p:spPr bwMode="auto">
          <a:xfrm flipH="1">
            <a:off x="2481021" y="5697934"/>
            <a:ext cx="230187"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 name="Line 35">
            <a:extLst>
              <a:ext uri="{FF2B5EF4-FFF2-40B4-BE49-F238E27FC236}">
                <a16:creationId xmlns:a16="http://schemas.microsoft.com/office/drawing/2014/main" id="{4EC9FD19-6D01-93A0-DE00-D62E0FB30209}"/>
              </a:ext>
            </a:extLst>
          </p:cNvPr>
          <p:cNvSpPr>
            <a:spLocks noChangeShapeType="1"/>
          </p:cNvSpPr>
          <p:nvPr/>
        </p:nvSpPr>
        <p:spPr bwMode="auto">
          <a:xfrm flipH="1">
            <a:off x="2508008" y="5743972"/>
            <a:ext cx="1762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 name="Line 34">
            <a:extLst>
              <a:ext uri="{FF2B5EF4-FFF2-40B4-BE49-F238E27FC236}">
                <a16:creationId xmlns:a16="http://schemas.microsoft.com/office/drawing/2014/main" id="{660DA007-9564-0239-0949-0F2A870CC61A}"/>
              </a:ext>
            </a:extLst>
          </p:cNvPr>
          <p:cNvSpPr>
            <a:spLocks noChangeShapeType="1"/>
          </p:cNvSpPr>
          <p:nvPr/>
        </p:nvSpPr>
        <p:spPr bwMode="auto">
          <a:xfrm flipH="1">
            <a:off x="2536583" y="5785247"/>
            <a:ext cx="1127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5" name="Line 32">
            <a:extLst>
              <a:ext uri="{FF2B5EF4-FFF2-40B4-BE49-F238E27FC236}">
                <a16:creationId xmlns:a16="http://schemas.microsoft.com/office/drawing/2014/main" id="{29EDB276-24F6-E079-05D7-43FC1F11B5B6}"/>
              </a:ext>
            </a:extLst>
          </p:cNvPr>
          <p:cNvSpPr>
            <a:spLocks noChangeShapeType="1"/>
          </p:cNvSpPr>
          <p:nvPr/>
        </p:nvSpPr>
        <p:spPr bwMode="auto">
          <a:xfrm flipH="1">
            <a:off x="3069983" y="5699522"/>
            <a:ext cx="23177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 name="Line 31">
            <a:extLst>
              <a:ext uri="{FF2B5EF4-FFF2-40B4-BE49-F238E27FC236}">
                <a16:creationId xmlns:a16="http://schemas.microsoft.com/office/drawing/2014/main" id="{3416E151-A55A-D212-0C44-E9A8F08F89FD}"/>
              </a:ext>
            </a:extLst>
          </p:cNvPr>
          <p:cNvSpPr>
            <a:spLocks noChangeShapeType="1"/>
          </p:cNvSpPr>
          <p:nvPr/>
        </p:nvSpPr>
        <p:spPr bwMode="auto">
          <a:xfrm flipH="1">
            <a:off x="3098558" y="5743972"/>
            <a:ext cx="1746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 name="Line 30">
            <a:extLst>
              <a:ext uri="{FF2B5EF4-FFF2-40B4-BE49-F238E27FC236}">
                <a16:creationId xmlns:a16="http://schemas.microsoft.com/office/drawing/2014/main" id="{C5439CBF-2100-D9F0-5C62-9B4985FAD09E}"/>
              </a:ext>
            </a:extLst>
          </p:cNvPr>
          <p:cNvSpPr>
            <a:spLocks noChangeShapeType="1"/>
          </p:cNvSpPr>
          <p:nvPr/>
        </p:nvSpPr>
        <p:spPr bwMode="auto">
          <a:xfrm flipH="1">
            <a:off x="3125546" y="5785247"/>
            <a:ext cx="1143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 name="Line 28">
            <a:extLst>
              <a:ext uri="{FF2B5EF4-FFF2-40B4-BE49-F238E27FC236}">
                <a16:creationId xmlns:a16="http://schemas.microsoft.com/office/drawing/2014/main" id="{81E29680-D996-4467-8A40-734A773452E1}"/>
              </a:ext>
            </a:extLst>
          </p:cNvPr>
          <p:cNvSpPr>
            <a:spLocks noChangeShapeType="1"/>
          </p:cNvSpPr>
          <p:nvPr/>
        </p:nvSpPr>
        <p:spPr bwMode="auto">
          <a:xfrm flipH="1">
            <a:off x="3657358" y="5386784"/>
            <a:ext cx="2301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9" name="Line 27">
            <a:extLst>
              <a:ext uri="{FF2B5EF4-FFF2-40B4-BE49-F238E27FC236}">
                <a16:creationId xmlns:a16="http://schemas.microsoft.com/office/drawing/2014/main" id="{88639048-AF78-77CF-D891-2EF3F83F4ABC}"/>
              </a:ext>
            </a:extLst>
          </p:cNvPr>
          <p:cNvSpPr>
            <a:spLocks noChangeShapeType="1"/>
          </p:cNvSpPr>
          <p:nvPr/>
        </p:nvSpPr>
        <p:spPr bwMode="auto">
          <a:xfrm flipH="1">
            <a:off x="3685933" y="5431234"/>
            <a:ext cx="1746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0" name="Line 26">
            <a:extLst>
              <a:ext uri="{FF2B5EF4-FFF2-40B4-BE49-F238E27FC236}">
                <a16:creationId xmlns:a16="http://schemas.microsoft.com/office/drawing/2014/main" id="{6438563C-D3F3-AEF7-00DC-89CDA58625C8}"/>
              </a:ext>
            </a:extLst>
          </p:cNvPr>
          <p:cNvSpPr>
            <a:spLocks noChangeShapeType="1"/>
          </p:cNvSpPr>
          <p:nvPr/>
        </p:nvSpPr>
        <p:spPr bwMode="auto">
          <a:xfrm flipH="1">
            <a:off x="3712921" y="5472509"/>
            <a:ext cx="1143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1" name="矩形 1">
            <a:extLst>
              <a:ext uri="{FF2B5EF4-FFF2-40B4-BE49-F238E27FC236}">
                <a16:creationId xmlns:a16="http://schemas.microsoft.com/office/drawing/2014/main" id="{BBFD4E30-F8C9-FAED-EE8A-E79E3CDD61BF}"/>
              </a:ext>
            </a:extLst>
          </p:cNvPr>
          <p:cNvSpPr>
            <a:spLocks noChangeArrowheads="1"/>
          </p:cNvSpPr>
          <p:nvPr/>
        </p:nvSpPr>
        <p:spPr bwMode="auto">
          <a:xfrm>
            <a:off x="1696796" y="3230959"/>
            <a:ext cx="1550987" cy="2844800"/>
          </a:xfrm>
          <a:prstGeom prst="rect">
            <a:avLst/>
          </a:prstGeom>
          <a:noFill/>
          <a:ln w="19050" algn="ctr">
            <a:solidFill>
              <a:srgbClr val="C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ustDataLst>
      <p:tags r:id="rId1"/>
    </p:custDataLst>
    <p:extLst>
      <p:ext uri="{BB962C8B-B14F-4D97-AF65-F5344CB8AC3E}">
        <p14:creationId xmlns:p14="http://schemas.microsoft.com/office/powerpoint/2010/main" val="35435734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6"/>
            <a:ext cx="10695129" cy="4656343"/>
            <a:chOff x="1887176" y="1780605"/>
            <a:chExt cx="1504326" cy="678149"/>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568636"/>
            </a:xfrm>
            <a:prstGeom prst="rect">
              <a:avLst/>
            </a:prstGeom>
            <a:noFill/>
          </p:spPr>
          <p:txBody>
            <a:bodyPr wrap="square" rtlCol="0">
              <a:spAutoFit/>
            </a:bodyPr>
            <a:lstStyle/>
            <a:p>
              <a:pPr marL="285750" lvl="1" indent="-285750">
                <a:lnSpc>
                  <a:spcPct val="150000"/>
                </a:lnSpc>
                <a:buFont typeface="Wingdings" pitchFamily="2" charset="2"/>
                <a:buChar char="Ø"/>
              </a:pPr>
              <a:r>
                <a:rPr lang="en-US" altLang="zh-CN" sz="2400" dirty="0">
                  <a:solidFill>
                    <a:schemeClr val="tx1">
                      <a:lumMod val="85000"/>
                      <a:lumOff val="15000"/>
                    </a:schemeClr>
                  </a:solidFill>
                </a:rPr>
                <a:t>ANSI/IEEE Std 91-1984</a:t>
              </a:r>
            </a:p>
            <a:p>
              <a:pPr marL="742950" lvl="2" indent="-285750">
                <a:lnSpc>
                  <a:spcPct val="150000"/>
                </a:lnSpc>
                <a:buFont typeface="Wingdings" pitchFamily="2" charset="2"/>
                <a:buChar char="Ø"/>
              </a:pPr>
              <a:r>
                <a:rPr lang="en-US" altLang="zh-CN" sz="2400" dirty="0">
                  <a:solidFill>
                    <a:schemeClr val="tx1">
                      <a:lumMod val="85000"/>
                      <a:lumOff val="15000"/>
                    </a:schemeClr>
                  </a:solidFill>
                </a:rPr>
                <a:t>IEEE Standard Graphic Symbols for Logic Functions</a:t>
              </a:r>
            </a:p>
            <a:p>
              <a:pPr marL="742950" lvl="2" indent="-285750">
                <a:lnSpc>
                  <a:spcPct val="150000"/>
                </a:lnSpc>
                <a:buFont typeface="Wingdings" pitchFamily="2" charset="2"/>
                <a:buChar char="Ø"/>
              </a:pPr>
              <a:r>
                <a:rPr lang="zh-CN" altLang="en-US" sz="2400" dirty="0">
                  <a:solidFill>
                    <a:schemeClr val="tx1">
                      <a:lumMod val="85000"/>
                      <a:lumOff val="15000"/>
                    </a:schemeClr>
                  </a:solidFill>
                </a:rPr>
                <a:t>形状特征型符号</a:t>
              </a:r>
            </a:p>
            <a:p>
              <a:pPr marL="285750" lvl="1" indent="-285750">
                <a:lnSpc>
                  <a:spcPct val="150000"/>
                </a:lnSpc>
                <a:buFont typeface="Wingdings" pitchFamily="2" charset="2"/>
                <a:buChar char="Ø"/>
              </a:pPr>
              <a:r>
                <a:rPr lang="en-US" altLang="zh-CN" sz="2400" dirty="0">
                  <a:solidFill>
                    <a:schemeClr val="tx1">
                      <a:lumMod val="85000"/>
                      <a:lumOff val="15000"/>
                    </a:schemeClr>
                  </a:solidFill>
                </a:rPr>
                <a:t>IEC 60617-12</a:t>
              </a:r>
            </a:p>
            <a:p>
              <a:pPr marL="285750" lvl="1" indent="-285750">
                <a:lnSpc>
                  <a:spcPct val="150000"/>
                </a:lnSpc>
                <a:buFont typeface="Wingdings" pitchFamily="2" charset="2"/>
                <a:buChar char="Ø"/>
              </a:pPr>
              <a:r>
                <a:rPr lang="en-US" altLang="zh-CN" sz="2400" dirty="0">
                  <a:solidFill>
                    <a:schemeClr val="tx1">
                      <a:lumMod val="85000"/>
                      <a:lumOff val="15000"/>
                    </a:schemeClr>
                  </a:solidFill>
                </a:rPr>
                <a:t> International Electrotechnical Commission</a:t>
              </a:r>
              <a:r>
                <a:rPr lang="zh-CN" altLang="en-US" sz="2400" dirty="0">
                  <a:solidFill>
                    <a:schemeClr val="tx1">
                      <a:lumMod val="85000"/>
                      <a:lumOff val="15000"/>
                    </a:schemeClr>
                  </a:solidFill>
                </a:rPr>
                <a:t>，国际电工委员会，</a:t>
              </a:r>
              <a:r>
                <a:rPr lang="en-US" altLang="zh-CN" sz="2400" dirty="0">
                  <a:solidFill>
                    <a:schemeClr val="tx1">
                      <a:lumMod val="85000"/>
                      <a:lumOff val="15000"/>
                    </a:schemeClr>
                  </a:solidFill>
                </a:rPr>
                <a:t>Graphical Symbols for Diagrams-Part 12: Binary Logic Elements </a:t>
              </a:r>
            </a:p>
            <a:p>
              <a:pPr marL="742950" lvl="2" indent="-285750">
                <a:lnSpc>
                  <a:spcPct val="150000"/>
                </a:lnSpc>
                <a:buFont typeface="Wingdings" pitchFamily="2" charset="2"/>
                <a:buChar char="Ø"/>
              </a:pPr>
              <a:r>
                <a:rPr lang="zh-CN" altLang="en-US" sz="2400" dirty="0">
                  <a:solidFill>
                    <a:schemeClr val="tx1">
                      <a:lumMod val="85000"/>
                      <a:lumOff val="15000"/>
                    </a:schemeClr>
                  </a:solidFill>
                </a:rPr>
                <a:t>矩形</a:t>
              </a:r>
              <a:r>
                <a:rPr lang="zh-CN" altLang="en-US" sz="2400" dirty="0">
                  <a:solidFill>
                    <a:srgbClr val="B88F4D"/>
                  </a:solidFill>
                </a:rPr>
                <a:t>国标</a:t>
              </a:r>
              <a:r>
                <a:rPr lang="zh-CN" altLang="en-US" sz="2400" dirty="0">
                  <a:solidFill>
                    <a:schemeClr val="tx1">
                      <a:lumMod val="85000"/>
                      <a:lumOff val="15000"/>
                    </a:schemeClr>
                  </a:solidFill>
                </a:rPr>
                <a:t>符号</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329007"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或门符号表示</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晶体管和门电路</a:t>
            </a:r>
          </a:p>
        </p:txBody>
      </p:sp>
      <p:pic>
        <p:nvPicPr>
          <p:cNvPr id="1026" name="Picture 2" descr="OR gate - Wikipedia">
            <a:extLst>
              <a:ext uri="{FF2B5EF4-FFF2-40B4-BE49-F238E27FC236}">
                <a16:creationId xmlns:a16="http://schemas.microsoft.com/office/drawing/2014/main" id="{C51CF1F0-879E-5CCD-A4E0-A95169AA33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2855" y="3429000"/>
            <a:ext cx="2572402" cy="10726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gic gate - Wikiwand">
            <a:extLst>
              <a:ext uri="{FF2B5EF4-FFF2-40B4-BE49-F238E27FC236}">
                <a16:creationId xmlns:a16="http://schemas.microsoft.com/office/drawing/2014/main" id="{445F9B0C-C71B-73FE-7066-78BB5CEA9F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2855" y="5656541"/>
            <a:ext cx="2574386" cy="107266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252210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7"/>
            <a:ext cx="11098139" cy="2206115"/>
            <a:chOff x="1887176" y="1780605"/>
            <a:chExt cx="2671982" cy="964932"/>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643362" cy="622357"/>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二进制逻辑运算与算术运算的区别</a:t>
              </a:r>
            </a:p>
            <a:p>
              <a:pPr marL="800100" lvl="1" indent="-342900">
                <a:lnSpc>
                  <a:spcPct val="150000"/>
                </a:lnSpc>
                <a:buFont typeface="Wingdings" pitchFamily="2" charset="2"/>
                <a:buChar char="ü"/>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二进制逻辑运算为按位运算，按位进行</a:t>
              </a:r>
            </a:p>
            <a:p>
              <a:pPr marL="800100" lvl="1" indent="-342900">
                <a:lnSpc>
                  <a:spcPct val="150000"/>
                </a:lnSpc>
                <a:buFont typeface="Wingdings" pitchFamily="2" charset="2"/>
                <a:buChar char="ü"/>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算术运算，如加法，位与位之间有进位关系</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081862" cy="580993"/>
            </a:xfrm>
            <a:prstGeom prst="rect">
              <a:avLst/>
            </a:prstGeom>
            <a:noFill/>
          </p:spPr>
          <p:txBody>
            <a:bodyPr wrap="none" rtlCol="0">
              <a:spAutoFit/>
            </a:bodyPr>
            <a:lstStyle/>
            <a:p>
              <a:pPr lvl="0">
                <a:lnSpc>
                  <a:spcPct val="125000"/>
                </a:lnSpc>
              </a:pPr>
              <a:r>
                <a:rPr lang="zh-CN" altLang="en-US" sz="2800" dirty="0">
                  <a:solidFill>
                    <a:schemeClr val="tx1">
                      <a:lumMod val="85000"/>
                      <a:lumOff val="15000"/>
                    </a:schemeClr>
                  </a:solidFill>
                </a:rPr>
                <a:t>计算机采用二进制表示数值</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二进制逻辑运算</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38180200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32362"/>
            <a:chOff x="1887176" y="1780605"/>
            <a:chExt cx="1504326" cy="194045"/>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532"/>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顶部并联</a:t>
              </a:r>
              <a:r>
                <a:rPr lang="en-US" altLang="zh-CN" sz="2400" dirty="0">
                  <a:solidFill>
                    <a:schemeClr val="tx1">
                      <a:lumMod val="85000"/>
                      <a:lumOff val="15000"/>
                    </a:schemeClr>
                  </a:solidFill>
                </a:rPr>
                <a:t>, </a:t>
              </a:r>
              <a:r>
                <a:rPr lang="zh-CN" altLang="en-US" sz="2400" dirty="0">
                  <a:solidFill>
                    <a:schemeClr val="tx1">
                      <a:lumMod val="85000"/>
                      <a:lumOff val="15000"/>
                    </a:schemeClr>
                  </a:solidFill>
                </a:rPr>
                <a:t>底部串联</a:t>
              </a: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77491"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非与门</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晶体管和门电路</a:t>
            </a:r>
          </a:p>
        </p:txBody>
      </p:sp>
      <p:sp>
        <p:nvSpPr>
          <p:cNvPr id="7" name="AutoShape 168">
            <a:extLst>
              <a:ext uri="{FF2B5EF4-FFF2-40B4-BE49-F238E27FC236}">
                <a16:creationId xmlns:a16="http://schemas.microsoft.com/office/drawing/2014/main" id="{49D51D86-1730-55F6-0456-A8FAB22A2972}"/>
              </a:ext>
            </a:extLst>
          </p:cNvPr>
          <p:cNvSpPr>
            <a:spLocks noChangeAspect="1" noChangeArrowheads="1" noTextEdit="1"/>
          </p:cNvSpPr>
          <p:nvPr/>
        </p:nvSpPr>
        <p:spPr bwMode="auto">
          <a:xfrm>
            <a:off x="2282096" y="3104169"/>
            <a:ext cx="2782887"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2" name="Line 166">
            <a:extLst>
              <a:ext uri="{FF2B5EF4-FFF2-40B4-BE49-F238E27FC236}">
                <a16:creationId xmlns:a16="http://schemas.microsoft.com/office/drawing/2014/main" id="{0C2EAF17-64F1-3E73-64ED-838105C417AB}"/>
              </a:ext>
            </a:extLst>
          </p:cNvPr>
          <p:cNvSpPr>
            <a:spLocks noChangeShapeType="1"/>
          </p:cNvSpPr>
          <p:nvPr/>
        </p:nvSpPr>
        <p:spPr bwMode="auto">
          <a:xfrm>
            <a:off x="3202846" y="3439132"/>
            <a:ext cx="3524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 name="Line 165">
            <a:extLst>
              <a:ext uri="{FF2B5EF4-FFF2-40B4-BE49-F238E27FC236}">
                <a16:creationId xmlns:a16="http://schemas.microsoft.com/office/drawing/2014/main" id="{DE3F7FE3-BA01-F02F-EE02-8118228D0E93}"/>
              </a:ext>
            </a:extLst>
          </p:cNvPr>
          <p:cNvSpPr>
            <a:spLocks noChangeShapeType="1"/>
          </p:cNvSpPr>
          <p:nvPr/>
        </p:nvSpPr>
        <p:spPr bwMode="auto">
          <a:xfrm>
            <a:off x="3377471" y="3434369"/>
            <a:ext cx="0" cy="4095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 name="Line 164">
            <a:extLst>
              <a:ext uri="{FF2B5EF4-FFF2-40B4-BE49-F238E27FC236}">
                <a16:creationId xmlns:a16="http://schemas.microsoft.com/office/drawing/2014/main" id="{095976A5-5468-73A3-84CA-BF2AEB6521B0}"/>
              </a:ext>
            </a:extLst>
          </p:cNvPr>
          <p:cNvSpPr>
            <a:spLocks noChangeShapeType="1"/>
          </p:cNvSpPr>
          <p:nvPr/>
        </p:nvSpPr>
        <p:spPr bwMode="auto">
          <a:xfrm flipH="1">
            <a:off x="3137758" y="3843944"/>
            <a:ext cx="239713"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 name="Line 163">
            <a:extLst>
              <a:ext uri="{FF2B5EF4-FFF2-40B4-BE49-F238E27FC236}">
                <a16:creationId xmlns:a16="http://schemas.microsoft.com/office/drawing/2014/main" id="{D872F57C-459E-EB26-4F8C-12F0873EC0A6}"/>
              </a:ext>
            </a:extLst>
          </p:cNvPr>
          <p:cNvSpPr>
            <a:spLocks noChangeShapeType="1"/>
          </p:cNvSpPr>
          <p:nvPr/>
        </p:nvSpPr>
        <p:spPr bwMode="auto">
          <a:xfrm>
            <a:off x="3137758" y="3853469"/>
            <a:ext cx="1588" cy="3143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 name="Line 162">
            <a:extLst>
              <a:ext uri="{FF2B5EF4-FFF2-40B4-BE49-F238E27FC236}">
                <a16:creationId xmlns:a16="http://schemas.microsoft.com/office/drawing/2014/main" id="{916D1E8F-4A94-923E-68E2-DC6CA5A0CC20}"/>
              </a:ext>
            </a:extLst>
          </p:cNvPr>
          <p:cNvSpPr>
            <a:spLocks noChangeShapeType="1"/>
          </p:cNvSpPr>
          <p:nvPr/>
        </p:nvSpPr>
        <p:spPr bwMode="auto">
          <a:xfrm>
            <a:off x="3148871" y="4164619"/>
            <a:ext cx="23653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 name="Line 161">
            <a:extLst>
              <a:ext uri="{FF2B5EF4-FFF2-40B4-BE49-F238E27FC236}">
                <a16:creationId xmlns:a16="http://schemas.microsoft.com/office/drawing/2014/main" id="{6A709102-747C-F2AC-24BE-13585426BE09}"/>
              </a:ext>
            </a:extLst>
          </p:cNvPr>
          <p:cNvSpPr>
            <a:spLocks noChangeShapeType="1"/>
          </p:cNvSpPr>
          <p:nvPr/>
        </p:nvSpPr>
        <p:spPr bwMode="auto">
          <a:xfrm>
            <a:off x="3377471" y="4174144"/>
            <a:ext cx="0" cy="3524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 name="Line 160">
            <a:extLst>
              <a:ext uri="{FF2B5EF4-FFF2-40B4-BE49-F238E27FC236}">
                <a16:creationId xmlns:a16="http://schemas.microsoft.com/office/drawing/2014/main" id="{272EE730-944D-E84D-552F-19E740428796}"/>
              </a:ext>
            </a:extLst>
          </p:cNvPr>
          <p:cNvSpPr>
            <a:spLocks noChangeShapeType="1"/>
          </p:cNvSpPr>
          <p:nvPr/>
        </p:nvSpPr>
        <p:spPr bwMode="auto">
          <a:xfrm>
            <a:off x="3091721" y="3834419"/>
            <a:ext cx="0" cy="3333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 name="Line 159">
            <a:extLst>
              <a:ext uri="{FF2B5EF4-FFF2-40B4-BE49-F238E27FC236}">
                <a16:creationId xmlns:a16="http://schemas.microsoft.com/office/drawing/2014/main" id="{9481399F-9ECD-6E37-5D3E-52165A73DA52}"/>
              </a:ext>
            </a:extLst>
          </p:cNvPr>
          <p:cNvSpPr>
            <a:spLocks noChangeShapeType="1"/>
          </p:cNvSpPr>
          <p:nvPr/>
        </p:nvSpPr>
        <p:spPr bwMode="auto">
          <a:xfrm>
            <a:off x="3798158" y="4528157"/>
            <a:ext cx="0" cy="2587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 name="Line 157">
            <a:extLst>
              <a:ext uri="{FF2B5EF4-FFF2-40B4-BE49-F238E27FC236}">
                <a16:creationId xmlns:a16="http://schemas.microsoft.com/office/drawing/2014/main" id="{30CFD102-9F9A-8420-017A-7E57575F170D}"/>
              </a:ext>
            </a:extLst>
          </p:cNvPr>
          <p:cNvSpPr>
            <a:spLocks noChangeShapeType="1"/>
          </p:cNvSpPr>
          <p:nvPr/>
        </p:nvSpPr>
        <p:spPr bwMode="auto">
          <a:xfrm flipH="1">
            <a:off x="3556858" y="4780569"/>
            <a:ext cx="2397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 name="Line 156">
            <a:extLst>
              <a:ext uri="{FF2B5EF4-FFF2-40B4-BE49-F238E27FC236}">
                <a16:creationId xmlns:a16="http://schemas.microsoft.com/office/drawing/2014/main" id="{181D2B05-6075-1DBB-B35D-9B206B027901}"/>
              </a:ext>
            </a:extLst>
          </p:cNvPr>
          <p:cNvSpPr>
            <a:spLocks noChangeShapeType="1"/>
          </p:cNvSpPr>
          <p:nvPr/>
        </p:nvSpPr>
        <p:spPr bwMode="auto">
          <a:xfrm>
            <a:off x="3556858" y="4790094"/>
            <a:ext cx="1588" cy="3143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 name="Line 155">
            <a:extLst>
              <a:ext uri="{FF2B5EF4-FFF2-40B4-BE49-F238E27FC236}">
                <a16:creationId xmlns:a16="http://schemas.microsoft.com/office/drawing/2014/main" id="{10C6E2AA-AC6A-A0B9-656A-59C242F3E2C5}"/>
              </a:ext>
            </a:extLst>
          </p:cNvPr>
          <p:cNvSpPr>
            <a:spLocks noChangeShapeType="1"/>
          </p:cNvSpPr>
          <p:nvPr/>
        </p:nvSpPr>
        <p:spPr bwMode="auto">
          <a:xfrm>
            <a:off x="3567971" y="5091719"/>
            <a:ext cx="238125"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 name="Line 154">
            <a:extLst>
              <a:ext uri="{FF2B5EF4-FFF2-40B4-BE49-F238E27FC236}">
                <a16:creationId xmlns:a16="http://schemas.microsoft.com/office/drawing/2014/main" id="{9A13D4B3-DBB4-942F-8CBB-DA20EA22E8F5}"/>
              </a:ext>
            </a:extLst>
          </p:cNvPr>
          <p:cNvSpPr>
            <a:spLocks noChangeShapeType="1"/>
          </p:cNvSpPr>
          <p:nvPr/>
        </p:nvSpPr>
        <p:spPr bwMode="auto">
          <a:xfrm>
            <a:off x="3510821" y="4771044"/>
            <a:ext cx="0" cy="3333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 name="Oval 153">
            <a:extLst>
              <a:ext uri="{FF2B5EF4-FFF2-40B4-BE49-F238E27FC236}">
                <a16:creationId xmlns:a16="http://schemas.microsoft.com/office/drawing/2014/main" id="{AA47E2C1-A2A4-ACA2-60D2-32E6B815418C}"/>
              </a:ext>
            </a:extLst>
          </p:cNvPr>
          <p:cNvSpPr>
            <a:spLocks noChangeArrowheads="1"/>
          </p:cNvSpPr>
          <p:nvPr/>
        </p:nvSpPr>
        <p:spPr bwMode="auto">
          <a:xfrm>
            <a:off x="2999646" y="3963007"/>
            <a:ext cx="95250" cy="9525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sp>
        <p:nvSpPr>
          <p:cNvPr id="155" name="Oval 152">
            <a:extLst>
              <a:ext uri="{FF2B5EF4-FFF2-40B4-BE49-F238E27FC236}">
                <a16:creationId xmlns:a16="http://schemas.microsoft.com/office/drawing/2014/main" id="{EC8AC287-85AE-F35F-E303-ABAFDA871810}"/>
              </a:ext>
            </a:extLst>
          </p:cNvPr>
          <p:cNvSpPr>
            <a:spLocks noChangeArrowheads="1"/>
          </p:cNvSpPr>
          <p:nvPr/>
        </p:nvSpPr>
        <p:spPr bwMode="auto">
          <a:xfrm>
            <a:off x="3779108" y="4624994"/>
            <a:ext cx="47625" cy="47625"/>
          </a:xfrm>
          <a:prstGeom prst="ellipse">
            <a:avLst/>
          </a:prstGeom>
          <a:solidFill>
            <a:schemeClr val="tx1"/>
          </a:solidFill>
          <a:ln w="9525">
            <a:solidFill>
              <a:srgbClr val="000000"/>
            </a:solidFill>
            <a:round/>
            <a:headEnd/>
            <a:tailEnd/>
          </a:ln>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sp>
        <p:nvSpPr>
          <p:cNvPr id="156" name="Text Box 151">
            <a:extLst>
              <a:ext uri="{FF2B5EF4-FFF2-40B4-BE49-F238E27FC236}">
                <a16:creationId xmlns:a16="http://schemas.microsoft.com/office/drawing/2014/main" id="{CE237A1F-AE83-17FC-2491-CD6C1DB6B0D4}"/>
              </a:ext>
            </a:extLst>
          </p:cNvPr>
          <p:cNvSpPr txBox="1">
            <a:spLocks noChangeArrowheads="1"/>
          </p:cNvSpPr>
          <p:nvPr/>
        </p:nvSpPr>
        <p:spPr bwMode="auto">
          <a:xfrm>
            <a:off x="4741133" y="4586894"/>
            <a:ext cx="3238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a:spcBef>
                <a:spcPct val="0"/>
              </a:spcBef>
              <a:buClrTx/>
              <a:buSzTx/>
              <a:buFontTx/>
              <a:buNone/>
            </a:pPr>
            <a:r>
              <a:rPr lang="en-US" altLang="zh-CN" sz="1000">
                <a:latin typeface="Times New Roman" panose="02020603050405020304" pitchFamily="18" charset="0"/>
              </a:rPr>
              <a:t>C</a:t>
            </a:r>
            <a:endParaRPr lang="en-US" altLang="zh-CN" sz="2400">
              <a:latin typeface="Times New Roman" panose="02020603050405020304" pitchFamily="18" charset="0"/>
            </a:endParaRPr>
          </a:p>
        </p:txBody>
      </p:sp>
      <p:sp>
        <p:nvSpPr>
          <p:cNvPr id="157" name="Line 150">
            <a:extLst>
              <a:ext uri="{FF2B5EF4-FFF2-40B4-BE49-F238E27FC236}">
                <a16:creationId xmlns:a16="http://schemas.microsoft.com/office/drawing/2014/main" id="{00BD427C-0A7B-568B-2D2F-01AE8709B6B6}"/>
              </a:ext>
            </a:extLst>
          </p:cNvPr>
          <p:cNvSpPr>
            <a:spLocks noChangeShapeType="1"/>
          </p:cNvSpPr>
          <p:nvPr/>
        </p:nvSpPr>
        <p:spPr bwMode="auto">
          <a:xfrm>
            <a:off x="3807683" y="5090132"/>
            <a:ext cx="0" cy="2587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8" name="Line 149">
            <a:extLst>
              <a:ext uri="{FF2B5EF4-FFF2-40B4-BE49-F238E27FC236}">
                <a16:creationId xmlns:a16="http://schemas.microsoft.com/office/drawing/2014/main" id="{C1EAE7EC-D69A-18F1-01B6-A1AC45535D62}"/>
              </a:ext>
            </a:extLst>
          </p:cNvPr>
          <p:cNvSpPr>
            <a:spLocks noChangeShapeType="1"/>
          </p:cNvSpPr>
          <p:nvPr/>
        </p:nvSpPr>
        <p:spPr bwMode="auto">
          <a:xfrm flipH="1">
            <a:off x="3566383" y="5342544"/>
            <a:ext cx="2397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 name="Line 148">
            <a:extLst>
              <a:ext uri="{FF2B5EF4-FFF2-40B4-BE49-F238E27FC236}">
                <a16:creationId xmlns:a16="http://schemas.microsoft.com/office/drawing/2014/main" id="{B161DEDD-6003-645D-5749-D38BEF9DE5A9}"/>
              </a:ext>
            </a:extLst>
          </p:cNvPr>
          <p:cNvSpPr>
            <a:spLocks noChangeShapeType="1"/>
          </p:cNvSpPr>
          <p:nvPr/>
        </p:nvSpPr>
        <p:spPr bwMode="auto">
          <a:xfrm>
            <a:off x="3566383" y="5352069"/>
            <a:ext cx="1588" cy="3143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 name="Line 147">
            <a:extLst>
              <a:ext uri="{FF2B5EF4-FFF2-40B4-BE49-F238E27FC236}">
                <a16:creationId xmlns:a16="http://schemas.microsoft.com/office/drawing/2014/main" id="{7DB7AAA9-EBCE-04F9-5D1F-26B9B5A410F2}"/>
              </a:ext>
            </a:extLst>
          </p:cNvPr>
          <p:cNvSpPr>
            <a:spLocks noChangeShapeType="1"/>
          </p:cNvSpPr>
          <p:nvPr/>
        </p:nvSpPr>
        <p:spPr bwMode="auto">
          <a:xfrm>
            <a:off x="3577496" y="5653694"/>
            <a:ext cx="238125"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1" name="Line 146">
            <a:extLst>
              <a:ext uri="{FF2B5EF4-FFF2-40B4-BE49-F238E27FC236}">
                <a16:creationId xmlns:a16="http://schemas.microsoft.com/office/drawing/2014/main" id="{AD21B203-C141-E8A3-22A2-35879581AF45}"/>
              </a:ext>
            </a:extLst>
          </p:cNvPr>
          <p:cNvSpPr>
            <a:spLocks noChangeShapeType="1"/>
          </p:cNvSpPr>
          <p:nvPr/>
        </p:nvSpPr>
        <p:spPr bwMode="auto">
          <a:xfrm>
            <a:off x="3520346" y="5333019"/>
            <a:ext cx="0" cy="3333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2" name="Line 145">
            <a:extLst>
              <a:ext uri="{FF2B5EF4-FFF2-40B4-BE49-F238E27FC236}">
                <a16:creationId xmlns:a16="http://schemas.microsoft.com/office/drawing/2014/main" id="{A6F8B8C4-8EFB-A270-3F41-F913142ECC1E}"/>
              </a:ext>
            </a:extLst>
          </p:cNvPr>
          <p:cNvSpPr>
            <a:spLocks noChangeShapeType="1"/>
          </p:cNvSpPr>
          <p:nvPr/>
        </p:nvSpPr>
        <p:spPr bwMode="auto">
          <a:xfrm flipH="1">
            <a:off x="2826608" y="5504469"/>
            <a:ext cx="684213" cy="31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 name="Oval 144">
            <a:extLst>
              <a:ext uri="{FF2B5EF4-FFF2-40B4-BE49-F238E27FC236}">
                <a16:creationId xmlns:a16="http://schemas.microsoft.com/office/drawing/2014/main" id="{4A8F148E-E778-EB45-71D2-FC393EA2B58D}"/>
              </a:ext>
            </a:extLst>
          </p:cNvPr>
          <p:cNvSpPr>
            <a:spLocks noChangeArrowheads="1"/>
          </p:cNvSpPr>
          <p:nvPr/>
        </p:nvSpPr>
        <p:spPr bwMode="auto">
          <a:xfrm>
            <a:off x="3855308" y="3961419"/>
            <a:ext cx="95250" cy="9525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sp>
        <p:nvSpPr>
          <p:cNvPr id="164" name="Line 143">
            <a:extLst>
              <a:ext uri="{FF2B5EF4-FFF2-40B4-BE49-F238E27FC236}">
                <a16:creationId xmlns:a16="http://schemas.microsoft.com/office/drawing/2014/main" id="{11C82BA2-0E68-F170-30A4-6C5D7D87B622}"/>
              </a:ext>
            </a:extLst>
          </p:cNvPr>
          <p:cNvSpPr>
            <a:spLocks noChangeShapeType="1"/>
          </p:cNvSpPr>
          <p:nvPr/>
        </p:nvSpPr>
        <p:spPr bwMode="auto">
          <a:xfrm>
            <a:off x="4234721" y="3443894"/>
            <a:ext cx="0" cy="4000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 name="Line 142">
            <a:extLst>
              <a:ext uri="{FF2B5EF4-FFF2-40B4-BE49-F238E27FC236}">
                <a16:creationId xmlns:a16="http://schemas.microsoft.com/office/drawing/2014/main" id="{7ED41E1A-896C-5512-B71A-162EBBA31C41}"/>
              </a:ext>
            </a:extLst>
          </p:cNvPr>
          <p:cNvSpPr>
            <a:spLocks noChangeShapeType="1"/>
          </p:cNvSpPr>
          <p:nvPr/>
        </p:nvSpPr>
        <p:spPr bwMode="auto">
          <a:xfrm flipH="1">
            <a:off x="3995008" y="3843944"/>
            <a:ext cx="239713"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6" name="Line 141">
            <a:extLst>
              <a:ext uri="{FF2B5EF4-FFF2-40B4-BE49-F238E27FC236}">
                <a16:creationId xmlns:a16="http://schemas.microsoft.com/office/drawing/2014/main" id="{1AB2E3B7-C75F-7813-F640-FD4457591F3B}"/>
              </a:ext>
            </a:extLst>
          </p:cNvPr>
          <p:cNvSpPr>
            <a:spLocks noChangeShapeType="1"/>
          </p:cNvSpPr>
          <p:nvPr/>
        </p:nvSpPr>
        <p:spPr bwMode="auto">
          <a:xfrm>
            <a:off x="3995008" y="3853469"/>
            <a:ext cx="1588" cy="3143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7" name="Line 140">
            <a:extLst>
              <a:ext uri="{FF2B5EF4-FFF2-40B4-BE49-F238E27FC236}">
                <a16:creationId xmlns:a16="http://schemas.microsoft.com/office/drawing/2014/main" id="{AB820DD6-FF19-1302-FBD6-A917D4C127C4}"/>
              </a:ext>
            </a:extLst>
          </p:cNvPr>
          <p:cNvSpPr>
            <a:spLocks noChangeShapeType="1"/>
          </p:cNvSpPr>
          <p:nvPr/>
        </p:nvSpPr>
        <p:spPr bwMode="auto">
          <a:xfrm>
            <a:off x="4006121" y="4164619"/>
            <a:ext cx="23653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8" name="Line 139">
            <a:extLst>
              <a:ext uri="{FF2B5EF4-FFF2-40B4-BE49-F238E27FC236}">
                <a16:creationId xmlns:a16="http://schemas.microsoft.com/office/drawing/2014/main" id="{6ED05F0D-46DC-84A2-80A9-A73503927E0D}"/>
              </a:ext>
            </a:extLst>
          </p:cNvPr>
          <p:cNvSpPr>
            <a:spLocks noChangeShapeType="1"/>
          </p:cNvSpPr>
          <p:nvPr/>
        </p:nvSpPr>
        <p:spPr bwMode="auto">
          <a:xfrm>
            <a:off x="4234721" y="4174144"/>
            <a:ext cx="0" cy="3524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9" name="Line 138">
            <a:extLst>
              <a:ext uri="{FF2B5EF4-FFF2-40B4-BE49-F238E27FC236}">
                <a16:creationId xmlns:a16="http://schemas.microsoft.com/office/drawing/2014/main" id="{FD240CEC-E4C6-0EBC-9C31-9A3521DAB31A}"/>
              </a:ext>
            </a:extLst>
          </p:cNvPr>
          <p:cNvSpPr>
            <a:spLocks noChangeShapeType="1"/>
          </p:cNvSpPr>
          <p:nvPr/>
        </p:nvSpPr>
        <p:spPr bwMode="auto">
          <a:xfrm>
            <a:off x="3948971" y="3834419"/>
            <a:ext cx="0" cy="3333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0" name="Line 137">
            <a:extLst>
              <a:ext uri="{FF2B5EF4-FFF2-40B4-BE49-F238E27FC236}">
                <a16:creationId xmlns:a16="http://schemas.microsoft.com/office/drawing/2014/main" id="{822B0CED-C7B7-460E-A53C-BA8F5E096DFE}"/>
              </a:ext>
            </a:extLst>
          </p:cNvPr>
          <p:cNvSpPr>
            <a:spLocks noChangeShapeType="1"/>
          </p:cNvSpPr>
          <p:nvPr/>
        </p:nvSpPr>
        <p:spPr bwMode="auto">
          <a:xfrm>
            <a:off x="3375883" y="4523394"/>
            <a:ext cx="8572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1" name="Line 136">
            <a:extLst>
              <a:ext uri="{FF2B5EF4-FFF2-40B4-BE49-F238E27FC236}">
                <a16:creationId xmlns:a16="http://schemas.microsoft.com/office/drawing/2014/main" id="{4D3F4836-2EEA-5BBA-ED66-8345773708E3}"/>
              </a:ext>
            </a:extLst>
          </p:cNvPr>
          <p:cNvSpPr>
            <a:spLocks noChangeShapeType="1"/>
          </p:cNvSpPr>
          <p:nvPr/>
        </p:nvSpPr>
        <p:spPr bwMode="auto">
          <a:xfrm flipV="1">
            <a:off x="3804508" y="5656869"/>
            <a:ext cx="0" cy="4286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2" name="Line 135">
            <a:extLst>
              <a:ext uri="{FF2B5EF4-FFF2-40B4-BE49-F238E27FC236}">
                <a16:creationId xmlns:a16="http://schemas.microsoft.com/office/drawing/2014/main" id="{B10E7BEC-6914-26E3-EF4D-1269354F73F3}"/>
              </a:ext>
            </a:extLst>
          </p:cNvPr>
          <p:cNvSpPr>
            <a:spLocks noChangeShapeType="1"/>
          </p:cNvSpPr>
          <p:nvPr/>
        </p:nvSpPr>
        <p:spPr bwMode="auto">
          <a:xfrm flipV="1">
            <a:off x="2813908" y="3313719"/>
            <a:ext cx="1588" cy="21812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3" name="Line 134">
            <a:extLst>
              <a:ext uri="{FF2B5EF4-FFF2-40B4-BE49-F238E27FC236}">
                <a16:creationId xmlns:a16="http://schemas.microsoft.com/office/drawing/2014/main" id="{ED22F094-660A-A8D6-8D31-26CD499D037D}"/>
              </a:ext>
            </a:extLst>
          </p:cNvPr>
          <p:cNvSpPr>
            <a:spLocks noChangeShapeType="1"/>
          </p:cNvSpPr>
          <p:nvPr/>
        </p:nvSpPr>
        <p:spPr bwMode="auto">
          <a:xfrm flipV="1">
            <a:off x="2909158" y="3999519"/>
            <a:ext cx="1588" cy="9334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 name="Oval 133">
            <a:extLst>
              <a:ext uri="{FF2B5EF4-FFF2-40B4-BE49-F238E27FC236}">
                <a16:creationId xmlns:a16="http://schemas.microsoft.com/office/drawing/2014/main" id="{73E36EE3-3045-DEF3-88F3-7F6587B9B1CB}"/>
              </a:ext>
            </a:extLst>
          </p:cNvPr>
          <p:cNvSpPr>
            <a:spLocks noChangeArrowheads="1"/>
          </p:cNvSpPr>
          <p:nvPr/>
        </p:nvSpPr>
        <p:spPr bwMode="auto">
          <a:xfrm>
            <a:off x="2883758" y="3986819"/>
            <a:ext cx="47625" cy="47625"/>
          </a:xfrm>
          <a:prstGeom prst="ellipse">
            <a:avLst/>
          </a:prstGeom>
          <a:solidFill>
            <a:schemeClr val="tx1"/>
          </a:solidFill>
          <a:ln w="9525">
            <a:solidFill>
              <a:srgbClr val="000000"/>
            </a:solidFill>
            <a:round/>
            <a:headEnd/>
            <a:tailEnd/>
          </a:ln>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sp>
        <p:nvSpPr>
          <p:cNvPr id="175" name="Oval 132">
            <a:extLst>
              <a:ext uri="{FF2B5EF4-FFF2-40B4-BE49-F238E27FC236}">
                <a16:creationId xmlns:a16="http://schemas.microsoft.com/office/drawing/2014/main" id="{DE38456D-45EE-4814-BEFF-762D30ED7E27}"/>
              </a:ext>
            </a:extLst>
          </p:cNvPr>
          <p:cNvSpPr>
            <a:spLocks noChangeArrowheads="1"/>
          </p:cNvSpPr>
          <p:nvPr/>
        </p:nvSpPr>
        <p:spPr bwMode="auto">
          <a:xfrm>
            <a:off x="2794858" y="4385282"/>
            <a:ext cx="46038" cy="47625"/>
          </a:xfrm>
          <a:prstGeom prst="ellipse">
            <a:avLst/>
          </a:prstGeom>
          <a:solidFill>
            <a:schemeClr val="tx1"/>
          </a:solidFill>
          <a:ln w="9525">
            <a:solidFill>
              <a:srgbClr val="000000"/>
            </a:solidFill>
            <a:round/>
            <a:headEnd/>
            <a:tailEnd/>
          </a:ln>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sp>
        <p:nvSpPr>
          <p:cNvPr id="176" name="Text Box 131">
            <a:extLst>
              <a:ext uri="{FF2B5EF4-FFF2-40B4-BE49-F238E27FC236}">
                <a16:creationId xmlns:a16="http://schemas.microsoft.com/office/drawing/2014/main" id="{202EF372-22AA-DF94-2B18-6B9D3ACD3DEC}"/>
              </a:ext>
            </a:extLst>
          </p:cNvPr>
          <p:cNvSpPr txBox="1">
            <a:spLocks noChangeArrowheads="1"/>
          </p:cNvSpPr>
          <p:nvPr/>
        </p:nvSpPr>
        <p:spPr bwMode="auto">
          <a:xfrm>
            <a:off x="2426558" y="3907444"/>
            <a:ext cx="1619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a:spcBef>
                <a:spcPct val="0"/>
              </a:spcBef>
              <a:buClrTx/>
              <a:buSzTx/>
              <a:buFontTx/>
              <a:buNone/>
            </a:pPr>
            <a:r>
              <a:rPr lang="en-US" altLang="zh-CN" sz="1000">
                <a:latin typeface="Times New Roman" panose="02020603050405020304" pitchFamily="18" charset="0"/>
              </a:rPr>
              <a:t>A</a:t>
            </a:r>
            <a:endParaRPr lang="en-US" altLang="zh-CN" sz="2400">
              <a:latin typeface="Times New Roman" panose="02020603050405020304" pitchFamily="18" charset="0"/>
            </a:endParaRPr>
          </a:p>
        </p:txBody>
      </p:sp>
      <p:sp>
        <p:nvSpPr>
          <p:cNvPr id="177" name="Text Box 130">
            <a:extLst>
              <a:ext uri="{FF2B5EF4-FFF2-40B4-BE49-F238E27FC236}">
                <a16:creationId xmlns:a16="http://schemas.microsoft.com/office/drawing/2014/main" id="{0F54808E-BC36-9600-A59E-8410797A09C8}"/>
              </a:ext>
            </a:extLst>
          </p:cNvPr>
          <p:cNvSpPr txBox="1">
            <a:spLocks noChangeArrowheads="1"/>
          </p:cNvSpPr>
          <p:nvPr/>
        </p:nvSpPr>
        <p:spPr bwMode="auto">
          <a:xfrm>
            <a:off x="2426558" y="4297969"/>
            <a:ext cx="141288"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a:spcBef>
                <a:spcPct val="0"/>
              </a:spcBef>
              <a:buClrTx/>
              <a:buSzTx/>
              <a:buFontTx/>
              <a:buNone/>
            </a:pPr>
            <a:r>
              <a:rPr lang="en-US" altLang="zh-CN" sz="1000">
                <a:latin typeface="Times New Roman" panose="02020603050405020304" pitchFamily="18" charset="0"/>
              </a:rPr>
              <a:t>B</a:t>
            </a:r>
            <a:endParaRPr lang="en-US" altLang="zh-CN" sz="2400">
              <a:latin typeface="Times New Roman" panose="02020603050405020304" pitchFamily="18" charset="0"/>
            </a:endParaRPr>
          </a:p>
        </p:txBody>
      </p:sp>
      <p:sp>
        <p:nvSpPr>
          <p:cNvPr id="178" name="Line 109">
            <a:extLst>
              <a:ext uri="{FF2B5EF4-FFF2-40B4-BE49-F238E27FC236}">
                <a16:creationId xmlns:a16="http://schemas.microsoft.com/office/drawing/2014/main" id="{2D39350C-564E-FF57-D572-AAEF59B415FB}"/>
              </a:ext>
            </a:extLst>
          </p:cNvPr>
          <p:cNvSpPr>
            <a:spLocks noChangeShapeType="1"/>
          </p:cNvSpPr>
          <p:nvPr/>
        </p:nvSpPr>
        <p:spPr bwMode="auto">
          <a:xfrm>
            <a:off x="4060096" y="3448657"/>
            <a:ext cx="3524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9" name="Line 108">
            <a:extLst>
              <a:ext uri="{FF2B5EF4-FFF2-40B4-BE49-F238E27FC236}">
                <a16:creationId xmlns:a16="http://schemas.microsoft.com/office/drawing/2014/main" id="{53405723-7490-E8C0-D9BF-8AE0BB4C65B4}"/>
              </a:ext>
            </a:extLst>
          </p:cNvPr>
          <p:cNvSpPr>
            <a:spLocks noChangeShapeType="1"/>
          </p:cNvSpPr>
          <p:nvPr/>
        </p:nvSpPr>
        <p:spPr bwMode="auto">
          <a:xfrm flipH="1">
            <a:off x="3690208" y="4005869"/>
            <a:ext cx="16986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0" name="Line 107">
            <a:extLst>
              <a:ext uri="{FF2B5EF4-FFF2-40B4-BE49-F238E27FC236}">
                <a16:creationId xmlns:a16="http://schemas.microsoft.com/office/drawing/2014/main" id="{E94EC3E3-8EBC-8AA5-6A9E-3453611E37C7}"/>
              </a:ext>
            </a:extLst>
          </p:cNvPr>
          <p:cNvSpPr>
            <a:spLocks noChangeShapeType="1"/>
          </p:cNvSpPr>
          <p:nvPr/>
        </p:nvSpPr>
        <p:spPr bwMode="auto">
          <a:xfrm flipV="1">
            <a:off x="3690208" y="3320069"/>
            <a:ext cx="0" cy="6762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 name="Line 106">
            <a:extLst>
              <a:ext uri="{FF2B5EF4-FFF2-40B4-BE49-F238E27FC236}">
                <a16:creationId xmlns:a16="http://schemas.microsoft.com/office/drawing/2014/main" id="{05E603EF-F580-7AC5-E82A-88E196FB0F8F}"/>
              </a:ext>
            </a:extLst>
          </p:cNvPr>
          <p:cNvSpPr>
            <a:spLocks noChangeShapeType="1"/>
          </p:cNvSpPr>
          <p:nvPr/>
        </p:nvSpPr>
        <p:spPr bwMode="auto">
          <a:xfrm flipH="1">
            <a:off x="2823433" y="3320069"/>
            <a:ext cx="86677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2" name="Line 105">
            <a:extLst>
              <a:ext uri="{FF2B5EF4-FFF2-40B4-BE49-F238E27FC236}">
                <a16:creationId xmlns:a16="http://schemas.microsoft.com/office/drawing/2014/main" id="{0346484C-6682-2162-3695-F5028B45E3E2}"/>
              </a:ext>
            </a:extLst>
          </p:cNvPr>
          <p:cNvSpPr>
            <a:spLocks noChangeShapeType="1"/>
          </p:cNvSpPr>
          <p:nvPr/>
        </p:nvSpPr>
        <p:spPr bwMode="auto">
          <a:xfrm flipH="1">
            <a:off x="2566258" y="4005869"/>
            <a:ext cx="4381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3" name="Line 104">
            <a:extLst>
              <a:ext uri="{FF2B5EF4-FFF2-40B4-BE49-F238E27FC236}">
                <a16:creationId xmlns:a16="http://schemas.microsoft.com/office/drawing/2014/main" id="{5B66B28B-F710-38B9-75BF-D790F325E3F1}"/>
              </a:ext>
            </a:extLst>
          </p:cNvPr>
          <p:cNvSpPr>
            <a:spLocks noChangeShapeType="1"/>
          </p:cNvSpPr>
          <p:nvPr/>
        </p:nvSpPr>
        <p:spPr bwMode="auto">
          <a:xfrm flipH="1">
            <a:off x="2585308" y="4405919"/>
            <a:ext cx="21907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 name="Line 103">
            <a:extLst>
              <a:ext uri="{FF2B5EF4-FFF2-40B4-BE49-F238E27FC236}">
                <a16:creationId xmlns:a16="http://schemas.microsoft.com/office/drawing/2014/main" id="{C2D8546B-83BA-034E-CF31-4A0AD55B86A7}"/>
              </a:ext>
            </a:extLst>
          </p:cNvPr>
          <p:cNvSpPr>
            <a:spLocks noChangeShapeType="1"/>
          </p:cNvSpPr>
          <p:nvPr/>
        </p:nvSpPr>
        <p:spPr bwMode="auto">
          <a:xfrm>
            <a:off x="2918683" y="4939319"/>
            <a:ext cx="590550"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5" name="Line 102">
            <a:extLst>
              <a:ext uri="{FF2B5EF4-FFF2-40B4-BE49-F238E27FC236}">
                <a16:creationId xmlns:a16="http://schemas.microsoft.com/office/drawing/2014/main" id="{C3BCF06D-DF24-B785-D9CB-6739A71D0379}"/>
              </a:ext>
            </a:extLst>
          </p:cNvPr>
          <p:cNvSpPr>
            <a:spLocks noChangeShapeType="1"/>
          </p:cNvSpPr>
          <p:nvPr/>
        </p:nvSpPr>
        <p:spPr bwMode="auto">
          <a:xfrm>
            <a:off x="3794983" y="4663094"/>
            <a:ext cx="884238"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6" name="Line 18">
            <a:extLst>
              <a:ext uri="{FF2B5EF4-FFF2-40B4-BE49-F238E27FC236}">
                <a16:creationId xmlns:a16="http://schemas.microsoft.com/office/drawing/2014/main" id="{5DF96F4A-D517-3E4E-4F2F-FE3FE9FD7BF5}"/>
              </a:ext>
            </a:extLst>
          </p:cNvPr>
          <p:cNvSpPr>
            <a:spLocks noChangeShapeType="1"/>
          </p:cNvSpPr>
          <p:nvPr/>
        </p:nvSpPr>
        <p:spPr bwMode="auto">
          <a:xfrm flipH="1">
            <a:off x="3685446" y="6075969"/>
            <a:ext cx="236537" cy="1588"/>
          </a:xfrm>
          <a:prstGeom prst="line">
            <a:avLst/>
          </a:prstGeom>
          <a:noFill/>
          <a:ln w="9525">
            <a:solidFill>
              <a:srgbClr val="000000"/>
            </a:solidFill>
            <a:round/>
            <a:headEnd/>
            <a:tailEnd/>
          </a:ln>
        </p:spPr>
        <p:txBody>
          <a:bodyPr/>
          <a:lstStyle/>
          <a:p>
            <a:pPr>
              <a:defRPr/>
            </a:pPr>
            <a:endParaRPr lang="zh-CN" altLang="en-US" sz="1050"/>
          </a:p>
        </p:txBody>
      </p:sp>
      <p:sp>
        <p:nvSpPr>
          <p:cNvPr id="187" name="Line 17">
            <a:extLst>
              <a:ext uri="{FF2B5EF4-FFF2-40B4-BE49-F238E27FC236}">
                <a16:creationId xmlns:a16="http://schemas.microsoft.com/office/drawing/2014/main" id="{71DED08D-3454-70B7-F61D-2D09F5B9628F}"/>
              </a:ext>
            </a:extLst>
          </p:cNvPr>
          <p:cNvSpPr>
            <a:spLocks noChangeShapeType="1"/>
          </p:cNvSpPr>
          <p:nvPr/>
        </p:nvSpPr>
        <p:spPr bwMode="auto">
          <a:xfrm flipH="1">
            <a:off x="3714021" y="6144232"/>
            <a:ext cx="179387" cy="1587"/>
          </a:xfrm>
          <a:prstGeom prst="line">
            <a:avLst/>
          </a:prstGeom>
          <a:noFill/>
          <a:ln w="9525">
            <a:solidFill>
              <a:srgbClr val="000000"/>
            </a:solidFill>
            <a:round/>
            <a:headEnd/>
            <a:tailEnd/>
          </a:ln>
        </p:spPr>
        <p:txBody>
          <a:bodyPr/>
          <a:lstStyle/>
          <a:p>
            <a:pPr>
              <a:defRPr/>
            </a:pPr>
            <a:endParaRPr lang="zh-CN" altLang="en-US" sz="1050"/>
          </a:p>
        </p:txBody>
      </p:sp>
      <p:sp>
        <p:nvSpPr>
          <p:cNvPr id="188" name="Line 16">
            <a:extLst>
              <a:ext uri="{FF2B5EF4-FFF2-40B4-BE49-F238E27FC236}">
                <a16:creationId xmlns:a16="http://schemas.microsoft.com/office/drawing/2014/main" id="{A4463C5D-AFA8-06B4-F46B-B43AF489C233}"/>
              </a:ext>
            </a:extLst>
          </p:cNvPr>
          <p:cNvSpPr>
            <a:spLocks noChangeShapeType="1"/>
          </p:cNvSpPr>
          <p:nvPr/>
        </p:nvSpPr>
        <p:spPr bwMode="auto">
          <a:xfrm flipH="1">
            <a:off x="3742596" y="6207732"/>
            <a:ext cx="115887" cy="1587"/>
          </a:xfrm>
          <a:prstGeom prst="line">
            <a:avLst/>
          </a:prstGeom>
          <a:noFill/>
          <a:ln w="9525">
            <a:solidFill>
              <a:srgbClr val="000000"/>
            </a:solidFill>
            <a:round/>
            <a:headEnd/>
            <a:tailEnd/>
          </a:ln>
        </p:spPr>
        <p:txBody>
          <a:bodyPr/>
          <a:lstStyle/>
          <a:p>
            <a:pPr>
              <a:defRPr/>
            </a:pPr>
            <a:endParaRPr lang="zh-CN" altLang="en-US" sz="1050"/>
          </a:p>
        </p:txBody>
      </p:sp>
      <p:graphicFrame>
        <p:nvGraphicFramePr>
          <p:cNvPr id="189" name="对象 1">
            <a:extLst>
              <a:ext uri="{FF2B5EF4-FFF2-40B4-BE49-F238E27FC236}">
                <a16:creationId xmlns:a16="http://schemas.microsoft.com/office/drawing/2014/main" id="{15FC51A8-0949-9F27-0151-329DA8EFD907}"/>
              </a:ext>
            </a:extLst>
          </p:cNvPr>
          <p:cNvGraphicFramePr>
            <a:graphicFrameLocks noChangeAspect="1"/>
          </p:cNvGraphicFramePr>
          <p:nvPr>
            <p:extLst>
              <p:ext uri="{D42A27DB-BD31-4B8C-83A1-F6EECF244321}">
                <p14:modId xmlns:p14="http://schemas.microsoft.com/office/powerpoint/2010/main" val="787757963"/>
              </p:ext>
            </p:extLst>
          </p:nvPr>
        </p:nvGraphicFramePr>
        <p:xfrm>
          <a:off x="6346095" y="3429000"/>
          <a:ext cx="2210225" cy="2394557"/>
        </p:xfrm>
        <a:graphic>
          <a:graphicData uri="http://schemas.openxmlformats.org/presentationml/2006/ole">
            <mc:AlternateContent xmlns:mc="http://schemas.openxmlformats.org/markup-compatibility/2006">
              <mc:Choice xmlns:v="urn:schemas-microsoft-com:vml" Requires="v">
                <p:oleObj name="Document" r:id="rId5" imgW="2342388" imgH="2533946" progId="Word.Document.8">
                  <p:embed/>
                </p:oleObj>
              </mc:Choice>
              <mc:Fallback>
                <p:oleObj name="Document" r:id="rId5" imgW="2342388" imgH="2533946" progId="Word.Document.8">
                  <p:embed/>
                  <p:pic>
                    <p:nvPicPr>
                      <p:cNvPr id="64564" name="对象 1">
                        <a:extLst>
                          <a:ext uri="{FF2B5EF4-FFF2-40B4-BE49-F238E27FC236}">
                            <a16:creationId xmlns:a16="http://schemas.microsoft.com/office/drawing/2014/main" id="{5CF94081-C0F2-5E3A-A37F-CAC1D53F39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6095" y="3429000"/>
                        <a:ext cx="2210225" cy="2394557"/>
                      </a:xfrm>
                      <a:prstGeom prst="rect">
                        <a:avLst/>
                      </a:prstGeom>
                      <a:solidFill>
                        <a:srgbClr val="EBDFDB"/>
                      </a:solidFill>
                      <a:ln>
                        <a:noFill/>
                      </a:ln>
                    </p:spPr>
                  </p:pic>
                </p:oleObj>
              </mc:Fallback>
            </mc:AlternateContent>
          </a:graphicData>
        </a:graphic>
      </p:graphicFrame>
    </p:spTree>
    <p:custDataLst>
      <p:tags r:id="rId1"/>
    </p:custDataLst>
    <p:extLst>
      <p:ext uri="{BB962C8B-B14F-4D97-AF65-F5344CB8AC3E}">
        <p14:creationId xmlns:p14="http://schemas.microsoft.com/office/powerpoint/2010/main" val="2784465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32362"/>
            <a:chOff x="1887176" y="1780605"/>
            <a:chExt cx="1504326" cy="194045"/>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532"/>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在</a:t>
              </a:r>
              <a:r>
                <a:rPr lang="zh-CN" altLang="en-US" sz="2400" dirty="0">
                  <a:solidFill>
                    <a:srgbClr val="B88F4D"/>
                  </a:solidFill>
                </a:rPr>
                <a:t>非与门</a:t>
              </a:r>
              <a:r>
                <a:rPr lang="zh-CN" altLang="en-US" sz="2400" dirty="0">
                  <a:solidFill>
                    <a:schemeClr val="tx1">
                      <a:lumMod val="85000"/>
                      <a:lumOff val="15000"/>
                    </a:schemeClr>
                  </a:solidFill>
                </a:rPr>
                <a:t>后增加一个</a:t>
              </a:r>
              <a:r>
                <a:rPr lang="zh-CN" altLang="en-US" sz="2400" dirty="0">
                  <a:solidFill>
                    <a:srgbClr val="B88F4D"/>
                  </a:solidFill>
                </a:rPr>
                <a:t>反相器</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26985"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与门</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晶体管和门电路</a:t>
            </a:r>
          </a:p>
        </p:txBody>
      </p:sp>
      <p:graphicFrame>
        <p:nvGraphicFramePr>
          <p:cNvPr id="7" name="Object 1024">
            <a:extLst>
              <a:ext uri="{FF2B5EF4-FFF2-40B4-BE49-F238E27FC236}">
                <a16:creationId xmlns:a16="http://schemas.microsoft.com/office/drawing/2014/main" id="{02852494-6E11-829E-3599-5E4B8AF228A9}"/>
              </a:ext>
            </a:extLst>
          </p:cNvPr>
          <p:cNvGraphicFramePr>
            <a:graphicFrameLocks noChangeAspect="1"/>
          </p:cNvGraphicFramePr>
          <p:nvPr>
            <p:extLst>
              <p:ext uri="{D42A27DB-BD31-4B8C-83A1-F6EECF244321}">
                <p14:modId xmlns:p14="http://schemas.microsoft.com/office/powerpoint/2010/main" val="1750421342"/>
              </p:ext>
            </p:extLst>
          </p:nvPr>
        </p:nvGraphicFramePr>
        <p:xfrm>
          <a:off x="6837607" y="2995824"/>
          <a:ext cx="2432304" cy="2642976"/>
        </p:xfrm>
        <a:graphic>
          <a:graphicData uri="http://schemas.openxmlformats.org/presentationml/2006/ole">
            <mc:AlternateContent xmlns:mc="http://schemas.openxmlformats.org/markup-compatibility/2006">
              <mc:Choice xmlns:v="urn:schemas-microsoft-com:vml" Requires="v">
                <p:oleObj name="Document" r:id="rId5" imgW="2342388" imgH="2537185" progId="Word.Document.8">
                  <p:embed/>
                </p:oleObj>
              </mc:Choice>
              <mc:Fallback>
                <p:oleObj name="Document" r:id="rId5" imgW="2342388" imgH="2537185" progId="Word.Document.8">
                  <p:embed/>
                  <p:pic>
                    <p:nvPicPr>
                      <p:cNvPr id="65540" name="Object 1024">
                        <a:extLst>
                          <a:ext uri="{FF2B5EF4-FFF2-40B4-BE49-F238E27FC236}">
                            <a16:creationId xmlns:a16="http://schemas.microsoft.com/office/drawing/2014/main" id="{5702227C-C985-60DC-82E0-81C65EE258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7607" y="2995824"/>
                        <a:ext cx="2432304" cy="2642976"/>
                      </a:xfrm>
                      <a:prstGeom prst="rect">
                        <a:avLst/>
                      </a:prstGeom>
                      <a:solidFill>
                        <a:srgbClr val="EBDFDB"/>
                      </a:solidFill>
                      <a:ln>
                        <a:noFill/>
                      </a:ln>
                    </p:spPr>
                  </p:pic>
                </p:oleObj>
              </mc:Fallback>
            </mc:AlternateContent>
          </a:graphicData>
        </a:graphic>
      </p:graphicFrame>
      <p:pic>
        <p:nvPicPr>
          <p:cNvPr id="142" name="图片 1">
            <a:extLst>
              <a:ext uri="{FF2B5EF4-FFF2-40B4-BE49-F238E27FC236}">
                <a16:creationId xmlns:a16="http://schemas.microsoft.com/office/drawing/2014/main" id="{33A78EE7-EDC7-730E-68F0-5573D02A8514}"/>
              </a:ext>
            </a:extLst>
          </p:cNvPr>
          <p:cNvPicPr>
            <a:picLocks noChangeAspect="1"/>
          </p:cNvPicPr>
          <p:nvPr/>
        </p:nvPicPr>
        <p:blipFill>
          <a:blip r:embed="rId7">
            <a:extLst>
              <a:ext uri="{28A0092B-C50C-407E-A947-70E740481C1C}">
                <a14:useLocalDpi xmlns:a14="http://schemas.microsoft.com/office/drawing/2010/main" val="0"/>
              </a:ext>
            </a:extLst>
          </a:blip>
          <a:srcRect t="4591" r="36649"/>
          <a:stretch>
            <a:fillRect/>
          </a:stretch>
        </p:blipFill>
        <p:spPr bwMode="auto">
          <a:xfrm>
            <a:off x="2084632" y="2854537"/>
            <a:ext cx="3760787" cy="366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777850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6"/>
            <a:ext cx="10695129" cy="4656343"/>
            <a:chOff x="1887176" y="1780605"/>
            <a:chExt cx="1504326" cy="678149"/>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568636"/>
            </a:xfrm>
            <a:prstGeom prst="rect">
              <a:avLst/>
            </a:prstGeom>
            <a:noFill/>
          </p:spPr>
          <p:txBody>
            <a:bodyPr wrap="square" rtlCol="0">
              <a:spAutoFit/>
            </a:bodyPr>
            <a:lstStyle/>
            <a:p>
              <a:pPr marL="285750" lvl="1" indent="-285750">
                <a:lnSpc>
                  <a:spcPct val="150000"/>
                </a:lnSpc>
                <a:buFont typeface="Wingdings" pitchFamily="2" charset="2"/>
                <a:buChar char="Ø"/>
              </a:pPr>
              <a:r>
                <a:rPr lang="en-US" altLang="zh-CN" sz="2400" dirty="0">
                  <a:solidFill>
                    <a:schemeClr val="tx1">
                      <a:lumMod val="85000"/>
                      <a:lumOff val="15000"/>
                    </a:schemeClr>
                  </a:solidFill>
                </a:rPr>
                <a:t>ANSI/IEEE Std 91-1984</a:t>
              </a:r>
            </a:p>
            <a:p>
              <a:pPr marL="742950" lvl="2" indent="-285750">
                <a:lnSpc>
                  <a:spcPct val="150000"/>
                </a:lnSpc>
                <a:buFont typeface="Wingdings" pitchFamily="2" charset="2"/>
                <a:buChar char="Ø"/>
              </a:pPr>
              <a:r>
                <a:rPr lang="en-US" altLang="zh-CN" sz="2400" dirty="0">
                  <a:solidFill>
                    <a:schemeClr val="tx1">
                      <a:lumMod val="85000"/>
                      <a:lumOff val="15000"/>
                    </a:schemeClr>
                  </a:solidFill>
                </a:rPr>
                <a:t>IEEE Standard Graphic Symbols for Logic Functions</a:t>
              </a:r>
            </a:p>
            <a:p>
              <a:pPr marL="742950" lvl="2" indent="-285750">
                <a:lnSpc>
                  <a:spcPct val="150000"/>
                </a:lnSpc>
                <a:buFont typeface="Wingdings" pitchFamily="2" charset="2"/>
                <a:buChar char="Ø"/>
              </a:pPr>
              <a:r>
                <a:rPr lang="zh-CN" altLang="en-US" sz="2400" dirty="0">
                  <a:solidFill>
                    <a:schemeClr val="tx1">
                      <a:lumMod val="85000"/>
                      <a:lumOff val="15000"/>
                    </a:schemeClr>
                  </a:solidFill>
                </a:rPr>
                <a:t>形状特征型符号</a:t>
              </a:r>
            </a:p>
            <a:p>
              <a:pPr marL="285750" lvl="1" indent="-285750">
                <a:lnSpc>
                  <a:spcPct val="150000"/>
                </a:lnSpc>
                <a:buFont typeface="Wingdings" pitchFamily="2" charset="2"/>
                <a:buChar char="Ø"/>
              </a:pPr>
              <a:r>
                <a:rPr lang="en-US" altLang="zh-CN" sz="2400" dirty="0">
                  <a:solidFill>
                    <a:schemeClr val="tx1">
                      <a:lumMod val="85000"/>
                      <a:lumOff val="15000"/>
                    </a:schemeClr>
                  </a:solidFill>
                </a:rPr>
                <a:t>IEC 60617-12</a:t>
              </a:r>
            </a:p>
            <a:p>
              <a:pPr marL="285750" lvl="1" indent="-285750">
                <a:lnSpc>
                  <a:spcPct val="150000"/>
                </a:lnSpc>
                <a:buFont typeface="Wingdings" pitchFamily="2" charset="2"/>
                <a:buChar char="Ø"/>
              </a:pPr>
              <a:r>
                <a:rPr lang="en-US" altLang="zh-CN" sz="2400" dirty="0">
                  <a:solidFill>
                    <a:schemeClr val="tx1">
                      <a:lumMod val="85000"/>
                      <a:lumOff val="15000"/>
                    </a:schemeClr>
                  </a:solidFill>
                </a:rPr>
                <a:t> International Electrotechnical Commission</a:t>
              </a:r>
              <a:r>
                <a:rPr lang="zh-CN" altLang="en-US" sz="2400" dirty="0">
                  <a:solidFill>
                    <a:schemeClr val="tx1">
                      <a:lumMod val="85000"/>
                      <a:lumOff val="15000"/>
                    </a:schemeClr>
                  </a:solidFill>
                </a:rPr>
                <a:t>，国际电工委员会，</a:t>
              </a:r>
              <a:r>
                <a:rPr lang="en-US" altLang="zh-CN" sz="2400" dirty="0">
                  <a:solidFill>
                    <a:schemeClr val="tx1">
                      <a:lumMod val="85000"/>
                      <a:lumOff val="15000"/>
                    </a:schemeClr>
                  </a:solidFill>
                </a:rPr>
                <a:t>Graphical Symbols for Diagrams-Part 12: Binary Logic Elements </a:t>
              </a:r>
            </a:p>
            <a:p>
              <a:pPr marL="742950" lvl="2" indent="-285750">
                <a:lnSpc>
                  <a:spcPct val="150000"/>
                </a:lnSpc>
                <a:buFont typeface="Wingdings" pitchFamily="2" charset="2"/>
                <a:buChar char="Ø"/>
              </a:pPr>
              <a:r>
                <a:rPr lang="zh-CN" altLang="en-US" sz="2400" dirty="0">
                  <a:solidFill>
                    <a:schemeClr val="tx1">
                      <a:lumMod val="85000"/>
                      <a:lumOff val="15000"/>
                    </a:schemeClr>
                  </a:solidFill>
                </a:rPr>
                <a:t>矩形</a:t>
              </a:r>
              <a:r>
                <a:rPr lang="zh-CN" altLang="en-US" sz="2400" dirty="0">
                  <a:solidFill>
                    <a:srgbClr val="B88F4D"/>
                  </a:solidFill>
                </a:rPr>
                <a:t>国标</a:t>
              </a:r>
              <a:r>
                <a:rPr lang="zh-CN" altLang="en-US" sz="2400" dirty="0">
                  <a:solidFill>
                    <a:schemeClr val="tx1">
                      <a:lumMod val="85000"/>
                      <a:lumOff val="15000"/>
                    </a:schemeClr>
                  </a:solidFill>
                </a:rPr>
                <a:t>符号</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329007"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或门符号表示</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晶体管和门电路</a:t>
            </a:r>
          </a:p>
        </p:txBody>
      </p:sp>
      <p:pic>
        <p:nvPicPr>
          <p:cNvPr id="2" name="图片 1">
            <a:extLst>
              <a:ext uri="{FF2B5EF4-FFF2-40B4-BE49-F238E27FC236}">
                <a16:creationId xmlns:a16="http://schemas.microsoft.com/office/drawing/2014/main" id="{F9601FF5-E098-B6A3-16A5-8767649BEEBC}"/>
              </a:ext>
            </a:extLst>
          </p:cNvPr>
          <p:cNvPicPr>
            <a:picLocks noChangeAspect="1"/>
          </p:cNvPicPr>
          <p:nvPr/>
        </p:nvPicPr>
        <p:blipFill>
          <a:blip r:embed="rId5"/>
          <a:stretch>
            <a:fillRect/>
          </a:stretch>
        </p:blipFill>
        <p:spPr>
          <a:xfrm>
            <a:off x="4662855" y="3429000"/>
            <a:ext cx="2936017" cy="1056966"/>
          </a:xfrm>
          <a:prstGeom prst="rect">
            <a:avLst/>
          </a:prstGeom>
        </p:spPr>
      </p:pic>
      <p:pic>
        <p:nvPicPr>
          <p:cNvPr id="7" name="图片 6">
            <a:extLst>
              <a:ext uri="{FF2B5EF4-FFF2-40B4-BE49-F238E27FC236}">
                <a16:creationId xmlns:a16="http://schemas.microsoft.com/office/drawing/2014/main" id="{A3C6D88C-265B-6417-3B94-FBC57BDE6184}"/>
              </a:ext>
            </a:extLst>
          </p:cNvPr>
          <p:cNvPicPr>
            <a:picLocks noChangeAspect="1"/>
          </p:cNvPicPr>
          <p:nvPr/>
        </p:nvPicPr>
        <p:blipFill>
          <a:blip r:embed="rId6"/>
          <a:stretch>
            <a:fillRect/>
          </a:stretch>
        </p:blipFill>
        <p:spPr>
          <a:xfrm>
            <a:off x="7937136" y="3429000"/>
            <a:ext cx="2936017" cy="1056966"/>
          </a:xfrm>
          <a:prstGeom prst="rect">
            <a:avLst/>
          </a:prstGeom>
        </p:spPr>
      </p:pic>
      <p:pic>
        <p:nvPicPr>
          <p:cNvPr id="8" name="图片 7">
            <a:extLst>
              <a:ext uri="{FF2B5EF4-FFF2-40B4-BE49-F238E27FC236}">
                <a16:creationId xmlns:a16="http://schemas.microsoft.com/office/drawing/2014/main" id="{DCC2AEE7-0FA3-1AFF-78A1-F5F888A91982}"/>
              </a:ext>
            </a:extLst>
          </p:cNvPr>
          <p:cNvPicPr>
            <a:picLocks noChangeAspect="1"/>
          </p:cNvPicPr>
          <p:nvPr/>
        </p:nvPicPr>
        <p:blipFill>
          <a:blip r:embed="rId7"/>
          <a:stretch>
            <a:fillRect/>
          </a:stretch>
        </p:blipFill>
        <p:spPr>
          <a:xfrm>
            <a:off x="7716103" y="5659525"/>
            <a:ext cx="2666999" cy="1112118"/>
          </a:xfrm>
          <a:prstGeom prst="rect">
            <a:avLst/>
          </a:prstGeom>
        </p:spPr>
      </p:pic>
      <p:pic>
        <p:nvPicPr>
          <p:cNvPr id="9" name="图片 8">
            <a:extLst>
              <a:ext uri="{FF2B5EF4-FFF2-40B4-BE49-F238E27FC236}">
                <a16:creationId xmlns:a16="http://schemas.microsoft.com/office/drawing/2014/main" id="{FE7F2FF7-E623-3F7E-714D-2ED0814ECCB8}"/>
              </a:ext>
            </a:extLst>
          </p:cNvPr>
          <p:cNvPicPr>
            <a:picLocks noChangeAspect="1"/>
          </p:cNvPicPr>
          <p:nvPr/>
        </p:nvPicPr>
        <p:blipFill>
          <a:blip r:embed="rId8"/>
          <a:stretch>
            <a:fillRect/>
          </a:stretch>
        </p:blipFill>
        <p:spPr>
          <a:xfrm>
            <a:off x="4761459" y="5640846"/>
            <a:ext cx="2669081" cy="1112117"/>
          </a:xfrm>
          <a:prstGeom prst="rect">
            <a:avLst/>
          </a:prstGeom>
        </p:spPr>
      </p:pic>
    </p:spTree>
    <p:custDataLst>
      <p:tags r:id="rId1"/>
    </p:custDataLst>
    <p:extLst>
      <p:ext uri="{BB962C8B-B14F-4D97-AF65-F5344CB8AC3E}">
        <p14:creationId xmlns:p14="http://schemas.microsoft.com/office/powerpoint/2010/main" val="26317559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r>
                <a:rPr lang="en-US" altLang="zh-CN" sz="2400" dirty="0">
                  <a:solidFill>
                    <a:schemeClr val="tx1">
                      <a:lumMod val="85000"/>
                      <a:lumOff val="15000"/>
                    </a:schemeClr>
                  </a:solidFill>
                </a:rPr>
                <a:t>A OR B = NOT (NOT A AND NOT B)</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278501"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德摩根定律</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晶体管和门电路</a:t>
            </a:r>
          </a:p>
        </p:txBody>
      </p:sp>
      <p:pic>
        <p:nvPicPr>
          <p:cNvPr id="5" name="图片 1">
            <a:extLst>
              <a:ext uri="{FF2B5EF4-FFF2-40B4-BE49-F238E27FC236}">
                <a16:creationId xmlns:a16="http://schemas.microsoft.com/office/drawing/2014/main" id="{1652BBB0-065E-075E-1508-9B9187D4181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63483"/>
          <a:stretch/>
        </p:blipFill>
        <p:spPr bwMode="auto">
          <a:xfrm>
            <a:off x="2839478" y="3089403"/>
            <a:ext cx="2829340" cy="1424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 name="Group 201">
            <a:extLst>
              <a:ext uri="{FF2B5EF4-FFF2-40B4-BE49-F238E27FC236}">
                <a16:creationId xmlns:a16="http://schemas.microsoft.com/office/drawing/2014/main" id="{6100D3F3-9EA4-4D77-3C96-BAC8BA841E7E}"/>
              </a:ext>
            </a:extLst>
          </p:cNvPr>
          <p:cNvGraphicFramePr>
            <a:graphicFrameLocks noGrp="1"/>
          </p:cNvGraphicFramePr>
          <p:nvPr>
            <p:extLst>
              <p:ext uri="{D42A27DB-BD31-4B8C-83A1-F6EECF244321}">
                <p14:modId xmlns:p14="http://schemas.microsoft.com/office/powerpoint/2010/main" val="3071322659"/>
              </p:ext>
            </p:extLst>
          </p:nvPr>
        </p:nvGraphicFramePr>
        <p:xfrm>
          <a:off x="7276123" y="3126385"/>
          <a:ext cx="3505200" cy="2298700"/>
        </p:xfrm>
        <a:graphic>
          <a:graphicData uri="http://schemas.openxmlformats.org/drawingml/2006/table">
            <a:tbl>
              <a:tblPr/>
              <a:tblGrid>
                <a:gridCol w="3048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gridCol w="838200">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tblGrid>
              <a:tr h="431800">
                <a:tc>
                  <a:txBody>
                    <a:bodyPr/>
                    <a:lstStyle/>
                    <a:p>
                      <a:pPr marL="0" marR="0" lvl="0" indent="0" algn="ctr"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en-US" altLang="zh-CN" sz="2400" b="1" i="0" u="none" strike="noStrike" cap="none" normalizeH="0" baseline="0" dirty="0">
                          <a:ln>
                            <a:noFill/>
                          </a:ln>
                          <a:solidFill>
                            <a:schemeClr val="tx1"/>
                          </a:solidFill>
                          <a:effectLst/>
                          <a:latin typeface="Verdana" pitchFamily="34" charset="0"/>
                          <a:ea typeface="宋体" pitchFamily="2" charset="-122"/>
                        </a:rPr>
                        <a:t>A</a:t>
                      </a:r>
                    </a:p>
                  </a:txBody>
                  <a:tcPr horzOverflow="overflow">
                    <a:lnL>
                      <a:noFill/>
                    </a:lnL>
                    <a:lnR w="12700" cap="flat" cmpd="sng" algn="ctr">
                      <a:noFill/>
                      <a:prstDash val="solid"/>
                      <a:round/>
                      <a:headEnd type="none" w="sm" len="sm"/>
                      <a:tailEnd type="none" w="sm" len="sm"/>
                    </a:lnR>
                    <a:lnT>
                      <a:noFill/>
                    </a:lnT>
                    <a:lnB w="28575" cap="flat" cmpd="sng" algn="ctr">
                      <a:solidFill>
                        <a:schemeClr val="accent4"/>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en-US" altLang="zh-CN" sz="2400" b="1" i="0" u="none" strike="noStrike" cap="none" normalizeH="0" baseline="0" dirty="0">
                          <a:ln>
                            <a:noFill/>
                          </a:ln>
                          <a:solidFill>
                            <a:schemeClr val="tx1"/>
                          </a:solidFill>
                          <a:effectLst/>
                          <a:latin typeface="Verdana" pitchFamily="34" charset="0"/>
                          <a:ea typeface="宋体" pitchFamily="2" charset="-122"/>
                        </a:rPr>
                        <a:t>B</a:t>
                      </a:r>
                    </a:p>
                  </a:txBody>
                  <a:tcPr horzOverflow="overflow">
                    <a:lnL w="12700" cap="flat" cmpd="sng" algn="ctr">
                      <a:noFill/>
                      <a:prstDash val="solid"/>
                      <a:round/>
                      <a:headEnd type="none" w="sm" len="sm"/>
                      <a:tailEnd type="none" w="sm" len="sm"/>
                    </a:lnL>
                    <a:lnR w="28575" cap="flat" cmpd="sng" algn="ctr">
                      <a:solidFill>
                        <a:schemeClr val="accent4"/>
                      </a:solidFill>
                      <a:prstDash val="solid"/>
                      <a:round/>
                      <a:headEnd type="none" w="med" len="med"/>
                      <a:tailEnd type="none" w="med" len="med"/>
                    </a:lnR>
                    <a:lnT>
                      <a:noFill/>
                    </a:lnT>
                    <a:lnB w="28575" cap="flat" cmpd="sng" algn="ctr">
                      <a:solidFill>
                        <a:schemeClr val="accent4"/>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endParaRPr kumimoji="0" lang="zh-CN" altLang="en-US" sz="2400" b="1" i="0" u="none" strike="noStrike" cap="none" normalizeH="0" baseline="0" dirty="0">
                        <a:ln>
                          <a:noFill/>
                        </a:ln>
                        <a:solidFill>
                          <a:schemeClr val="tx1"/>
                        </a:solidFill>
                        <a:effectLst/>
                        <a:latin typeface="Verdana" pitchFamily="34" charset="0"/>
                        <a:ea typeface="宋体" pitchFamily="2" charset="-122"/>
                      </a:endParaRPr>
                    </a:p>
                  </a:txBody>
                  <a:tcPr horzOverflow="overflow">
                    <a:lnL w="28575" cap="flat" cmpd="sng" algn="ctr">
                      <a:solidFill>
                        <a:schemeClr val="accent4"/>
                      </a:solidFill>
                      <a:prstDash val="solid"/>
                      <a:round/>
                      <a:headEnd type="none" w="med" len="med"/>
                      <a:tailEnd type="none" w="med" len="med"/>
                    </a:lnL>
                    <a:lnR w="12700" cap="flat" cmpd="sng" algn="ctr">
                      <a:noFill/>
                      <a:prstDash val="solid"/>
                      <a:round/>
                      <a:headEnd type="none" w="sm" len="sm"/>
                      <a:tailEnd type="none" w="sm" len="sm"/>
                    </a:lnR>
                    <a:lnT>
                      <a:noFill/>
                    </a:lnT>
                    <a:lnB w="28575" cap="flat" cmpd="sng" algn="ctr">
                      <a:solidFill>
                        <a:schemeClr val="accent4"/>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endParaRPr kumimoji="0" lang="zh-CN" altLang="en-US" sz="2400" b="1" i="0" u="none" strike="noStrike" cap="none" normalizeH="0" baseline="0" dirty="0">
                        <a:ln>
                          <a:noFill/>
                        </a:ln>
                        <a:solidFill>
                          <a:schemeClr val="tx1"/>
                        </a:solidFill>
                        <a:effectLst/>
                        <a:latin typeface="Verdana" pitchFamily="34" charset="0"/>
                        <a:ea typeface="宋体" pitchFamily="2" charset="-122"/>
                      </a:endParaRPr>
                    </a:p>
                  </a:txBody>
                  <a:tcPr horzOverflow="overflow">
                    <a:lnL w="12700" cap="flat" cmpd="sng" algn="ctr">
                      <a:noFill/>
                      <a:prstDash val="solid"/>
                      <a:round/>
                      <a:headEnd type="none" w="sm" len="sm"/>
                      <a:tailEnd type="none" w="sm" len="sm"/>
                    </a:lnL>
                    <a:lnR w="28575" cap="flat" cmpd="sng" algn="ctr">
                      <a:solidFill>
                        <a:schemeClr val="accent4"/>
                      </a:solidFill>
                      <a:prstDash val="solid"/>
                      <a:round/>
                      <a:headEnd type="none" w="med" len="med"/>
                      <a:tailEnd type="none" w="med" len="med"/>
                    </a:lnR>
                    <a:lnT>
                      <a:noFill/>
                    </a:lnT>
                    <a:lnB w="28575" cap="flat" cmpd="sng" algn="ctr">
                      <a:solidFill>
                        <a:schemeClr val="accent4"/>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endParaRPr kumimoji="0" lang="zh-CN" altLang="en-US" sz="2400" b="1" i="0" u="none" strike="noStrike" cap="none" normalizeH="0" baseline="0" dirty="0">
                        <a:ln>
                          <a:noFill/>
                        </a:ln>
                        <a:solidFill>
                          <a:schemeClr val="tx1"/>
                        </a:solidFill>
                        <a:effectLst/>
                        <a:latin typeface="Verdana" pitchFamily="34" charset="0"/>
                        <a:ea typeface="宋体" pitchFamily="2" charset="-122"/>
                      </a:endParaRPr>
                    </a:p>
                  </a:txBody>
                  <a:tcPr horzOverflow="overflow">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a:noFill/>
                    </a:lnT>
                    <a:lnB w="28575" cap="flat" cmpd="sng" algn="ctr">
                      <a:solidFill>
                        <a:schemeClr val="accent4"/>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endParaRPr kumimoji="0" lang="zh-CN" altLang="en-US" sz="2400" b="1" i="0" u="none" strike="noStrike" cap="none" normalizeH="0" baseline="0" dirty="0">
                        <a:ln>
                          <a:noFill/>
                        </a:ln>
                        <a:solidFill>
                          <a:schemeClr val="tx1"/>
                        </a:solidFill>
                        <a:effectLst/>
                        <a:latin typeface="Verdana" pitchFamily="34" charset="0"/>
                        <a:ea typeface="宋体" pitchFamily="2" charset="-122"/>
                      </a:endParaRPr>
                    </a:p>
                  </a:txBody>
                  <a:tcPr horzOverflow="overflow">
                    <a:lnL w="28575" cap="flat" cmpd="sng" algn="ctr">
                      <a:solidFill>
                        <a:schemeClr val="accent4"/>
                      </a:solidFill>
                      <a:prstDash val="solid"/>
                      <a:round/>
                      <a:headEnd type="none" w="med" len="med"/>
                      <a:tailEnd type="none" w="med" len="med"/>
                    </a:lnL>
                    <a:lnR>
                      <a:noFill/>
                    </a:lnR>
                    <a:lnT>
                      <a:noFill/>
                    </a:lnT>
                    <a:lnB w="28575" cap="flat" cmpd="sng" algn="ctr">
                      <a:solidFill>
                        <a:schemeClr val="accent4"/>
                      </a:solid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a16="http://schemas.microsoft.com/office/drawing/2014/main" val="10000"/>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2400" b="1" i="0" u="none" strike="noStrike" cap="none" normalizeH="0" baseline="0">
                          <a:ln>
                            <a:noFill/>
                          </a:ln>
                          <a:solidFill>
                            <a:schemeClr val="tx1"/>
                          </a:solidFill>
                          <a:effectLst/>
                          <a:latin typeface="Arial" pitchFamily="34" charset="0"/>
                          <a:ea typeface="宋体" pitchFamily="2" charset="-122"/>
                        </a:rPr>
                        <a:t>0</a:t>
                      </a:r>
                    </a:p>
                  </a:txBody>
                  <a:tcPr horzOverflow="overflow">
                    <a:lnL>
                      <a:noFill/>
                    </a:lnL>
                    <a:lnR w="12700" cap="flat" cmpd="sng" algn="ctr">
                      <a:noFill/>
                      <a:prstDash val="solid"/>
                      <a:round/>
                      <a:headEnd type="none" w="sm" len="sm"/>
                      <a:tailEnd type="none" w="sm" len="sm"/>
                    </a:lnR>
                    <a:lnT w="28575" cap="flat" cmpd="sng" algn="ctr">
                      <a:solidFill>
                        <a:schemeClr val="accent4"/>
                      </a:solidFill>
                      <a:prstDash val="solid"/>
                      <a:round/>
                      <a:headEnd type="none" w="med" len="med"/>
                      <a:tailEnd type="none" w="med" len="med"/>
                    </a:lnT>
                    <a:lnB>
                      <a:noFill/>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2400" b="1" i="0" u="none" strike="noStrike" cap="none" normalizeH="0" baseline="0" dirty="0">
                          <a:ln>
                            <a:noFill/>
                          </a:ln>
                          <a:solidFill>
                            <a:schemeClr val="tx1"/>
                          </a:solidFill>
                          <a:effectLst/>
                          <a:latin typeface="Arial" pitchFamily="34" charset="0"/>
                          <a:ea typeface="宋体" pitchFamily="2" charset="-122"/>
                        </a:rPr>
                        <a:t>0</a:t>
                      </a:r>
                    </a:p>
                  </a:txBody>
                  <a:tcPr horzOverflow="overflow">
                    <a:lnL w="12700" cap="flat" cmpd="sng" algn="ctr">
                      <a:noFill/>
                      <a:prstDash val="solid"/>
                      <a:round/>
                      <a:headEnd type="none" w="sm" len="sm"/>
                      <a:tailEnd type="none" w="sm" len="sm"/>
                    </a:lnL>
                    <a:lnR w="28575" cap="flat" cmpd="sng" algn="ctr">
                      <a:solidFill>
                        <a:schemeClr val="accent4"/>
                      </a:solidFill>
                      <a:prstDash val="solid"/>
                      <a:round/>
                      <a:headEnd type="none" w="med" len="med"/>
                      <a:tailEnd type="none" w="med" len="med"/>
                    </a:lnR>
                    <a:lnT w="28575" cap="flat" cmpd="sng" algn="ctr">
                      <a:solidFill>
                        <a:schemeClr val="accent4"/>
                      </a:solidFill>
                      <a:prstDash val="solid"/>
                      <a:round/>
                      <a:headEnd type="none" w="med" len="med"/>
                      <a:tailEnd type="none" w="med" len="med"/>
                    </a:lnT>
                    <a:lnB>
                      <a:noFill/>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2400" b="1" i="0" u="none" strike="noStrike" cap="none" normalizeH="0" baseline="0" dirty="0">
                          <a:ln>
                            <a:noFill/>
                          </a:ln>
                          <a:solidFill>
                            <a:schemeClr val="tx1"/>
                          </a:solidFill>
                          <a:effectLst/>
                          <a:latin typeface="Arial" pitchFamily="34" charset="0"/>
                          <a:ea typeface="宋体" pitchFamily="2" charset="-122"/>
                        </a:rPr>
                        <a:t>1</a:t>
                      </a:r>
                    </a:p>
                  </a:txBody>
                  <a:tcPr horzOverflow="overflow">
                    <a:lnL w="28575" cap="flat" cmpd="sng" algn="ctr">
                      <a:solidFill>
                        <a:schemeClr val="accent4"/>
                      </a:solidFill>
                      <a:prstDash val="solid"/>
                      <a:round/>
                      <a:headEnd type="none" w="med" len="med"/>
                      <a:tailEnd type="none" w="med" len="med"/>
                    </a:lnL>
                    <a:lnR w="12700" cap="flat" cmpd="sng" algn="ctr">
                      <a:noFill/>
                      <a:prstDash val="solid"/>
                      <a:round/>
                      <a:headEnd type="none" w="sm" len="sm"/>
                      <a:tailEnd type="none" w="sm" len="sm"/>
                    </a:lnR>
                    <a:lnT w="28575" cap="flat" cmpd="sng" algn="ctr">
                      <a:solidFill>
                        <a:schemeClr val="accent4"/>
                      </a:solidFill>
                      <a:prstDash val="solid"/>
                      <a:round/>
                      <a:headEnd type="none" w="med" len="med"/>
                      <a:tailEnd type="none" w="med" len="med"/>
                    </a:lnT>
                    <a:lnB>
                      <a:noFill/>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2400" b="1" i="0" u="none" strike="noStrike" cap="none" normalizeH="0" baseline="0" dirty="0">
                          <a:ln>
                            <a:noFill/>
                          </a:ln>
                          <a:solidFill>
                            <a:schemeClr val="tx1"/>
                          </a:solidFill>
                          <a:effectLst/>
                          <a:latin typeface="Arial" pitchFamily="34" charset="0"/>
                          <a:ea typeface="宋体" pitchFamily="2" charset="-122"/>
                        </a:rPr>
                        <a:t>1</a:t>
                      </a:r>
                    </a:p>
                  </a:txBody>
                  <a:tcPr horzOverflow="overflow">
                    <a:lnL w="12700" cap="flat" cmpd="sng" algn="ctr">
                      <a:noFill/>
                      <a:prstDash val="solid"/>
                      <a:round/>
                      <a:headEnd type="none" w="sm" len="sm"/>
                      <a:tailEnd type="none" w="sm" len="sm"/>
                    </a:lnL>
                    <a:lnR w="28575" cap="flat" cmpd="sng" algn="ctr">
                      <a:solidFill>
                        <a:schemeClr val="accent4"/>
                      </a:solidFill>
                      <a:prstDash val="solid"/>
                      <a:round/>
                      <a:headEnd type="none" w="med" len="med"/>
                      <a:tailEnd type="none" w="med" len="med"/>
                    </a:lnR>
                    <a:lnT w="28575" cap="flat" cmpd="sng" algn="ctr">
                      <a:solidFill>
                        <a:schemeClr val="accent4"/>
                      </a:solidFill>
                      <a:prstDash val="solid"/>
                      <a:round/>
                      <a:headEnd type="none" w="med" len="med"/>
                      <a:tailEnd type="none" w="med" len="med"/>
                    </a:lnT>
                    <a:lnB>
                      <a:noFill/>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2400" b="1" i="0" u="none" strike="noStrike" cap="none" normalizeH="0" baseline="0" dirty="0">
                          <a:ln>
                            <a:noFill/>
                          </a:ln>
                          <a:solidFill>
                            <a:schemeClr val="tx1"/>
                          </a:solidFill>
                          <a:effectLst/>
                          <a:latin typeface="Arial" pitchFamily="34" charset="0"/>
                          <a:ea typeface="宋体" pitchFamily="2" charset="-122"/>
                        </a:rPr>
                        <a:t>1</a:t>
                      </a:r>
                    </a:p>
                  </a:txBody>
                  <a:tcPr horzOverflow="overflow">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28575" cap="flat" cmpd="sng" algn="ctr">
                      <a:solidFill>
                        <a:schemeClr val="accent4"/>
                      </a:solidFill>
                      <a:prstDash val="solid"/>
                      <a:round/>
                      <a:headEnd type="none" w="med" len="med"/>
                      <a:tailEnd type="none" w="med" len="med"/>
                    </a:lnT>
                    <a:lnB>
                      <a:noFill/>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2400" b="1" i="0" u="none" strike="noStrike" cap="none" normalizeH="0" baseline="0" dirty="0">
                          <a:ln>
                            <a:noFill/>
                          </a:ln>
                          <a:solidFill>
                            <a:schemeClr val="tx1"/>
                          </a:solidFill>
                          <a:effectLst/>
                          <a:latin typeface="Arial" pitchFamily="34" charset="0"/>
                          <a:ea typeface="宋体" pitchFamily="2" charset="-122"/>
                        </a:rPr>
                        <a:t>0</a:t>
                      </a:r>
                    </a:p>
                  </a:txBody>
                  <a:tcPr horzOverflow="overflow">
                    <a:lnL w="28575" cap="flat" cmpd="sng" algn="ctr">
                      <a:solidFill>
                        <a:schemeClr val="accent4"/>
                      </a:solidFill>
                      <a:prstDash val="solid"/>
                      <a:round/>
                      <a:headEnd type="none" w="med" len="med"/>
                      <a:tailEnd type="none" w="med" len="med"/>
                    </a:lnL>
                    <a:lnR>
                      <a:noFill/>
                    </a:lnR>
                    <a:lnT w="28575" cap="flat" cmpd="sng" algn="ctr">
                      <a:solidFill>
                        <a:schemeClr val="accent4"/>
                      </a:solidFill>
                      <a:prstDash val="solid"/>
                      <a:round/>
                      <a:headEnd type="none" w="med" len="med"/>
                      <a:tailEnd type="none" w="med" len="med"/>
                    </a:lnT>
                    <a:lnB>
                      <a:noFill/>
                    </a:lnB>
                    <a:lnTlToBr>
                      <a:noFill/>
                    </a:lnTlToBr>
                    <a:lnBlToTr>
                      <a:noFill/>
                    </a:lnBlToTr>
                    <a:solidFill>
                      <a:schemeClr val="accent5">
                        <a:lumMod val="20000"/>
                        <a:lumOff val="80000"/>
                      </a:schemeClr>
                    </a:solidFill>
                  </a:tcPr>
                </a:tc>
                <a:extLst>
                  <a:ext uri="{0D108BD9-81ED-4DB2-BD59-A6C34878D82A}">
                    <a16:rowId xmlns:a16="http://schemas.microsoft.com/office/drawing/2014/main" val="10001"/>
                  </a:ext>
                </a:extLst>
              </a:tr>
              <a:tr h="457200">
                <a:tc>
                  <a:txBody>
                    <a:bodyPr/>
                    <a:lstStyle/>
                    <a:p>
                      <a:pPr marL="0" marR="0" lvl="0" indent="0" algn="ctr"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2400" b="1" i="0" u="none" strike="noStrike" cap="none" normalizeH="0" baseline="0">
                          <a:ln>
                            <a:noFill/>
                          </a:ln>
                          <a:solidFill>
                            <a:schemeClr val="tx1"/>
                          </a:solidFill>
                          <a:effectLst/>
                          <a:latin typeface="Arial" pitchFamily="34" charset="0"/>
                          <a:ea typeface="宋体" pitchFamily="2" charset="-122"/>
                        </a:rPr>
                        <a:t>0</a:t>
                      </a:r>
                    </a:p>
                  </a:txBody>
                  <a:tcPr horzOverflow="overflow">
                    <a:lnL>
                      <a:noFill/>
                    </a:lnL>
                    <a:lnR w="12700" cap="flat" cmpd="sng" algn="ctr">
                      <a:noFill/>
                      <a:prstDash val="solid"/>
                      <a:round/>
                      <a:headEnd type="none" w="sm" len="sm"/>
                      <a:tailEnd type="none" w="sm" len="sm"/>
                    </a:lnR>
                    <a:lnT>
                      <a:noFill/>
                    </a:lnT>
                    <a:lnB>
                      <a:noFill/>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2400" b="1" i="0" u="none" strike="noStrike" cap="none" normalizeH="0" baseline="0" dirty="0">
                          <a:ln>
                            <a:noFill/>
                          </a:ln>
                          <a:solidFill>
                            <a:schemeClr val="tx1"/>
                          </a:solidFill>
                          <a:effectLst/>
                          <a:latin typeface="Arial" pitchFamily="34" charset="0"/>
                          <a:ea typeface="宋体" pitchFamily="2" charset="-122"/>
                        </a:rPr>
                        <a:t>1</a:t>
                      </a:r>
                    </a:p>
                  </a:txBody>
                  <a:tcPr horzOverflow="overflow">
                    <a:lnL w="12700" cap="flat" cmpd="sng" algn="ctr">
                      <a:noFill/>
                      <a:prstDash val="solid"/>
                      <a:round/>
                      <a:headEnd type="none" w="sm" len="sm"/>
                      <a:tailEnd type="none" w="sm" len="sm"/>
                    </a:lnL>
                    <a:lnR w="28575" cap="flat" cmpd="sng" algn="ctr">
                      <a:solidFill>
                        <a:schemeClr val="accent4"/>
                      </a:solidFill>
                      <a:prstDash val="solid"/>
                      <a:round/>
                      <a:headEnd type="none" w="med" len="med"/>
                      <a:tailEnd type="none" w="med" len="med"/>
                    </a:lnR>
                    <a:lnT>
                      <a:noFill/>
                    </a:lnT>
                    <a:lnB>
                      <a:noFill/>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2400" b="1" i="0" u="none" strike="noStrike" cap="none" normalizeH="0" baseline="0" dirty="0">
                          <a:ln>
                            <a:noFill/>
                          </a:ln>
                          <a:solidFill>
                            <a:schemeClr val="tx1"/>
                          </a:solidFill>
                          <a:effectLst/>
                          <a:latin typeface="Arial" pitchFamily="34" charset="0"/>
                          <a:ea typeface="宋体" pitchFamily="2" charset="-122"/>
                        </a:rPr>
                        <a:t>1</a:t>
                      </a:r>
                    </a:p>
                  </a:txBody>
                  <a:tcPr horzOverflow="overflow">
                    <a:lnL w="28575" cap="flat" cmpd="sng" algn="ctr">
                      <a:solidFill>
                        <a:schemeClr val="accent4"/>
                      </a:solidFill>
                      <a:prstDash val="solid"/>
                      <a:round/>
                      <a:headEnd type="none" w="med" len="med"/>
                      <a:tailEnd type="none" w="med" len="med"/>
                    </a:lnL>
                    <a:lnR w="12700" cap="flat" cmpd="sng" algn="ctr">
                      <a:noFill/>
                      <a:prstDash val="solid"/>
                      <a:round/>
                      <a:headEnd type="none" w="sm" len="sm"/>
                      <a:tailEnd type="none" w="sm" len="sm"/>
                    </a:lnR>
                    <a:lnT>
                      <a:noFill/>
                    </a:lnT>
                    <a:lnB>
                      <a:noFill/>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2400" b="1" i="0" u="none" strike="noStrike" cap="none" normalizeH="0" baseline="0" dirty="0">
                          <a:ln>
                            <a:noFill/>
                          </a:ln>
                          <a:solidFill>
                            <a:schemeClr val="tx1"/>
                          </a:solidFill>
                          <a:effectLst/>
                          <a:latin typeface="Arial" pitchFamily="34" charset="0"/>
                          <a:ea typeface="宋体" pitchFamily="2" charset="-122"/>
                        </a:rPr>
                        <a:t>0</a:t>
                      </a:r>
                    </a:p>
                  </a:txBody>
                  <a:tcPr horzOverflow="overflow">
                    <a:lnL w="12700" cap="flat" cmpd="sng" algn="ctr">
                      <a:noFill/>
                      <a:prstDash val="solid"/>
                      <a:round/>
                      <a:headEnd type="none" w="sm" len="sm"/>
                      <a:tailEnd type="none" w="sm" len="sm"/>
                    </a:lnL>
                    <a:lnR w="28575" cap="flat" cmpd="sng" algn="ctr">
                      <a:solidFill>
                        <a:schemeClr val="accent4"/>
                      </a:solidFill>
                      <a:prstDash val="solid"/>
                      <a:round/>
                      <a:headEnd type="none" w="med" len="med"/>
                      <a:tailEnd type="none" w="med" len="med"/>
                    </a:lnR>
                    <a:lnT>
                      <a:noFill/>
                    </a:lnT>
                    <a:lnB>
                      <a:noFill/>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2400" b="1" i="0" u="none" strike="noStrike" cap="none" normalizeH="0" baseline="0" dirty="0">
                          <a:ln>
                            <a:noFill/>
                          </a:ln>
                          <a:solidFill>
                            <a:schemeClr val="tx1"/>
                          </a:solidFill>
                          <a:effectLst/>
                          <a:latin typeface="Arial" pitchFamily="34" charset="0"/>
                          <a:ea typeface="宋体" pitchFamily="2" charset="-122"/>
                        </a:rPr>
                        <a:t>0</a:t>
                      </a:r>
                    </a:p>
                  </a:txBody>
                  <a:tcPr horzOverflow="overflow">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a:noFill/>
                    </a:lnT>
                    <a:lnB>
                      <a:noFill/>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2400" b="1" i="0" u="none" strike="noStrike" cap="none" normalizeH="0" baseline="0" dirty="0">
                          <a:ln>
                            <a:noFill/>
                          </a:ln>
                          <a:solidFill>
                            <a:schemeClr val="tx1"/>
                          </a:solidFill>
                          <a:effectLst/>
                          <a:latin typeface="Arial" pitchFamily="34" charset="0"/>
                          <a:ea typeface="宋体" pitchFamily="2" charset="-122"/>
                        </a:rPr>
                        <a:t>1</a:t>
                      </a:r>
                    </a:p>
                  </a:txBody>
                  <a:tcPr horzOverflow="overflow">
                    <a:lnL w="28575" cap="flat" cmpd="sng" algn="ctr">
                      <a:solidFill>
                        <a:schemeClr val="accent4"/>
                      </a:solidFill>
                      <a:prstDash val="solid"/>
                      <a:round/>
                      <a:headEnd type="none" w="med" len="med"/>
                      <a:tailEnd type="none" w="med" len="med"/>
                    </a:lnL>
                    <a:lnR>
                      <a:noFill/>
                    </a:lnR>
                    <a:lnT>
                      <a:noFill/>
                    </a:lnT>
                    <a:lnB>
                      <a:noFill/>
                    </a:lnB>
                    <a:lnTlToBr>
                      <a:noFill/>
                    </a:lnTlToBr>
                    <a:lnBlToTr>
                      <a:noFill/>
                    </a:lnBlToTr>
                    <a:solidFill>
                      <a:schemeClr val="accent5">
                        <a:lumMod val="20000"/>
                        <a:lumOff val="80000"/>
                      </a:schemeClr>
                    </a:solidFill>
                  </a:tcPr>
                </a:tc>
                <a:extLst>
                  <a:ext uri="{0D108BD9-81ED-4DB2-BD59-A6C34878D82A}">
                    <a16:rowId xmlns:a16="http://schemas.microsoft.com/office/drawing/2014/main" val="10002"/>
                  </a:ext>
                </a:extLst>
              </a:tr>
              <a:tr h="457200">
                <a:tc>
                  <a:txBody>
                    <a:bodyPr/>
                    <a:lstStyle/>
                    <a:p>
                      <a:pPr marL="0" marR="0" lvl="0" indent="0" algn="ctr"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2400" b="1" i="0" u="none" strike="noStrike" cap="none" normalizeH="0" baseline="0">
                          <a:ln>
                            <a:noFill/>
                          </a:ln>
                          <a:solidFill>
                            <a:schemeClr val="tx1"/>
                          </a:solidFill>
                          <a:effectLst/>
                          <a:latin typeface="Arial" pitchFamily="34" charset="0"/>
                          <a:ea typeface="宋体" pitchFamily="2" charset="-122"/>
                        </a:rPr>
                        <a:t>1</a:t>
                      </a:r>
                    </a:p>
                  </a:txBody>
                  <a:tcPr horzOverflow="overflow">
                    <a:lnL>
                      <a:noFill/>
                    </a:lnL>
                    <a:lnR w="12700" cap="flat" cmpd="sng" algn="ctr">
                      <a:noFill/>
                      <a:prstDash val="solid"/>
                      <a:round/>
                      <a:headEnd type="none" w="sm" len="sm"/>
                      <a:tailEnd type="none" w="sm" len="sm"/>
                    </a:lnR>
                    <a:lnT>
                      <a:noFill/>
                    </a:lnT>
                    <a:lnB>
                      <a:noFill/>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2400" b="1" i="0" u="none" strike="noStrike" cap="none" normalizeH="0" baseline="0" dirty="0">
                          <a:ln>
                            <a:noFill/>
                          </a:ln>
                          <a:solidFill>
                            <a:schemeClr val="tx1"/>
                          </a:solidFill>
                          <a:effectLst/>
                          <a:latin typeface="Arial" pitchFamily="34" charset="0"/>
                          <a:ea typeface="宋体" pitchFamily="2" charset="-122"/>
                        </a:rPr>
                        <a:t>0</a:t>
                      </a:r>
                    </a:p>
                  </a:txBody>
                  <a:tcPr horzOverflow="overflow">
                    <a:lnL w="12700" cap="flat" cmpd="sng" algn="ctr">
                      <a:noFill/>
                      <a:prstDash val="solid"/>
                      <a:round/>
                      <a:headEnd type="none" w="sm" len="sm"/>
                      <a:tailEnd type="none" w="sm" len="sm"/>
                    </a:lnL>
                    <a:lnR w="28575" cap="flat" cmpd="sng" algn="ctr">
                      <a:solidFill>
                        <a:schemeClr val="accent4"/>
                      </a:solidFill>
                      <a:prstDash val="solid"/>
                      <a:round/>
                      <a:headEnd type="none" w="med" len="med"/>
                      <a:tailEnd type="none" w="med" len="med"/>
                    </a:lnR>
                    <a:lnT>
                      <a:noFill/>
                    </a:lnT>
                    <a:lnB>
                      <a:noFill/>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2400" b="1" i="0" u="none" strike="noStrike" cap="none" normalizeH="0" baseline="0" dirty="0">
                          <a:ln>
                            <a:noFill/>
                          </a:ln>
                          <a:solidFill>
                            <a:schemeClr val="tx1"/>
                          </a:solidFill>
                          <a:effectLst/>
                          <a:latin typeface="Arial" pitchFamily="34" charset="0"/>
                          <a:ea typeface="宋体" pitchFamily="2" charset="-122"/>
                        </a:rPr>
                        <a:t>0</a:t>
                      </a:r>
                    </a:p>
                  </a:txBody>
                  <a:tcPr horzOverflow="overflow">
                    <a:lnL w="28575" cap="flat" cmpd="sng" algn="ctr">
                      <a:solidFill>
                        <a:schemeClr val="accent4"/>
                      </a:solidFill>
                      <a:prstDash val="solid"/>
                      <a:round/>
                      <a:headEnd type="none" w="med" len="med"/>
                      <a:tailEnd type="none" w="med" len="med"/>
                    </a:lnL>
                    <a:lnR w="12700" cap="flat" cmpd="sng" algn="ctr">
                      <a:noFill/>
                      <a:prstDash val="solid"/>
                      <a:round/>
                      <a:headEnd type="none" w="sm" len="sm"/>
                      <a:tailEnd type="none" w="sm" len="sm"/>
                    </a:lnR>
                    <a:lnT>
                      <a:noFill/>
                    </a:lnT>
                    <a:lnB>
                      <a:noFill/>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2400" b="1" i="0" u="none" strike="noStrike" cap="none" normalizeH="0" baseline="0">
                          <a:ln>
                            <a:noFill/>
                          </a:ln>
                          <a:solidFill>
                            <a:schemeClr val="tx1"/>
                          </a:solidFill>
                          <a:effectLst/>
                          <a:latin typeface="Arial" pitchFamily="34" charset="0"/>
                          <a:ea typeface="宋体" pitchFamily="2" charset="-122"/>
                        </a:rPr>
                        <a:t>1</a:t>
                      </a:r>
                    </a:p>
                  </a:txBody>
                  <a:tcPr horzOverflow="overflow">
                    <a:lnL w="12700" cap="flat" cmpd="sng" algn="ctr">
                      <a:noFill/>
                      <a:prstDash val="solid"/>
                      <a:round/>
                      <a:headEnd type="none" w="sm" len="sm"/>
                      <a:tailEnd type="none" w="sm" len="sm"/>
                    </a:lnL>
                    <a:lnR w="28575" cap="flat" cmpd="sng" algn="ctr">
                      <a:solidFill>
                        <a:schemeClr val="accent4"/>
                      </a:solidFill>
                      <a:prstDash val="solid"/>
                      <a:round/>
                      <a:headEnd type="none" w="med" len="med"/>
                      <a:tailEnd type="none" w="med" len="med"/>
                    </a:lnR>
                    <a:lnT>
                      <a:noFill/>
                    </a:lnT>
                    <a:lnB>
                      <a:noFill/>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2400" b="1" i="0" u="none" strike="noStrike" cap="none" normalizeH="0" baseline="0" dirty="0">
                          <a:ln>
                            <a:noFill/>
                          </a:ln>
                          <a:solidFill>
                            <a:schemeClr val="tx1"/>
                          </a:solidFill>
                          <a:effectLst/>
                          <a:latin typeface="Arial" pitchFamily="34" charset="0"/>
                          <a:ea typeface="宋体" pitchFamily="2" charset="-122"/>
                        </a:rPr>
                        <a:t>0</a:t>
                      </a:r>
                    </a:p>
                  </a:txBody>
                  <a:tcPr horzOverflow="overflow">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a:noFill/>
                    </a:lnT>
                    <a:lnB>
                      <a:noFill/>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2400" b="1" i="0" u="none" strike="noStrike" cap="none" normalizeH="0" baseline="0" dirty="0">
                          <a:ln>
                            <a:noFill/>
                          </a:ln>
                          <a:solidFill>
                            <a:schemeClr val="tx1"/>
                          </a:solidFill>
                          <a:effectLst/>
                          <a:latin typeface="Arial" pitchFamily="34" charset="0"/>
                          <a:ea typeface="宋体" pitchFamily="2" charset="-122"/>
                        </a:rPr>
                        <a:t>1</a:t>
                      </a:r>
                    </a:p>
                  </a:txBody>
                  <a:tcPr horzOverflow="overflow">
                    <a:lnL w="28575" cap="flat" cmpd="sng" algn="ctr">
                      <a:solidFill>
                        <a:schemeClr val="accent4"/>
                      </a:solidFill>
                      <a:prstDash val="solid"/>
                      <a:round/>
                      <a:headEnd type="none" w="med" len="med"/>
                      <a:tailEnd type="none" w="med" len="med"/>
                    </a:lnL>
                    <a:lnR>
                      <a:noFill/>
                    </a:lnR>
                    <a:lnT>
                      <a:noFill/>
                    </a:lnT>
                    <a:lnB>
                      <a:noFill/>
                    </a:lnB>
                    <a:lnTlToBr>
                      <a:noFill/>
                    </a:lnTlToBr>
                    <a:lnBlToTr>
                      <a:noFill/>
                    </a:lnBlToTr>
                    <a:solidFill>
                      <a:schemeClr val="accent5">
                        <a:lumMod val="20000"/>
                        <a:lumOff val="80000"/>
                      </a:schemeClr>
                    </a:solidFill>
                  </a:tcPr>
                </a:tc>
                <a:extLst>
                  <a:ext uri="{0D108BD9-81ED-4DB2-BD59-A6C34878D82A}">
                    <a16:rowId xmlns:a16="http://schemas.microsoft.com/office/drawing/2014/main" val="10003"/>
                  </a:ext>
                </a:extLst>
              </a:tr>
              <a:tr h="469900">
                <a:tc>
                  <a:txBody>
                    <a:bodyPr/>
                    <a:lstStyle/>
                    <a:p>
                      <a:pPr marL="0" marR="0" lvl="0" indent="0" algn="ctr"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2400" b="1" i="0" u="none" strike="noStrike" cap="none" normalizeH="0" baseline="0">
                          <a:ln>
                            <a:noFill/>
                          </a:ln>
                          <a:solidFill>
                            <a:schemeClr val="tx1"/>
                          </a:solidFill>
                          <a:effectLst/>
                          <a:latin typeface="Arial" pitchFamily="34" charset="0"/>
                          <a:ea typeface="宋体" pitchFamily="2" charset="-122"/>
                        </a:rPr>
                        <a:t>1</a:t>
                      </a:r>
                    </a:p>
                  </a:txBody>
                  <a:tcPr horzOverflow="overflow">
                    <a:lnL>
                      <a:noFill/>
                    </a:lnL>
                    <a:lnR w="12700" cap="flat" cmpd="sng" algn="ctr">
                      <a:noFill/>
                      <a:prstDash val="solid"/>
                      <a:round/>
                      <a:headEnd type="none" w="sm" len="sm"/>
                      <a:tailEnd type="none" w="sm" len="sm"/>
                    </a:lnR>
                    <a:lnT>
                      <a:noFill/>
                    </a:lnT>
                    <a:lnB>
                      <a:noFill/>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2400" b="1" i="0" u="none" strike="noStrike" cap="none" normalizeH="0" baseline="0" dirty="0">
                          <a:ln>
                            <a:noFill/>
                          </a:ln>
                          <a:solidFill>
                            <a:schemeClr val="tx1"/>
                          </a:solidFill>
                          <a:effectLst/>
                          <a:latin typeface="Arial" pitchFamily="34" charset="0"/>
                          <a:ea typeface="宋体" pitchFamily="2" charset="-122"/>
                        </a:rPr>
                        <a:t>1</a:t>
                      </a:r>
                    </a:p>
                  </a:txBody>
                  <a:tcPr horzOverflow="overflow">
                    <a:lnL w="12700" cap="flat" cmpd="sng" algn="ctr">
                      <a:noFill/>
                      <a:prstDash val="solid"/>
                      <a:round/>
                      <a:headEnd type="none" w="sm" len="sm"/>
                      <a:tailEnd type="none" w="sm" len="sm"/>
                    </a:lnL>
                    <a:lnR w="28575" cap="flat" cmpd="sng" algn="ctr">
                      <a:solidFill>
                        <a:schemeClr val="accent4"/>
                      </a:solidFill>
                      <a:prstDash val="solid"/>
                      <a:round/>
                      <a:headEnd type="none" w="med" len="med"/>
                      <a:tailEnd type="none" w="med" len="med"/>
                    </a:lnR>
                    <a:lnT>
                      <a:noFill/>
                    </a:lnT>
                    <a:lnB>
                      <a:noFill/>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2400" b="1" i="0" u="none" strike="noStrike" cap="none" normalizeH="0" baseline="0" dirty="0">
                          <a:ln>
                            <a:noFill/>
                          </a:ln>
                          <a:solidFill>
                            <a:schemeClr val="tx1"/>
                          </a:solidFill>
                          <a:effectLst/>
                          <a:latin typeface="Arial" pitchFamily="34" charset="0"/>
                          <a:ea typeface="宋体" pitchFamily="2" charset="-122"/>
                        </a:rPr>
                        <a:t>0</a:t>
                      </a:r>
                    </a:p>
                  </a:txBody>
                  <a:tcPr horzOverflow="overflow">
                    <a:lnL w="28575" cap="flat" cmpd="sng" algn="ctr">
                      <a:solidFill>
                        <a:schemeClr val="accent4"/>
                      </a:solidFill>
                      <a:prstDash val="solid"/>
                      <a:round/>
                      <a:headEnd type="none" w="med" len="med"/>
                      <a:tailEnd type="none" w="med" len="med"/>
                    </a:lnL>
                    <a:lnR w="12700" cap="flat" cmpd="sng" algn="ctr">
                      <a:noFill/>
                      <a:prstDash val="solid"/>
                      <a:round/>
                      <a:headEnd type="none" w="sm" len="sm"/>
                      <a:tailEnd type="none" w="sm" len="sm"/>
                    </a:lnR>
                    <a:lnT>
                      <a:noFill/>
                    </a:lnT>
                    <a:lnB>
                      <a:noFill/>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2400" b="1" i="0" u="none" strike="noStrike" cap="none" normalizeH="0" baseline="0" dirty="0">
                          <a:ln>
                            <a:noFill/>
                          </a:ln>
                          <a:solidFill>
                            <a:schemeClr val="tx1"/>
                          </a:solidFill>
                          <a:effectLst/>
                          <a:latin typeface="Arial" pitchFamily="34" charset="0"/>
                          <a:ea typeface="宋体" pitchFamily="2" charset="-122"/>
                        </a:rPr>
                        <a:t>0</a:t>
                      </a:r>
                    </a:p>
                  </a:txBody>
                  <a:tcPr horzOverflow="overflow">
                    <a:lnL w="12700" cap="flat" cmpd="sng" algn="ctr">
                      <a:noFill/>
                      <a:prstDash val="solid"/>
                      <a:round/>
                      <a:headEnd type="none" w="sm" len="sm"/>
                      <a:tailEnd type="none" w="sm" len="sm"/>
                    </a:lnL>
                    <a:lnR w="28575" cap="flat" cmpd="sng" algn="ctr">
                      <a:solidFill>
                        <a:schemeClr val="accent4"/>
                      </a:solidFill>
                      <a:prstDash val="solid"/>
                      <a:round/>
                      <a:headEnd type="none" w="med" len="med"/>
                      <a:tailEnd type="none" w="med" len="med"/>
                    </a:lnR>
                    <a:lnT>
                      <a:noFill/>
                    </a:lnT>
                    <a:lnB>
                      <a:noFill/>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2400" b="1" i="0" u="none" strike="noStrike" cap="none" normalizeH="0" baseline="0" dirty="0">
                          <a:ln>
                            <a:noFill/>
                          </a:ln>
                          <a:solidFill>
                            <a:schemeClr val="tx1"/>
                          </a:solidFill>
                          <a:effectLst/>
                          <a:latin typeface="Arial" pitchFamily="34" charset="0"/>
                          <a:ea typeface="宋体" pitchFamily="2" charset="-122"/>
                        </a:rPr>
                        <a:t>0</a:t>
                      </a:r>
                    </a:p>
                  </a:txBody>
                  <a:tcPr horzOverflow="overflow">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a:noFill/>
                    </a:lnT>
                    <a:lnB>
                      <a:noFill/>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2400" b="1" i="0" u="none" strike="noStrike" cap="none" normalizeH="0" baseline="0" dirty="0">
                          <a:ln>
                            <a:noFill/>
                          </a:ln>
                          <a:solidFill>
                            <a:schemeClr val="tx1"/>
                          </a:solidFill>
                          <a:effectLst/>
                          <a:latin typeface="Arial" pitchFamily="34" charset="0"/>
                          <a:ea typeface="宋体" pitchFamily="2" charset="-122"/>
                        </a:rPr>
                        <a:t>1</a:t>
                      </a:r>
                    </a:p>
                  </a:txBody>
                  <a:tcPr horzOverflow="overflow">
                    <a:lnL w="28575" cap="flat" cmpd="sng" algn="ctr">
                      <a:solidFill>
                        <a:schemeClr val="accent4"/>
                      </a:solidFill>
                      <a:prstDash val="solid"/>
                      <a:round/>
                      <a:headEnd type="none" w="med" len="med"/>
                      <a:tailEnd type="none" w="med" len="med"/>
                    </a:lnL>
                    <a:lnR>
                      <a:noFill/>
                    </a:lnR>
                    <a:lnT>
                      <a:noFill/>
                    </a:lnT>
                    <a:lnB>
                      <a:noFill/>
                    </a:lnB>
                    <a:lnTlToBr>
                      <a:noFill/>
                    </a:lnTlToBr>
                    <a:lnBlToTr>
                      <a:noFill/>
                    </a:lnBlToTr>
                    <a:solidFill>
                      <a:schemeClr val="accent5">
                        <a:lumMod val="20000"/>
                        <a:lumOff val="80000"/>
                      </a:schemeClr>
                    </a:solidFill>
                  </a:tcPr>
                </a:tc>
                <a:extLst>
                  <a:ext uri="{0D108BD9-81ED-4DB2-BD59-A6C34878D82A}">
                    <a16:rowId xmlns:a16="http://schemas.microsoft.com/office/drawing/2014/main" val="10004"/>
                  </a:ext>
                </a:extLst>
              </a:tr>
            </a:tbl>
          </a:graphicData>
        </a:graphic>
      </p:graphicFrame>
      <p:graphicFrame>
        <p:nvGraphicFramePr>
          <p:cNvPr id="13" name="Object 54">
            <a:extLst>
              <a:ext uri="{FF2B5EF4-FFF2-40B4-BE49-F238E27FC236}">
                <a16:creationId xmlns:a16="http://schemas.microsoft.com/office/drawing/2014/main" id="{F698A2DE-EA62-DE6D-1E22-CC30CCB8A2C9}"/>
              </a:ext>
            </a:extLst>
          </p:cNvPr>
          <p:cNvGraphicFramePr>
            <a:graphicFrameLocks noChangeAspect="1"/>
          </p:cNvGraphicFramePr>
          <p:nvPr>
            <p:extLst>
              <p:ext uri="{D42A27DB-BD31-4B8C-83A1-F6EECF244321}">
                <p14:modId xmlns:p14="http://schemas.microsoft.com/office/powerpoint/2010/main" val="586630722"/>
              </p:ext>
            </p:extLst>
          </p:nvPr>
        </p:nvGraphicFramePr>
        <p:xfrm>
          <a:off x="9160486" y="3197822"/>
          <a:ext cx="558800" cy="292100"/>
        </p:xfrm>
        <a:graphic>
          <a:graphicData uri="http://schemas.openxmlformats.org/presentationml/2006/ole">
            <mc:AlternateContent xmlns:mc="http://schemas.openxmlformats.org/markup-compatibility/2006">
              <mc:Choice xmlns:v="urn:schemas-microsoft-com:vml" Requires="v">
                <p:oleObj name="Equation" r:id="rId6" imgW="558558" imgH="291973" progId="Equation.3">
                  <p:embed/>
                </p:oleObj>
              </mc:Choice>
              <mc:Fallback>
                <p:oleObj name="Equation" r:id="rId6" imgW="558558" imgH="291973" progId="Equation.3">
                  <p:embed/>
                  <p:pic>
                    <p:nvPicPr>
                      <p:cNvPr id="67624" name="Object 54">
                        <a:extLst>
                          <a:ext uri="{FF2B5EF4-FFF2-40B4-BE49-F238E27FC236}">
                            <a16:creationId xmlns:a16="http://schemas.microsoft.com/office/drawing/2014/main" id="{DCB52795-1F4A-118F-A054-5BFD52D234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60486" y="3197822"/>
                        <a:ext cx="5588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55">
            <a:extLst>
              <a:ext uri="{FF2B5EF4-FFF2-40B4-BE49-F238E27FC236}">
                <a16:creationId xmlns:a16="http://schemas.microsoft.com/office/drawing/2014/main" id="{0710AF54-52A9-032E-CE9D-7B7102C4E7E0}"/>
              </a:ext>
            </a:extLst>
          </p:cNvPr>
          <p:cNvGraphicFramePr>
            <a:graphicFrameLocks noChangeAspect="1"/>
          </p:cNvGraphicFramePr>
          <p:nvPr>
            <p:extLst>
              <p:ext uri="{D42A27DB-BD31-4B8C-83A1-F6EECF244321}">
                <p14:modId xmlns:p14="http://schemas.microsoft.com/office/powerpoint/2010/main" val="1319082964"/>
              </p:ext>
            </p:extLst>
          </p:nvPr>
        </p:nvGraphicFramePr>
        <p:xfrm>
          <a:off x="8627086" y="3197822"/>
          <a:ext cx="190500" cy="292100"/>
        </p:xfrm>
        <a:graphic>
          <a:graphicData uri="http://schemas.openxmlformats.org/presentationml/2006/ole">
            <mc:AlternateContent xmlns:mc="http://schemas.openxmlformats.org/markup-compatibility/2006">
              <mc:Choice xmlns:v="urn:schemas-microsoft-com:vml" Requires="v">
                <p:oleObj name="Equation" r:id="rId8" imgW="190417" imgH="291973" progId="Equation.3">
                  <p:embed/>
                </p:oleObj>
              </mc:Choice>
              <mc:Fallback>
                <p:oleObj name="Equation" r:id="rId8" imgW="190417" imgH="291973" progId="Equation.3">
                  <p:embed/>
                  <p:pic>
                    <p:nvPicPr>
                      <p:cNvPr id="67625" name="Object 55">
                        <a:extLst>
                          <a:ext uri="{FF2B5EF4-FFF2-40B4-BE49-F238E27FC236}">
                            <a16:creationId xmlns:a16="http://schemas.microsoft.com/office/drawing/2014/main" id="{5EC757B6-175A-8015-ADDA-30D62FA4D0A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27086" y="3197822"/>
                        <a:ext cx="1905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56">
            <a:extLst>
              <a:ext uri="{FF2B5EF4-FFF2-40B4-BE49-F238E27FC236}">
                <a16:creationId xmlns:a16="http://schemas.microsoft.com/office/drawing/2014/main" id="{4BB333F2-777B-BA30-6543-611CBCFD695A}"/>
              </a:ext>
            </a:extLst>
          </p:cNvPr>
          <p:cNvGraphicFramePr>
            <a:graphicFrameLocks noChangeAspect="1"/>
          </p:cNvGraphicFramePr>
          <p:nvPr>
            <p:extLst>
              <p:ext uri="{D42A27DB-BD31-4B8C-83A1-F6EECF244321}">
                <p14:modId xmlns:p14="http://schemas.microsoft.com/office/powerpoint/2010/main" val="1488854367"/>
              </p:ext>
            </p:extLst>
          </p:nvPr>
        </p:nvGraphicFramePr>
        <p:xfrm>
          <a:off x="8169886" y="3197822"/>
          <a:ext cx="228600" cy="292100"/>
        </p:xfrm>
        <a:graphic>
          <a:graphicData uri="http://schemas.openxmlformats.org/presentationml/2006/ole">
            <mc:AlternateContent xmlns:mc="http://schemas.openxmlformats.org/markup-compatibility/2006">
              <mc:Choice xmlns:v="urn:schemas-microsoft-com:vml" Requires="v">
                <p:oleObj name="公式" r:id="rId10" imgW="228501" imgH="291973" progId="Equation.3">
                  <p:embed/>
                </p:oleObj>
              </mc:Choice>
              <mc:Fallback>
                <p:oleObj name="公式" r:id="rId10" imgW="228501" imgH="291973" progId="Equation.3">
                  <p:embed/>
                  <p:pic>
                    <p:nvPicPr>
                      <p:cNvPr id="67626" name="Object 56">
                        <a:extLst>
                          <a:ext uri="{FF2B5EF4-FFF2-40B4-BE49-F238E27FC236}">
                            <a16:creationId xmlns:a16="http://schemas.microsoft.com/office/drawing/2014/main" id="{FE9B2EAA-C558-9098-BDC0-64303C1DA6D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69886" y="3197822"/>
                        <a:ext cx="2286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57">
            <a:extLst>
              <a:ext uri="{FF2B5EF4-FFF2-40B4-BE49-F238E27FC236}">
                <a16:creationId xmlns:a16="http://schemas.microsoft.com/office/drawing/2014/main" id="{EC5F9593-18BA-E1E5-8ADC-F6628BA6F349}"/>
              </a:ext>
            </a:extLst>
          </p:cNvPr>
          <p:cNvGraphicFramePr>
            <a:graphicFrameLocks noChangeAspect="1"/>
          </p:cNvGraphicFramePr>
          <p:nvPr>
            <p:extLst>
              <p:ext uri="{D42A27DB-BD31-4B8C-83A1-F6EECF244321}">
                <p14:modId xmlns:p14="http://schemas.microsoft.com/office/powerpoint/2010/main" val="395864466"/>
              </p:ext>
            </p:extLst>
          </p:nvPr>
        </p:nvGraphicFramePr>
        <p:xfrm>
          <a:off x="9998686" y="3167660"/>
          <a:ext cx="558800" cy="317500"/>
        </p:xfrm>
        <a:graphic>
          <a:graphicData uri="http://schemas.openxmlformats.org/presentationml/2006/ole">
            <mc:AlternateContent xmlns:mc="http://schemas.openxmlformats.org/markup-compatibility/2006">
              <mc:Choice xmlns:v="urn:schemas-microsoft-com:vml" Requires="v">
                <p:oleObj name="Microsoft 公式 3.0" r:id="rId12" imgW="558558" imgH="317362" progId="Equation.3">
                  <p:embed/>
                </p:oleObj>
              </mc:Choice>
              <mc:Fallback>
                <p:oleObj name="Microsoft 公式 3.0" r:id="rId12" imgW="558558" imgH="317362" progId="Equation.3">
                  <p:embed/>
                  <p:pic>
                    <p:nvPicPr>
                      <p:cNvPr id="67627" name="Object 57">
                        <a:extLst>
                          <a:ext uri="{FF2B5EF4-FFF2-40B4-BE49-F238E27FC236}">
                            <a16:creationId xmlns:a16="http://schemas.microsoft.com/office/drawing/2014/main" id="{7D02FE29-E8A2-99F1-1D4D-01E8664133F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8686" y="3167660"/>
                        <a:ext cx="5588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7" name="图片 1">
            <a:extLst>
              <a:ext uri="{FF2B5EF4-FFF2-40B4-BE49-F238E27FC236}">
                <a16:creationId xmlns:a16="http://schemas.microsoft.com/office/drawing/2014/main" id="{55FA9DF2-9396-1346-E759-96C4EBCFFA0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3614"/>
          <a:stretch/>
        </p:blipFill>
        <p:spPr bwMode="auto">
          <a:xfrm>
            <a:off x="1782527" y="4686814"/>
            <a:ext cx="4368800" cy="1424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图片 28">
            <a:extLst>
              <a:ext uri="{FF2B5EF4-FFF2-40B4-BE49-F238E27FC236}">
                <a16:creationId xmlns:a16="http://schemas.microsoft.com/office/drawing/2014/main" id="{CC745051-E2E8-8048-74C6-79B22592E879}"/>
              </a:ext>
            </a:extLst>
          </p:cNvPr>
          <p:cNvPicPr>
            <a:picLocks noChangeAspect="1"/>
          </p:cNvPicPr>
          <p:nvPr/>
        </p:nvPicPr>
        <p:blipFill>
          <a:blip r:embed="rId14"/>
          <a:stretch>
            <a:fillRect/>
          </a:stretch>
        </p:blipFill>
        <p:spPr>
          <a:xfrm>
            <a:off x="7425340" y="1432915"/>
            <a:ext cx="3362878" cy="875270"/>
          </a:xfrm>
          <a:prstGeom prst="rect">
            <a:avLst/>
          </a:prstGeom>
        </p:spPr>
      </p:pic>
      <p:sp>
        <p:nvSpPr>
          <p:cNvPr id="36" name="文本框 35">
            <a:extLst>
              <a:ext uri="{FF2B5EF4-FFF2-40B4-BE49-F238E27FC236}">
                <a16:creationId xmlns:a16="http://schemas.microsoft.com/office/drawing/2014/main" id="{F3F5100C-005B-8A3D-45FC-3CF4E7115670}"/>
              </a:ext>
            </a:extLst>
          </p:cNvPr>
          <p:cNvSpPr txBox="1"/>
          <p:nvPr/>
        </p:nvSpPr>
        <p:spPr>
          <a:xfrm>
            <a:off x="1174263" y="6147667"/>
            <a:ext cx="6101860" cy="577850"/>
          </a:xfrm>
          <a:prstGeom prst="rect">
            <a:avLst/>
          </a:prstGeom>
          <a:noFill/>
        </p:spPr>
        <p:txBody>
          <a:bodyPr wrap="square">
            <a:spAutoFit/>
          </a:bodyPr>
          <a:lstStyle/>
          <a:p>
            <a:pPr marL="285750" marR="0" lvl="1" indent="-285750" algn="l" defTabSz="914400" rtl="0" eaLnBrk="1" fontAlgn="auto" latinLnBrk="0" hangingPunct="1">
              <a:lnSpc>
                <a:spcPct val="150000"/>
              </a:lnSpc>
              <a:spcBef>
                <a:spcPts val="0"/>
              </a:spcBef>
              <a:spcAft>
                <a:spcPts val="0"/>
              </a:spcAft>
              <a:buClrTx/>
              <a:buSzTx/>
              <a:buFont typeface="Wingdings" pitchFamily="2" charset="2"/>
              <a:buChar char="Ø"/>
              <a:tabLst/>
              <a:defRPr/>
            </a:pPr>
            <a:r>
              <a:rPr kumimoji="0" lang="en-US" altLang="zh-CN" sz="2400" b="0" i="0" u="none" strike="noStrike" kern="1200" cap="none" spc="0" normalizeH="0" baseline="0" noProof="0" dirty="0">
                <a:ln>
                  <a:noFill/>
                </a:ln>
                <a:solidFill>
                  <a:srgbClr val="000000">
                    <a:lumMod val="85000"/>
                    <a:lumOff val="15000"/>
                  </a:srgbClr>
                </a:solidFill>
                <a:effectLst/>
                <a:uLnTx/>
                <a:uFillTx/>
                <a:latin typeface="Arial"/>
                <a:ea typeface="微软雅黑"/>
                <a:cs typeface="+mn-cs"/>
              </a:rPr>
              <a:t>A AND B = NOT (NOT A OR NOT B)</a:t>
            </a:r>
          </a:p>
        </p:txBody>
      </p:sp>
    </p:spTree>
    <p:custDataLst>
      <p:tags r:id="rId1"/>
    </p:custDataLst>
    <p:extLst>
      <p:ext uri="{BB962C8B-B14F-4D97-AF65-F5344CB8AC3E}">
        <p14:creationId xmlns:p14="http://schemas.microsoft.com/office/powerpoint/2010/main" val="33412498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430018"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两个以上输入的门</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晶体管和门电路</a:t>
            </a:r>
          </a:p>
        </p:txBody>
      </p:sp>
      <p:sp>
        <p:nvSpPr>
          <p:cNvPr id="9" name="矩形 8">
            <a:extLst>
              <a:ext uri="{FF2B5EF4-FFF2-40B4-BE49-F238E27FC236}">
                <a16:creationId xmlns:a16="http://schemas.microsoft.com/office/drawing/2014/main" id="{A1B28055-B96D-CEAC-D85F-A148F5640688}"/>
              </a:ext>
            </a:extLst>
          </p:cNvPr>
          <p:cNvSpPr/>
          <p:nvPr/>
        </p:nvSpPr>
        <p:spPr>
          <a:xfrm>
            <a:off x="1124211" y="2274119"/>
            <a:ext cx="9602404" cy="2530436"/>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有</a:t>
            </a:r>
            <a:r>
              <a:rPr lang="en-US" altLang="zh-CN" sz="2400" dirty="0">
                <a:solidFill>
                  <a:schemeClr val="tx1">
                    <a:lumMod val="85000"/>
                    <a:lumOff val="15000"/>
                  </a:schemeClr>
                </a:solidFill>
              </a:rPr>
              <a:t>N</a:t>
            </a:r>
            <a:r>
              <a:rPr lang="zh-CN" altLang="en-US" sz="2400" dirty="0">
                <a:solidFill>
                  <a:schemeClr val="tx1">
                    <a:lumMod val="85000"/>
                    <a:lumOff val="15000"/>
                  </a:schemeClr>
                </a:solidFill>
              </a:rPr>
              <a:t>个输入的与门</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仅当所有的输入变量都为</a:t>
            </a:r>
            <a:r>
              <a:rPr lang="en-US" altLang="zh-CN" sz="2000" dirty="0">
                <a:solidFill>
                  <a:schemeClr val="tx1">
                    <a:lumMod val="85000"/>
                    <a:lumOff val="15000"/>
                  </a:schemeClr>
                </a:solidFill>
              </a:rPr>
              <a:t>1</a:t>
            </a:r>
            <a:r>
              <a:rPr lang="zh-CN" altLang="en-US" sz="2000" dirty="0">
                <a:solidFill>
                  <a:schemeClr val="tx1">
                    <a:lumMod val="85000"/>
                    <a:lumOff val="15000"/>
                  </a:schemeClr>
                </a:solidFill>
              </a:rPr>
              <a:t>时，输出才为</a:t>
            </a:r>
            <a:r>
              <a:rPr lang="en-US" altLang="zh-CN" sz="2000" dirty="0">
                <a:solidFill>
                  <a:schemeClr val="tx1">
                    <a:lumMod val="85000"/>
                    <a:lumOff val="15000"/>
                  </a:schemeClr>
                </a:solidFill>
              </a:rPr>
              <a:t>1</a:t>
            </a:r>
            <a:r>
              <a:rPr lang="zh-CN" altLang="en-US" sz="2000" dirty="0">
                <a:solidFill>
                  <a:schemeClr val="tx1">
                    <a:lumMod val="85000"/>
                    <a:lumOff val="15000"/>
                  </a:schemeClr>
                </a:solidFill>
              </a:rPr>
              <a:t>；只要有一个输入为</a:t>
            </a:r>
            <a:r>
              <a:rPr lang="en-US" altLang="zh-CN" sz="2000" dirty="0">
                <a:solidFill>
                  <a:schemeClr val="tx1">
                    <a:lumMod val="85000"/>
                    <a:lumOff val="15000"/>
                  </a:schemeClr>
                </a:solidFill>
              </a:rPr>
              <a:t>0</a:t>
            </a:r>
            <a:r>
              <a:rPr lang="zh-CN" altLang="en-US" sz="2000" dirty="0">
                <a:solidFill>
                  <a:schemeClr val="tx1">
                    <a:lumMod val="85000"/>
                    <a:lumOff val="15000"/>
                  </a:schemeClr>
                </a:solidFill>
              </a:rPr>
              <a:t>结果就为</a:t>
            </a:r>
            <a:r>
              <a:rPr lang="en-US" altLang="zh-CN" sz="2000" dirty="0">
                <a:solidFill>
                  <a:schemeClr val="tx1">
                    <a:lumMod val="85000"/>
                    <a:lumOff val="15000"/>
                  </a:schemeClr>
                </a:solidFill>
              </a:rPr>
              <a:t>0</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有</a:t>
            </a:r>
            <a:r>
              <a:rPr lang="en-US" altLang="zh-CN" sz="2400" dirty="0">
                <a:solidFill>
                  <a:schemeClr val="tx1">
                    <a:lumMod val="85000"/>
                    <a:lumOff val="15000"/>
                  </a:schemeClr>
                </a:solidFill>
              </a:rPr>
              <a:t>N</a:t>
            </a:r>
            <a:r>
              <a:rPr lang="zh-CN" altLang="en-US" sz="2400" dirty="0">
                <a:solidFill>
                  <a:schemeClr val="tx1">
                    <a:lumMod val="85000"/>
                    <a:lumOff val="15000"/>
                  </a:schemeClr>
                </a:solidFill>
              </a:rPr>
              <a:t>个输入的或门</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只要任意一个输入变量为</a:t>
            </a:r>
            <a:r>
              <a:rPr lang="en-US" altLang="zh-CN" sz="2000" dirty="0">
                <a:solidFill>
                  <a:schemeClr val="tx1">
                    <a:lumMod val="85000"/>
                    <a:lumOff val="15000"/>
                  </a:schemeClr>
                </a:solidFill>
              </a:rPr>
              <a:t>1</a:t>
            </a:r>
            <a:r>
              <a:rPr lang="zh-CN" altLang="en-US" sz="2000" dirty="0">
                <a:solidFill>
                  <a:schemeClr val="tx1">
                    <a:lumMod val="85000"/>
                    <a:lumOff val="15000"/>
                  </a:schemeClr>
                </a:solidFill>
              </a:rPr>
              <a:t>输出就为</a:t>
            </a:r>
            <a:r>
              <a:rPr lang="en-US" altLang="zh-CN" sz="2000" dirty="0">
                <a:solidFill>
                  <a:schemeClr val="tx1">
                    <a:lumMod val="85000"/>
                    <a:lumOff val="15000"/>
                  </a:schemeClr>
                </a:solidFill>
              </a:rPr>
              <a:t>1</a:t>
            </a:r>
            <a:r>
              <a:rPr lang="zh-CN" altLang="en-US" sz="2000" dirty="0">
                <a:solidFill>
                  <a:schemeClr val="tx1">
                    <a:lumMod val="85000"/>
                    <a:lumOff val="15000"/>
                  </a:schemeClr>
                </a:solidFill>
              </a:rPr>
              <a:t>；也就是说，仅当所有的输入变量都为</a:t>
            </a:r>
            <a:r>
              <a:rPr lang="en-US" altLang="zh-CN" sz="2000" dirty="0">
                <a:solidFill>
                  <a:schemeClr val="tx1">
                    <a:lumMod val="85000"/>
                    <a:lumOff val="15000"/>
                  </a:schemeClr>
                </a:solidFill>
              </a:rPr>
              <a:t>0</a:t>
            </a:r>
            <a:r>
              <a:rPr lang="zh-CN" altLang="en-US" sz="2000" dirty="0">
                <a:solidFill>
                  <a:schemeClr val="tx1">
                    <a:lumMod val="85000"/>
                    <a:lumOff val="15000"/>
                  </a:schemeClr>
                </a:solidFill>
              </a:rPr>
              <a:t>时输出才为</a:t>
            </a:r>
            <a:r>
              <a:rPr lang="en-US" altLang="zh-CN" sz="2000" dirty="0">
                <a:solidFill>
                  <a:schemeClr val="tx1">
                    <a:lumMod val="85000"/>
                    <a:lumOff val="15000"/>
                  </a:schemeClr>
                </a:solidFill>
              </a:rPr>
              <a:t>0</a:t>
            </a:r>
          </a:p>
        </p:txBody>
      </p:sp>
    </p:spTree>
    <p:custDataLst>
      <p:tags r:id="rId1"/>
    </p:custDataLst>
    <p:extLst>
      <p:ext uri="{BB962C8B-B14F-4D97-AF65-F5344CB8AC3E}">
        <p14:creationId xmlns:p14="http://schemas.microsoft.com/office/powerpoint/2010/main" val="31224470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682545"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三个输入的与门</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符号表示</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晶体管和门电路</a:t>
            </a:r>
          </a:p>
        </p:txBody>
      </p:sp>
      <p:pic>
        <p:nvPicPr>
          <p:cNvPr id="24" name="图片 23">
            <a:extLst>
              <a:ext uri="{FF2B5EF4-FFF2-40B4-BE49-F238E27FC236}">
                <a16:creationId xmlns:a16="http://schemas.microsoft.com/office/drawing/2014/main" id="{28D07584-9C2F-9F46-BF43-865FB8B8BA50}"/>
              </a:ext>
            </a:extLst>
          </p:cNvPr>
          <p:cNvPicPr>
            <a:picLocks noChangeAspect="1"/>
          </p:cNvPicPr>
          <p:nvPr/>
        </p:nvPicPr>
        <p:blipFill>
          <a:blip r:embed="rId5"/>
          <a:stretch>
            <a:fillRect/>
          </a:stretch>
        </p:blipFill>
        <p:spPr>
          <a:xfrm>
            <a:off x="1675380" y="3022856"/>
            <a:ext cx="4090414" cy="1394458"/>
          </a:xfrm>
          <a:prstGeom prst="rect">
            <a:avLst/>
          </a:prstGeom>
        </p:spPr>
      </p:pic>
      <p:pic>
        <p:nvPicPr>
          <p:cNvPr id="56" name="图片 55">
            <a:extLst>
              <a:ext uri="{FF2B5EF4-FFF2-40B4-BE49-F238E27FC236}">
                <a16:creationId xmlns:a16="http://schemas.microsoft.com/office/drawing/2014/main" id="{3547188A-68FE-5CB3-D702-B21F94519803}"/>
              </a:ext>
            </a:extLst>
          </p:cNvPr>
          <p:cNvPicPr>
            <a:picLocks noChangeAspect="1"/>
          </p:cNvPicPr>
          <p:nvPr/>
        </p:nvPicPr>
        <p:blipFill>
          <a:blip r:embed="rId6"/>
          <a:stretch>
            <a:fillRect/>
          </a:stretch>
        </p:blipFill>
        <p:spPr>
          <a:xfrm>
            <a:off x="6566886" y="2851969"/>
            <a:ext cx="3432900" cy="1931662"/>
          </a:xfrm>
          <a:prstGeom prst="rect">
            <a:avLst/>
          </a:prstGeom>
        </p:spPr>
      </p:pic>
    </p:spTree>
    <p:custDataLst>
      <p:tags r:id="rId1"/>
    </p:custDataLst>
    <p:extLst>
      <p:ext uri="{BB962C8B-B14F-4D97-AF65-F5344CB8AC3E}">
        <p14:creationId xmlns:p14="http://schemas.microsoft.com/office/powerpoint/2010/main" val="37628408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632040"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三个输入的与门</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真值表</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晶体管和门电路</a:t>
            </a:r>
          </a:p>
        </p:txBody>
      </p:sp>
      <p:graphicFrame>
        <p:nvGraphicFramePr>
          <p:cNvPr id="2" name="表格 1">
            <a:extLst>
              <a:ext uri="{FF2B5EF4-FFF2-40B4-BE49-F238E27FC236}">
                <a16:creationId xmlns:a16="http://schemas.microsoft.com/office/drawing/2014/main" id="{5985AFD0-4660-08A3-8288-10F25137D995}"/>
              </a:ext>
            </a:extLst>
          </p:cNvPr>
          <p:cNvGraphicFramePr>
            <a:graphicFrameLocks noGrp="1"/>
          </p:cNvGraphicFramePr>
          <p:nvPr>
            <p:extLst>
              <p:ext uri="{D42A27DB-BD31-4B8C-83A1-F6EECF244321}">
                <p14:modId xmlns:p14="http://schemas.microsoft.com/office/powerpoint/2010/main" val="1695787369"/>
              </p:ext>
            </p:extLst>
          </p:nvPr>
        </p:nvGraphicFramePr>
        <p:xfrm>
          <a:off x="2749586" y="2606478"/>
          <a:ext cx="6096000" cy="3338514"/>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946">
                <a:tc>
                  <a:txBody>
                    <a:bodyPr/>
                    <a:lstStyle/>
                    <a:p>
                      <a:pPr algn="ctr">
                        <a:spcAft>
                          <a:spcPts val="0"/>
                        </a:spcAft>
                      </a:pPr>
                      <a:r>
                        <a:rPr lang="en-US" sz="1800" b="1" kern="100" dirty="0">
                          <a:solidFill>
                            <a:srgbClr val="FFFF00"/>
                          </a:solidFill>
                          <a:effectLst/>
                        </a:rPr>
                        <a:t>A</a:t>
                      </a:r>
                      <a:endParaRPr lang="zh-CN" sz="1800" b="1" kern="100" dirty="0">
                        <a:solidFill>
                          <a:srgbClr val="FFFF00"/>
                        </a:solidFill>
                        <a:effectLst/>
                        <a:latin typeface="Times New Roman"/>
                        <a:ea typeface="宋体"/>
                      </a:endParaRPr>
                    </a:p>
                  </a:txBody>
                  <a:tcPr marL="68580" marR="68580" marT="0" marB="0" anchor="ctr">
                    <a:solidFill>
                      <a:srgbClr val="00B0F0"/>
                    </a:solidFill>
                  </a:tcPr>
                </a:tc>
                <a:tc>
                  <a:txBody>
                    <a:bodyPr/>
                    <a:lstStyle/>
                    <a:p>
                      <a:pPr marL="0" algn="ctr" rtl="0" eaLnBrk="1" latinLnBrk="0" hangingPunct="1">
                        <a:spcAft>
                          <a:spcPts val="0"/>
                        </a:spcAft>
                      </a:pPr>
                      <a:r>
                        <a:rPr kumimoji="0" lang="en-US" sz="1800" b="1" kern="100" dirty="0">
                          <a:solidFill>
                            <a:srgbClr val="FFFF00"/>
                          </a:solidFill>
                          <a:effectLst/>
                          <a:latin typeface="+mn-lt"/>
                          <a:ea typeface="+mn-ea"/>
                          <a:cs typeface="+mn-cs"/>
                        </a:rPr>
                        <a:t>B</a:t>
                      </a:r>
                      <a:endParaRPr kumimoji="0" lang="zh-CN" sz="1800" b="1" kern="100" dirty="0">
                        <a:solidFill>
                          <a:srgbClr val="FFFF00"/>
                        </a:solidFill>
                        <a:effectLst/>
                        <a:latin typeface="+mn-lt"/>
                        <a:ea typeface="+mn-ea"/>
                        <a:cs typeface="+mn-cs"/>
                      </a:endParaRPr>
                    </a:p>
                  </a:txBody>
                  <a:tcPr marL="68580" marR="68580" marT="0" marB="0" anchor="ctr">
                    <a:solidFill>
                      <a:srgbClr val="00B0F0"/>
                    </a:solidFill>
                  </a:tcPr>
                </a:tc>
                <a:tc>
                  <a:txBody>
                    <a:bodyPr/>
                    <a:lstStyle/>
                    <a:p>
                      <a:pPr marL="0" algn="ctr" rtl="0" eaLnBrk="1" latinLnBrk="0" hangingPunct="1">
                        <a:spcAft>
                          <a:spcPts val="0"/>
                        </a:spcAft>
                      </a:pPr>
                      <a:r>
                        <a:rPr kumimoji="0" lang="en-US" sz="1800" b="1" kern="100" dirty="0">
                          <a:solidFill>
                            <a:srgbClr val="FFFF00"/>
                          </a:solidFill>
                          <a:effectLst/>
                          <a:latin typeface="+mn-lt"/>
                          <a:ea typeface="+mn-ea"/>
                          <a:cs typeface="+mn-cs"/>
                        </a:rPr>
                        <a:t>C</a:t>
                      </a:r>
                      <a:endParaRPr kumimoji="0" lang="zh-CN" sz="1800" b="1" kern="100" dirty="0">
                        <a:solidFill>
                          <a:srgbClr val="FFFF00"/>
                        </a:solidFill>
                        <a:effectLst/>
                        <a:latin typeface="+mn-lt"/>
                        <a:ea typeface="+mn-ea"/>
                        <a:cs typeface="+mn-cs"/>
                      </a:endParaRPr>
                    </a:p>
                  </a:txBody>
                  <a:tcPr marL="68580" marR="68580" marT="0" marB="0" anchor="ctr">
                    <a:solidFill>
                      <a:srgbClr val="00B0F0"/>
                    </a:solidFill>
                  </a:tcPr>
                </a:tc>
                <a:tc>
                  <a:txBody>
                    <a:bodyPr/>
                    <a:lstStyle/>
                    <a:p>
                      <a:pPr algn="ctr">
                        <a:spcAft>
                          <a:spcPts val="0"/>
                        </a:spcAft>
                      </a:pPr>
                      <a:r>
                        <a:rPr lang="en-US" altLang="zh-CN" sz="1800" b="1" kern="100" dirty="0">
                          <a:solidFill>
                            <a:schemeClr val="bg1"/>
                          </a:solidFill>
                          <a:effectLst/>
                        </a:rPr>
                        <a:t>D</a:t>
                      </a:r>
                      <a:endParaRPr lang="zh-CN" sz="1800" b="1" kern="100" dirty="0">
                        <a:solidFill>
                          <a:schemeClr val="bg1"/>
                        </a:solidFill>
                        <a:effectLst/>
                        <a:latin typeface="Times New Roman"/>
                        <a:ea typeface="宋体"/>
                      </a:endParaRPr>
                    </a:p>
                  </a:txBody>
                  <a:tcPr marL="68580" marR="68580" marT="0" marB="0" anchor="ctr">
                    <a:solidFill>
                      <a:srgbClr val="C00000"/>
                    </a:solidFill>
                  </a:tcPr>
                </a:tc>
                <a:extLst>
                  <a:ext uri="{0D108BD9-81ED-4DB2-BD59-A6C34878D82A}">
                    <a16:rowId xmlns:a16="http://schemas.microsoft.com/office/drawing/2014/main" val="10000"/>
                  </a:ext>
                </a:extLst>
              </a:tr>
              <a:tr h="370946">
                <a:tc>
                  <a:txBody>
                    <a:bodyPr/>
                    <a:lstStyle/>
                    <a:p>
                      <a:pPr algn="ctr">
                        <a:spcAft>
                          <a:spcPts val="0"/>
                        </a:spcAft>
                      </a:pPr>
                      <a:r>
                        <a:rPr lang="en-US" sz="1800" b="1" kern="100">
                          <a:solidFill>
                            <a:srgbClr val="FFFF00"/>
                          </a:solidFill>
                          <a:effectLst/>
                        </a:rPr>
                        <a:t>0</a:t>
                      </a:r>
                      <a:endParaRPr lang="zh-CN" sz="1800" b="1" kern="100">
                        <a:solidFill>
                          <a:srgbClr val="FFFF00"/>
                        </a:solidFill>
                        <a:effectLst/>
                        <a:latin typeface="Times New Roman"/>
                        <a:ea typeface="宋体"/>
                      </a:endParaRPr>
                    </a:p>
                  </a:txBody>
                  <a:tcPr marL="68580" marR="68580" marT="0" marB="0" anchor="ctr">
                    <a:solidFill>
                      <a:srgbClr val="00B0F0"/>
                    </a:solidFill>
                  </a:tcPr>
                </a:tc>
                <a:tc>
                  <a:txBody>
                    <a:bodyPr/>
                    <a:lstStyle/>
                    <a:p>
                      <a:pPr marL="0" algn="ctr" rtl="0" eaLnBrk="1" latinLnBrk="0" hangingPunct="1">
                        <a:spcAft>
                          <a:spcPts val="0"/>
                        </a:spcAft>
                      </a:pPr>
                      <a:r>
                        <a:rPr kumimoji="0" lang="en-US" sz="1800" b="1" kern="100">
                          <a:solidFill>
                            <a:srgbClr val="FFFF00"/>
                          </a:solidFill>
                          <a:effectLst/>
                          <a:latin typeface="+mn-lt"/>
                          <a:ea typeface="+mn-ea"/>
                          <a:cs typeface="+mn-cs"/>
                        </a:rPr>
                        <a:t>0</a:t>
                      </a:r>
                      <a:endParaRPr kumimoji="0" lang="zh-CN" sz="1800" b="1" kern="100">
                        <a:solidFill>
                          <a:srgbClr val="FFFF00"/>
                        </a:solidFill>
                        <a:effectLst/>
                        <a:latin typeface="+mn-lt"/>
                        <a:ea typeface="+mn-ea"/>
                        <a:cs typeface="+mn-cs"/>
                      </a:endParaRPr>
                    </a:p>
                  </a:txBody>
                  <a:tcPr marL="68580" marR="68580" marT="0" marB="0" anchor="ctr">
                    <a:solidFill>
                      <a:srgbClr val="00B0F0"/>
                    </a:solidFill>
                  </a:tcPr>
                </a:tc>
                <a:tc>
                  <a:txBody>
                    <a:bodyPr/>
                    <a:lstStyle/>
                    <a:p>
                      <a:pPr marL="0" algn="ctr" rtl="0" eaLnBrk="1" latinLnBrk="0" hangingPunct="1">
                        <a:spcAft>
                          <a:spcPts val="0"/>
                        </a:spcAft>
                      </a:pPr>
                      <a:r>
                        <a:rPr kumimoji="0" lang="en-US" sz="1800" b="1" kern="100" dirty="0">
                          <a:solidFill>
                            <a:srgbClr val="FFFF00"/>
                          </a:solidFill>
                          <a:effectLst/>
                          <a:latin typeface="+mn-lt"/>
                          <a:ea typeface="+mn-ea"/>
                          <a:cs typeface="+mn-cs"/>
                        </a:rPr>
                        <a:t>0</a:t>
                      </a:r>
                      <a:endParaRPr kumimoji="0" lang="zh-CN" sz="1800" b="1" kern="100" dirty="0">
                        <a:solidFill>
                          <a:srgbClr val="FFFF00"/>
                        </a:solidFill>
                        <a:effectLst/>
                        <a:latin typeface="+mn-lt"/>
                        <a:ea typeface="+mn-ea"/>
                        <a:cs typeface="+mn-cs"/>
                      </a:endParaRPr>
                    </a:p>
                  </a:txBody>
                  <a:tcPr marL="68580" marR="68580" marT="0" marB="0" anchor="ctr">
                    <a:solidFill>
                      <a:srgbClr val="00B0F0"/>
                    </a:solidFill>
                  </a:tcPr>
                </a:tc>
                <a:tc>
                  <a:txBody>
                    <a:bodyPr/>
                    <a:lstStyle/>
                    <a:p>
                      <a:pPr algn="ctr">
                        <a:spcAft>
                          <a:spcPts val="0"/>
                        </a:spcAft>
                      </a:pPr>
                      <a:r>
                        <a:rPr lang="en-US" sz="1800" b="1" kern="100" dirty="0">
                          <a:solidFill>
                            <a:schemeClr val="bg1"/>
                          </a:solidFill>
                          <a:effectLst/>
                        </a:rPr>
                        <a:t>0</a:t>
                      </a:r>
                      <a:endParaRPr lang="zh-CN" sz="1800" b="1" kern="100" dirty="0">
                        <a:solidFill>
                          <a:schemeClr val="bg1"/>
                        </a:solidFill>
                        <a:effectLst/>
                        <a:latin typeface="Times New Roman"/>
                        <a:ea typeface="宋体"/>
                      </a:endParaRPr>
                    </a:p>
                  </a:txBody>
                  <a:tcPr marL="68580" marR="68580" marT="0" marB="0" anchor="ctr">
                    <a:solidFill>
                      <a:srgbClr val="C00000"/>
                    </a:solidFill>
                  </a:tcPr>
                </a:tc>
                <a:extLst>
                  <a:ext uri="{0D108BD9-81ED-4DB2-BD59-A6C34878D82A}">
                    <a16:rowId xmlns:a16="http://schemas.microsoft.com/office/drawing/2014/main" val="10001"/>
                  </a:ext>
                </a:extLst>
              </a:tr>
              <a:tr h="370946">
                <a:tc>
                  <a:txBody>
                    <a:bodyPr/>
                    <a:lstStyle/>
                    <a:p>
                      <a:pPr algn="ctr">
                        <a:spcAft>
                          <a:spcPts val="0"/>
                        </a:spcAft>
                      </a:pPr>
                      <a:r>
                        <a:rPr lang="en-US" sz="1800" b="1" kern="100">
                          <a:solidFill>
                            <a:srgbClr val="FFFF00"/>
                          </a:solidFill>
                          <a:effectLst/>
                        </a:rPr>
                        <a:t>0</a:t>
                      </a:r>
                      <a:endParaRPr lang="zh-CN" sz="1800" b="1" kern="100">
                        <a:solidFill>
                          <a:srgbClr val="FFFF00"/>
                        </a:solidFill>
                        <a:effectLst/>
                        <a:latin typeface="Times New Roman"/>
                        <a:ea typeface="宋体"/>
                      </a:endParaRPr>
                    </a:p>
                  </a:txBody>
                  <a:tcPr marL="68580" marR="68580" marT="0" marB="0" anchor="ctr">
                    <a:solidFill>
                      <a:srgbClr val="00B0F0"/>
                    </a:solidFill>
                  </a:tcPr>
                </a:tc>
                <a:tc>
                  <a:txBody>
                    <a:bodyPr/>
                    <a:lstStyle/>
                    <a:p>
                      <a:pPr marL="0" algn="ctr" rtl="0" eaLnBrk="1" latinLnBrk="0" hangingPunct="1">
                        <a:spcAft>
                          <a:spcPts val="0"/>
                        </a:spcAft>
                      </a:pPr>
                      <a:r>
                        <a:rPr kumimoji="0" lang="en-US" sz="1800" b="1" kern="100">
                          <a:solidFill>
                            <a:srgbClr val="FFFF00"/>
                          </a:solidFill>
                          <a:effectLst/>
                          <a:latin typeface="+mn-lt"/>
                          <a:ea typeface="+mn-ea"/>
                          <a:cs typeface="+mn-cs"/>
                        </a:rPr>
                        <a:t>0</a:t>
                      </a:r>
                      <a:endParaRPr kumimoji="0" lang="zh-CN" sz="1800" b="1" kern="100">
                        <a:solidFill>
                          <a:srgbClr val="FFFF00"/>
                        </a:solidFill>
                        <a:effectLst/>
                        <a:latin typeface="+mn-lt"/>
                        <a:ea typeface="+mn-ea"/>
                        <a:cs typeface="+mn-cs"/>
                      </a:endParaRPr>
                    </a:p>
                  </a:txBody>
                  <a:tcPr marL="68580" marR="68580" marT="0" marB="0" anchor="ctr">
                    <a:solidFill>
                      <a:srgbClr val="00B0F0"/>
                    </a:solidFill>
                  </a:tcPr>
                </a:tc>
                <a:tc>
                  <a:txBody>
                    <a:bodyPr/>
                    <a:lstStyle/>
                    <a:p>
                      <a:pPr marL="0" algn="ctr" rtl="0" eaLnBrk="1" latinLnBrk="0" hangingPunct="1">
                        <a:spcAft>
                          <a:spcPts val="0"/>
                        </a:spcAft>
                      </a:pPr>
                      <a:r>
                        <a:rPr kumimoji="0" lang="en-US" sz="1800" b="1" kern="100" dirty="0">
                          <a:solidFill>
                            <a:srgbClr val="FFFF00"/>
                          </a:solidFill>
                          <a:effectLst/>
                          <a:latin typeface="+mn-lt"/>
                          <a:ea typeface="+mn-ea"/>
                          <a:cs typeface="+mn-cs"/>
                        </a:rPr>
                        <a:t>1</a:t>
                      </a:r>
                      <a:endParaRPr kumimoji="0" lang="zh-CN" sz="1800" b="1" kern="100" dirty="0">
                        <a:solidFill>
                          <a:srgbClr val="FFFF00"/>
                        </a:solidFill>
                        <a:effectLst/>
                        <a:latin typeface="+mn-lt"/>
                        <a:ea typeface="+mn-ea"/>
                        <a:cs typeface="+mn-cs"/>
                      </a:endParaRPr>
                    </a:p>
                  </a:txBody>
                  <a:tcPr marL="68580" marR="68580" marT="0" marB="0" anchor="ctr">
                    <a:solidFill>
                      <a:srgbClr val="00B0F0"/>
                    </a:solidFill>
                  </a:tcPr>
                </a:tc>
                <a:tc>
                  <a:txBody>
                    <a:bodyPr/>
                    <a:lstStyle/>
                    <a:p>
                      <a:pPr algn="ctr">
                        <a:spcAft>
                          <a:spcPts val="0"/>
                        </a:spcAft>
                      </a:pPr>
                      <a:r>
                        <a:rPr lang="en-US" sz="1800" b="1" kern="100" dirty="0">
                          <a:solidFill>
                            <a:schemeClr val="bg1"/>
                          </a:solidFill>
                          <a:effectLst/>
                        </a:rPr>
                        <a:t>0</a:t>
                      </a:r>
                      <a:endParaRPr lang="zh-CN" sz="1800" b="1" kern="100" dirty="0">
                        <a:solidFill>
                          <a:schemeClr val="bg1"/>
                        </a:solidFill>
                        <a:effectLst/>
                        <a:latin typeface="Times New Roman"/>
                        <a:ea typeface="宋体"/>
                      </a:endParaRPr>
                    </a:p>
                  </a:txBody>
                  <a:tcPr marL="68580" marR="68580" marT="0" marB="0" anchor="ctr">
                    <a:solidFill>
                      <a:srgbClr val="C00000"/>
                    </a:solidFill>
                  </a:tcPr>
                </a:tc>
                <a:extLst>
                  <a:ext uri="{0D108BD9-81ED-4DB2-BD59-A6C34878D82A}">
                    <a16:rowId xmlns:a16="http://schemas.microsoft.com/office/drawing/2014/main" val="10002"/>
                  </a:ext>
                </a:extLst>
              </a:tr>
              <a:tr h="370946">
                <a:tc>
                  <a:txBody>
                    <a:bodyPr/>
                    <a:lstStyle/>
                    <a:p>
                      <a:pPr algn="ctr">
                        <a:spcAft>
                          <a:spcPts val="0"/>
                        </a:spcAft>
                      </a:pPr>
                      <a:r>
                        <a:rPr lang="en-US" sz="1800" b="1" kern="100">
                          <a:solidFill>
                            <a:srgbClr val="FFFF00"/>
                          </a:solidFill>
                          <a:effectLst/>
                        </a:rPr>
                        <a:t>0</a:t>
                      </a:r>
                      <a:endParaRPr lang="zh-CN" sz="1800" b="1" kern="100">
                        <a:solidFill>
                          <a:srgbClr val="FFFF00"/>
                        </a:solidFill>
                        <a:effectLst/>
                        <a:latin typeface="Times New Roman"/>
                        <a:ea typeface="宋体"/>
                      </a:endParaRPr>
                    </a:p>
                  </a:txBody>
                  <a:tcPr marL="68580" marR="68580" marT="0" marB="0" anchor="ctr">
                    <a:solidFill>
                      <a:srgbClr val="00B0F0"/>
                    </a:solidFill>
                  </a:tcPr>
                </a:tc>
                <a:tc>
                  <a:txBody>
                    <a:bodyPr/>
                    <a:lstStyle/>
                    <a:p>
                      <a:pPr marL="0" algn="ctr" rtl="0" eaLnBrk="1" latinLnBrk="0" hangingPunct="1">
                        <a:spcAft>
                          <a:spcPts val="0"/>
                        </a:spcAft>
                      </a:pPr>
                      <a:r>
                        <a:rPr kumimoji="0" lang="en-US" sz="1800" b="1" kern="100">
                          <a:solidFill>
                            <a:srgbClr val="FFFF00"/>
                          </a:solidFill>
                          <a:effectLst/>
                          <a:latin typeface="+mn-lt"/>
                          <a:ea typeface="+mn-ea"/>
                          <a:cs typeface="+mn-cs"/>
                        </a:rPr>
                        <a:t>1</a:t>
                      </a:r>
                      <a:endParaRPr kumimoji="0" lang="zh-CN" sz="1800" b="1" kern="100">
                        <a:solidFill>
                          <a:srgbClr val="FFFF00"/>
                        </a:solidFill>
                        <a:effectLst/>
                        <a:latin typeface="+mn-lt"/>
                        <a:ea typeface="+mn-ea"/>
                        <a:cs typeface="+mn-cs"/>
                      </a:endParaRPr>
                    </a:p>
                  </a:txBody>
                  <a:tcPr marL="68580" marR="68580" marT="0" marB="0" anchor="ctr">
                    <a:solidFill>
                      <a:srgbClr val="00B0F0"/>
                    </a:solidFill>
                  </a:tcPr>
                </a:tc>
                <a:tc>
                  <a:txBody>
                    <a:bodyPr/>
                    <a:lstStyle/>
                    <a:p>
                      <a:pPr marL="0" algn="ctr" rtl="0" eaLnBrk="1" latinLnBrk="0" hangingPunct="1">
                        <a:spcAft>
                          <a:spcPts val="0"/>
                        </a:spcAft>
                      </a:pPr>
                      <a:r>
                        <a:rPr kumimoji="0" lang="en-US" sz="1800" b="1" kern="100" dirty="0">
                          <a:solidFill>
                            <a:srgbClr val="FFFF00"/>
                          </a:solidFill>
                          <a:effectLst/>
                          <a:latin typeface="+mn-lt"/>
                          <a:ea typeface="+mn-ea"/>
                          <a:cs typeface="+mn-cs"/>
                        </a:rPr>
                        <a:t>0</a:t>
                      </a:r>
                      <a:endParaRPr kumimoji="0" lang="zh-CN" sz="1800" b="1" kern="100" dirty="0">
                        <a:solidFill>
                          <a:srgbClr val="FFFF00"/>
                        </a:solidFill>
                        <a:effectLst/>
                        <a:latin typeface="+mn-lt"/>
                        <a:ea typeface="+mn-ea"/>
                        <a:cs typeface="+mn-cs"/>
                      </a:endParaRPr>
                    </a:p>
                  </a:txBody>
                  <a:tcPr marL="68580" marR="68580" marT="0" marB="0" anchor="ctr">
                    <a:solidFill>
                      <a:srgbClr val="00B0F0"/>
                    </a:solidFill>
                  </a:tcPr>
                </a:tc>
                <a:tc>
                  <a:txBody>
                    <a:bodyPr/>
                    <a:lstStyle/>
                    <a:p>
                      <a:pPr algn="ctr">
                        <a:spcAft>
                          <a:spcPts val="0"/>
                        </a:spcAft>
                      </a:pPr>
                      <a:r>
                        <a:rPr lang="en-US" sz="1800" b="1" kern="100" dirty="0">
                          <a:solidFill>
                            <a:schemeClr val="bg1"/>
                          </a:solidFill>
                          <a:effectLst/>
                        </a:rPr>
                        <a:t>0</a:t>
                      </a:r>
                      <a:endParaRPr lang="zh-CN" sz="1800" b="1" kern="100" dirty="0">
                        <a:solidFill>
                          <a:schemeClr val="bg1"/>
                        </a:solidFill>
                        <a:effectLst/>
                        <a:latin typeface="Times New Roman"/>
                        <a:ea typeface="宋体"/>
                      </a:endParaRPr>
                    </a:p>
                  </a:txBody>
                  <a:tcPr marL="68580" marR="68580" marT="0" marB="0" anchor="ctr">
                    <a:solidFill>
                      <a:srgbClr val="C00000"/>
                    </a:solidFill>
                  </a:tcPr>
                </a:tc>
                <a:extLst>
                  <a:ext uri="{0D108BD9-81ED-4DB2-BD59-A6C34878D82A}">
                    <a16:rowId xmlns:a16="http://schemas.microsoft.com/office/drawing/2014/main" val="10003"/>
                  </a:ext>
                </a:extLst>
              </a:tr>
              <a:tr h="370946">
                <a:tc>
                  <a:txBody>
                    <a:bodyPr/>
                    <a:lstStyle/>
                    <a:p>
                      <a:pPr algn="ctr">
                        <a:spcAft>
                          <a:spcPts val="0"/>
                        </a:spcAft>
                      </a:pPr>
                      <a:r>
                        <a:rPr lang="en-US" sz="1800" b="1" kern="100">
                          <a:solidFill>
                            <a:srgbClr val="FFFF00"/>
                          </a:solidFill>
                          <a:effectLst/>
                        </a:rPr>
                        <a:t>0</a:t>
                      </a:r>
                      <a:endParaRPr lang="zh-CN" sz="1800" b="1" kern="100">
                        <a:solidFill>
                          <a:srgbClr val="FFFF00"/>
                        </a:solidFill>
                        <a:effectLst/>
                        <a:latin typeface="Times New Roman"/>
                        <a:ea typeface="宋体"/>
                      </a:endParaRPr>
                    </a:p>
                  </a:txBody>
                  <a:tcPr marL="68580" marR="68580" marT="0" marB="0" anchor="ctr">
                    <a:solidFill>
                      <a:srgbClr val="00B0F0"/>
                    </a:solidFill>
                  </a:tcPr>
                </a:tc>
                <a:tc>
                  <a:txBody>
                    <a:bodyPr/>
                    <a:lstStyle/>
                    <a:p>
                      <a:pPr marL="0" algn="ctr" rtl="0" eaLnBrk="1" latinLnBrk="0" hangingPunct="1">
                        <a:spcAft>
                          <a:spcPts val="0"/>
                        </a:spcAft>
                      </a:pPr>
                      <a:r>
                        <a:rPr kumimoji="0" lang="en-US" sz="1800" b="1" kern="100">
                          <a:solidFill>
                            <a:srgbClr val="FFFF00"/>
                          </a:solidFill>
                          <a:effectLst/>
                          <a:latin typeface="+mn-lt"/>
                          <a:ea typeface="+mn-ea"/>
                          <a:cs typeface="+mn-cs"/>
                        </a:rPr>
                        <a:t>1</a:t>
                      </a:r>
                      <a:endParaRPr kumimoji="0" lang="zh-CN" sz="1800" b="1" kern="100">
                        <a:solidFill>
                          <a:srgbClr val="FFFF00"/>
                        </a:solidFill>
                        <a:effectLst/>
                        <a:latin typeface="+mn-lt"/>
                        <a:ea typeface="+mn-ea"/>
                        <a:cs typeface="+mn-cs"/>
                      </a:endParaRPr>
                    </a:p>
                  </a:txBody>
                  <a:tcPr marL="68580" marR="68580" marT="0" marB="0" anchor="ctr">
                    <a:solidFill>
                      <a:srgbClr val="00B0F0"/>
                    </a:solidFill>
                  </a:tcPr>
                </a:tc>
                <a:tc>
                  <a:txBody>
                    <a:bodyPr/>
                    <a:lstStyle/>
                    <a:p>
                      <a:pPr marL="0" algn="ctr" rtl="0" eaLnBrk="1" latinLnBrk="0" hangingPunct="1">
                        <a:spcAft>
                          <a:spcPts val="0"/>
                        </a:spcAft>
                      </a:pPr>
                      <a:r>
                        <a:rPr kumimoji="0" lang="en-US" sz="1800" b="1" kern="100" dirty="0">
                          <a:solidFill>
                            <a:srgbClr val="FFFF00"/>
                          </a:solidFill>
                          <a:effectLst/>
                          <a:latin typeface="+mn-lt"/>
                          <a:ea typeface="+mn-ea"/>
                          <a:cs typeface="+mn-cs"/>
                        </a:rPr>
                        <a:t>1</a:t>
                      </a:r>
                      <a:endParaRPr kumimoji="0" lang="zh-CN" sz="1800" b="1" kern="100" dirty="0">
                        <a:solidFill>
                          <a:srgbClr val="FFFF00"/>
                        </a:solidFill>
                        <a:effectLst/>
                        <a:latin typeface="+mn-lt"/>
                        <a:ea typeface="+mn-ea"/>
                        <a:cs typeface="+mn-cs"/>
                      </a:endParaRPr>
                    </a:p>
                  </a:txBody>
                  <a:tcPr marL="68580" marR="68580" marT="0" marB="0" anchor="ctr">
                    <a:solidFill>
                      <a:srgbClr val="00B0F0"/>
                    </a:solidFill>
                  </a:tcPr>
                </a:tc>
                <a:tc>
                  <a:txBody>
                    <a:bodyPr/>
                    <a:lstStyle/>
                    <a:p>
                      <a:pPr algn="ctr">
                        <a:spcAft>
                          <a:spcPts val="0"/>
                        </a:spcAft>
                      </a:pPr>
                      <a:r>
                        <a:rPr lang="en-US" sz="1800" b="1" kern="100" dirty="0">
                          <a:solidFill>
                            <a:schemeClr val="bg1"/>
                          </a:solidFill>
                          <a:effectLst/>
                        </a:rPr>
                        <a:t>0</a:t>
                      </a:r>
                      <a:endParaRPr lang="zh-CN" sz="1800" b="1" kern="100" dirty="0">
                        <a:solidFill>
                          <a:schemeClr val="bg1"/>
                        </a:solidFill>
                        <a:effectLst/>
                        <a:latin typeface="Times New Roman"/>
                        <a:ea typeface="宋体"/>
                      </a:endParaRPr>
                    </a:p>
                  </a:txBody>
                  <a:tcPr marL="68580" marR="68580" marT="0" marB="0" anchor="ctr">
                    <a:solidFill>
                      <a:srgbClr val="C00000"/>
                    </a:solidFill>
                  </a:tcPr>
                </a:tc>
                <a:extLst>
                  <a:ext uri="{0D108BD9-81ED-4DB2-BD59-A6C34878D82A}">
                    <a16:rowId xmlns:a16="http://schemas.microsoft.com/office/drawing/2014/main" val="10004"/>
                  </a:ext>
                </a:extLst>
              </a:tr>
              <a:tr h="370946">
                <a:tc>
                  <a:txBody>
                    <a:bodyPr/>
                    <a:lstStyle/>
                    <a:p>
                      <a:pPr algn="ctr">
                        <a:spcAft>
                          <a:spcPts val="0"/>
                        </a:spcAft>
                      </a:pPr>
                      <a:r>
                        <a:rPr lang="en-US" sz="1800" b="1" kern="100">
                          <a:solidFill>
                            <a:srgbClr val="FFFF00"/>
                          </a:solidFill>
                          <a:effectLst/>
                        </a:rPr>
                        <a:t>1</a:t>
                      </a:r>
                      <a:endParaRPr lang="zh-CN" sz="1800" b="1" kern="100">
                        <a:solidFill>
                          <a:srgbClr val="FFFF00"/>
                        </a:solidFill>
                        <a:effectLst/>
                        <a:latin typeface="Times New Roman"/>
                        <a:ea typeface="宋体"/>
                      </a:endParaRPr>
                    </a:p>
                  </a:txBody>
                  <a:tcPr marL="68580" marR="68580" marT="0" marB="0" anchor="ctr">
                    <a:solidFill>
                      <a:srgbClr val="00B0F0"/>
                    </a:solidFill>
                  </a:tcPr>
                </a:tc>
                <a:tc>
                  <a:txBody>
                    <a:bodyPr/>
                    <a:lstStyle/>
                    <a:p>
                      <a:pPr marL="0" algn="ctr" rtl="0" eaLnBrk="1" latinLnBrk="0" hangingPunct="1">
                        <a:spcAft>
                          <a:spcPts val="0"/>
                        </a:spcAft>
                      </a:pPr>
                      <a:r>
                        <a:rPr kumimoji="0" lang="en-US" sz="1800" b="1" kern="100">
                          <a:solidFill>
                            <a:srgbClr val="FFFF00"/>
                          </a:solidFill>
                          <a:effectLst/>
                          <a:latin typeface="+mn-lt"/>
                          <a:ea typeface="+mn-ea"/>
                          <a:cs typeface="+mn-cs"/>
                        </a:rPr>
                        <a:t>0</a:t>
                      </a:r>
                      <a:endParaRPr kumimoji="0" lang="zh-CN" sz="1800" b="1" kern="100">
                        <a:solidFill>
                          <a:srgbClr val="FFFF00"/>
                        </a:solidFill>
                        <a:effectLst/>
                        <a:latin typeface="+mn-lt"/>
                        <a:ea typeface="+mn-ea"/>
                        <a:cs typeface="+mn-cs"/>
                      </a:endParaRPr>
                    </a:p>
                  </a:txBody>
                  <a:tcPr marL="68580" marR="68580" marT="0" marB="0" anchor="ctr">
                    <a:solidFill>
                      <a:srgbClr val="00B0F0"/>
                    </a:solidFill>
                  </a:tcPr>
                </a:tc>
                <a:tc>
                  <a:txBody>
                    <a:bodyPr/>
                    <a:lstStyle/>
                    <a:p>
                      <a:pPr marL="0" algn="ctr" rtl="0" eaLnBrk="1" latinLnBrk="0" hangingPunct="1">
                        <a:spcAft>
                          <a:spcPts val="0"/>
                        </a:spcAft>
                      </a:pPr>
                      <a:r>
                        <a:rPr kumimoji="0" lang="en-US" sz="1800" b="1" kern="100" dirty="0">
                          <a:solidFill>
                            <a:srgbClr val="FFFF00"/>
                          </a:solidFill>
                          <a:effectLst/>
                          <a:latin typeface="+mn-lt"/>
                          <a:ea typeface="+mn-ea"/>
                          <a:cs typeface="+mn-cs"/>
                        </a:rPr>
                        <a:t>0</a:t>
                      </a:r>
                      <a:endParaRPr kumimoji="0" lang="zh-CN" sz="1800" b="1" kern="100" dirty="0">
                        <a:solidFill>
                          <a:srgbClr val="FFFF00"/>
                        </a:solidFill>
                        <a:effectLst/>
                        <a:latin typeface="+mn-lt"/>
                        <a:ea typeface="+mn-ea"/>
                        <a:cs typeface="+mn-cs"/>
                      </a:endParaRPr>
                    </a:p>
                  </a:txBody>
                  <a:tcPr marL="68580" marR="68580" marT="0" marB="0" anchor="ctr">
                    <a:solidFill>
                      <a:srgbClr val="00B0F0"/>
                    </a:solidFill>
                  </a:tcPr>
                </a:tc>
                <a:tc>
                  <a:txBody>
                    <a:bodyPr/>
                    <a:lstStyle/>
                    <a:p>
                      <a:pPr algn="ctr">
                        <a:spcAft>
                          <a:spcPts val="0"/>
                        </a:spcAft>
                      </a:pPr>
                      <a:r>
                        <a:rPr lang="en-US" sz="1800" b="1" kern="100" dirty="0">
                          <a:solidFill>
                            <a:schemeClr val="bg1"/>
                          </a:solidFill>
                          <a:effectLst/>
                        </a:rPr>
                        <a:t>0</a:t>
                      </a:r>
                      <a:endParaRPr lang="zh-CN" sz="1800" b="1" kern="100" dirty="0">
                        <a:solidFill>
                          <a:schemeClr val="bg1"/>
                        </a:solidFill>
                        <a:effectLst/>
                        <a:latin typeface="Times New Roman"/>
                        <a:ea typeface="宋体"/>
                      </a:endParaRPr>
                    </a:p>
                  </a:txBody>
                  <a:tcPr marL="68580" marR="68580" marT="0" marB="0" anchor="ctr">
                    <a:solidFill>
                      <a:srgbClr val="C00000"/>
                    </a:solidFill>
                  </a:tcPr>
                </a:tc>
                <a:extLst>
                  <a:ext uri="{0D108BD9-81ED-4DB2-BD59-A6C34878D82A}">
                    <a16:rowId xmlns:a16="http://schemas.microsoft.com/office/drawing/2014/main" val="10005"/>
                  </a:ext>
                </a:extLst>
              </a:tr>
              <a:tr h="370946">
                <a:tc>
                  <a:txBody>
                    <a:bodyPr/>
                    <a:lstStyle/>
                    <a:p>
                      <a:pPr algn="ctr">
                        <a:spcAft>
                          <a:spcPts val="0"/>
                        </a:spcAft>
                      </a:pPr>
                      <a:r>
                        <a:rPr lang="en-US" sz="1800" b="1" kern="100">
                          <a:solidFill>
                            <a:srgbClr val="FFFF00"/>
                          </a:solidFill>
                          <a:effectLst/>
                        </a:rPr>
                        <a:t>1</a:t>
                      </a:r>
                      <a:endParaRPr lang="zh-CN" sz="1800" b="1" kern="100">
                        <a:solidFill>
                          <a:srgbClr val="FFFF00"/>
                        </a:solidFill>
                        <a:effectLst/>
                        <a:latin typeface="Times New Roman"/>
                        <a:ea typeface="宋体"/>
                      </a:endParaRPr>
                    </a:p>
                  </a:txBody>
                  <a:tcPr marL="68580" marR="68580" marT="0" marB="0" anchor="ctr">
                    <a:solidFill>
                      <a:srgbClr val="00B0F0"/>
                    </a:solidFill>
                  </a:tcPr>
                </a:tc>
                <a:tc>
                  <a:txBody>
                    <a:bodyPr/>
                    <a:lstStyle/>
                    <a:p>
                      <a:pPr marL="0" algn="ctr" rtl="0" eaLnBrk="1" latinLnBrk="0" hangingPunct="1">
                        <a:spcAft>
                          <a:spcPts val="0"/>
                        </a:spcAft>
                      </a:pPr>
                      <a:r>
                        <a:rPr kumimoji="0" lang="en-US" sz="1800" b="1" kern="100">
                          <a:solidFill>
                            <a:srgbClr val="FFFF00"/>
                          </a:solidFill>
                          <a:effectLst/>
                          <a:latin typeface="+mn-lt"/>
                          <a:ea typeface="+mn-ea"/>
                          <a:cs typeface="+mn-cs"/>
                        </a:rPr>
                        <a:t>0</a:t>
                      </a:r>
                      <a:endParaRPr kumimoji="0" lang="zh-CN" sz="1800" b="1" kern="100">
                        <a:solidFill>
                          <a:srgbClr val="FFFF00"/>
                        </a:solidFill>
                        <a:effectLst/>
                        <a:latin typeface="+mn-lt"/>
                        <a:ea typeface="+mn-ea"/>
                        <a:cs typeface="+mn-cs"/>
                      </a:endParaRPr>
                    </a:p>
                  </a:txBody>
                  <a:tcPr marL="68580" marR="68580" marT="0" marB="0" anchor="ctr">
                    <a:solidFill>
                      <a:srgbClr val="00B0F0"/>
                    </a:solidFill>
                  </a:tcPr>
                </a:tc>
                <a:tc>
                  <a:txBody>
                    <a:bodyPr/>
                    <a:lstStyle/>
                    <a:p>
                      <a:pPr marL="0" algn="ctr" rtl="0" eaLnBrk="1" latinLnBrk="0" hangingPunct="1">
                        <a:spcAft>
                          <a:spcPts val="0"/>
                        </a:spcAft>
                      </a:pPr>
                      <a:r>
                        <a:rPr kumimoji="0" lang="en-US" sz="1800" b="1" kern="100" dirty="0">
                          <a:solidFill>
                            <a:srgbClr val="FFFF00"/>
                          </a:solidFill>
                          <a:effectLst/>
                          <a:latin typeface="+mn-lt"/>
                          <a:ea typeface="+mn-ea"/>
                          <a:cs typeface="+mn-cs"/>
                        </a:rPr>
                        <a:t>1</a:t>
                      </a:r>
                      <a:endParaRPr kumimoji="0" lang="zh-CN" sz="1800" b="1" kern="100" dirty="0">
                        <a:solidFill>
                          <a:srgbClr val="FFFF00"/>
                        </a:solidFill>
                        <a:effectLst/>
                        <a:latin typeface="+mn-lt"/>
                        <a:ea typeface="+mn-ea"/>
                        <a:cs typeface="+mn-cs"/>
                      </a:endParaRPr>
                    </a:p>
                  </a:txBody>
                  <a:tcPr marL="68580" marR="68580" marT="0" marB="0" anchor="ctr">
                    <a:solidFill>
                      <a:srgbClr val="00B0F0"/>
                    </a:solidFill>
                  </a:tcPr>
                </a:tc>
                <a:tc>
                  <a:txBody>
                    <a:bodyPr/>
                    <a:lstStyle/>
                    <a:p>
                      <a:pPr algn="ctr">
                        <a:spcAft>
                          <a:spcPts val="0"/>
                        </a:spcAft>
                      </a:pPr>
                      <a:r>
                        <a:rPr lang="en-US" sz="1800" b="1" kern="100" dirty="0">
                          <a:solidFill>
                            <a:schemeClr val="bg1"/>
                          </a:solidFill>
                          <a:effectLst/>
                        </a:rPr>
                        <a:t>0</a:t>
                      </a:r>
                      <a:endParaRPr lang="zh-CN" sz="1800" b="1" kern="100" dirty="0">
                        <a:solidFill>
                          <a:schemeClr val="bg1"/>
                        </a:solidFill>
                        <a:effectLst/>
                        <a:latin typeface="Times New Roman"/>
                        <a:ea typeface="宋体"/>
                      </a:endParaRPr>
                    </a:p>
                  </a:txBody>
                  <a:tcPr marL="68580" marR="68580" marT="0" marB="0" anchor="ctr">
                    <a:solidFill>
                      <a:srgbClr val="C00000"/>
                    </a:solidFill>
                  </a:tcPr>
                </a:tc>
                <a:extLst>
                  <a:ext uri="{0D108BD9-81ED-4DB2-BD59-A6C34878D82A}">
                    <a16:rowId xmlns:a16="http://schemas.microsoft.com/office/drawing/2014/main" val="10006"/>
                  </a:ext>
                </a:extLst>
              </a:tr>
              <a:tr h="370946">
                <a:tc>
                  <a:txBody>
                    <a:bodyPr/>
                    <a:lstStyle/>
                    <a:p>
                      <a:pPr algn="ctr">
                        <a:spcAft>
                          <a:spcPts val="0"/>
                        </a:spcAft>
                      </a:pPr>
                      <a:r>
                        <a:rPr lang="en-US" sz="1800" b="1" kern="100">
                          <a:solidFill>
                            <a:srgbClr val="FFFF00"/>
                          </a:solidFill>
                          <a:effectLst/>
                        </a:rPr>
                        <a:t>1</a:t>
                      </a:r>
                      <a:endParaRPr lang="zh-CN" sz="1800" b="1" kern="100">
                        <a:solidFill>
                          <a:srgbClr val="FFFF00"/>
                        </a:solidFill>
                        <a:effectLst/>
                        <a:latin typeface="Times New Roman"/>
                        <a:ea typeface="宋体"/>
                      </a:endParaRPr>
                    </a:p>
                  </a:txBody>
                  <a:tcPr marL="68580" marR="68580" marT="0" marB="0" anchor="ctr">
                    <a:solidFill>
                      <a:srgbClr val="00B0F0"/>
                    </a:solidFill>
                  </a:tcPr>
                </a:tc>
                <a:tc>
                  <a:txBody>
                    <a:bodyPr/>
                    <a:lstStyle/>
                    <a:p>
                      <a:pPr marL="0" algn="ctr" rtl="0" eaLnBrk="1" latinLnBrk="0" hangingPunct="1">
                        <a:spcAft>
                          <a:spcPts val="0"/>
                        </a:spcAft>
                      </a:pPr>
                      <a:r>
                        <a:rPr kumimoji="0" lang="en-US" sz="1800" b="1" kern="100">
                          <a:solidFill>
                            <a:srgbClr val="FFFF00"/>
                          </a:solidFill>
                          <a:effectLst/>
                          <a:latin typeface="+mn-lt"/>
                          <a:ea typeface="+mn-ea"/>
                          <a:cs typeface="+mn-cs"/>
                        </a:rPr>
                        <a:t>1</a:t>
                      </a:r>
                      <a:endParaRPr kumimoji="0" lang="zh-CN" sz="1800" b="1" kern="100">
                        <a:solidFill>
                          <a:srgbClr val="FFFF00"/>
                        </a:solidFill>
                        <a:effectLst/>
                        <a:latin typeface="+mn-lt"/>
                        <a:ea typeface="+mn-ea"/>
                        <a:cs typeface="+mn-cs"/>
                      </a:endParaRPr>
                    </a:p>
                  </a:txBody>
                  <a:tcPr marL="68580" marR="68580" marT="0" marB="0" anchor="ctr">
                    <a:solidFill>
                      <a:srgbClr val="00B0F0"/>
                    </a:solidFill>
                  </a:tcPr>
                </a:tc>
                <a:tc>
                  <a:txBody>
                    <a:bodyPr/>
                    <a:lstStyle/>
                    <a:p>
                      <a:pPr marL="0" algn="ctr" rtl="0" eaLnBrk="1" latinLnBrk="0" hangingPunct="1">
                        <a:spcAft>
                          <a:spcPts val="0"/>
                        </a:spcAft>
                      </a:pPr>
                      <a:r>
                        <a:rPr kumimoji="0" lang="en-US" sz="1800" b="1" kern="100" dirty="0">
                          <a:solidFill>
                            <a:srgbClr val="FFFF00"/>
                          </a:solidFill>
                          <a:effectLst/>
                          <a:latin typeface="+mn-lt"/>
                          <a:ea typeface="+mn-ea"/>
                          <a:cs typeface="+mn-cs"/>
                        </a:rPr>
                        <a:t>0</a:t>
                      </a:r>
                      <a:endParaRPr kumimoji="0" lang="zh-CN" sz="1800" b="1" kern="100" dirty="0">
                        <a:solidFill>
                          <a:srgbClr val="FFFF00"/>
                        </a:solidFill>
                        <a:effectLst/>
                        <a:latin typeface="+mn-lt"/>
                        <a:ea typeface="+mn-ea"/>
                        <a:cs typeface="+mn-cs"/>
                      </a:endParaRPr>
                    </a:p>
                  </a:txBody>
                  <a:tcPr marL="68580" marR="68580" marT="0" marB="0" anchor="ctr">
                    <a:solidFill>
                      <a:srgbClr val="00B0F0"/>
                    </a:solidFill>
                  </a:tcPr>
                </a:tc>
                <a:tc>
                  <a:txBody>
                    <a:bodyPr/>
                    <a:lstStyle/>
                    <a:p>
                      <a:pPr algn="ctr">
                        <a:spcAft>
                          <a:spcPts val="0"/>
                        </a:spcAft>
                      </a:pPr>
                      <a:r>
                        <a:rPr lang="en-US" sz="1800" b="1" kern="100" dirty="0">
                          <a:solidFill>
                            <a:schemeClr val="bg1"/>
                          </a:solidFill>
                          <a:effectLst/>
                        </a:rPr>
                        <a:t>0</a:t>
                      </a:r>
                      <a:endParaRPr lang="zh-CN" sz="1800" b="1" kern="100" dirty="0">
                        <a:solidFill>
                          <a:schemeClr val="bg1"/>
                        </a:solidFill>
                        <a:effectLst/>
                        <a:latin typeface="Times New Roman"/>
                        <a:ea typeface="宋体"/>
                      </a:endParaRPr>
                    </a:p>
                  </a:txBody>
                  <a:tcPr marL="68580" marR="68580" marT="0" marB="0" anchor="ctr">
                    <a:solidFill>
                      <a:srgbClr val="C00000"/>
                    </a:solidFill>
                  </a:tcPr>
                </a:tc>
                <a:extLst>
                  <a:ext uri="{0D108BD9-81ED-4DB2-BD59-A6C34878D82A}">
                    <a16:rowId xmlns:a16="http://schemas.microsoft.com/office/drawing/2014/main" val="10007"/>
                  </a:ext>
                </a:extLst>
              </a:tr>
              <a:tr h="370946">
                <a:tc>
                  <a:txBody>
                    <a:bodyPr/>
                    <a:lstStyle/>
                    <a:p>
                      <a:pPr algn="ctr">
                        <a:spcAft>
                          <a:spcPts val="0"/>
                        </a:spcAft>
                      </a:pPr>
                      <a:r>
                        <a:rPr lang="en-US" sz="1800" b="1" kern="100" dirty="0">
                          <a:solidFill>
                            <a:srgbClr val="FFFF00"/>
                          </a:solidFill>
                          <a:effectLst/>
                        </a:rPr>
                        <a:t>1</a:t>
                      </a:r>
                      <a:endParaRPr lang="zh-CN" sz="1800" b="1" kern="100" dirty="0">
                        <a:solidFill>
                          <a:srgbClr val="FFFF00"/>
                        </a:solidFill>
                        <a:effectLst/>
                        <a:latin typeface="Times New Roman"/>
                        <a:ea typeface="宋体"/>
                      </a:endParaRPr>
                    </a:p>
                  </a:txBody>
                  <a:tcPr marL="68580" marR="68580" marT="0" marB="0" anchor="ctr">
                    <a:solidFill>
                      <a:srgbClr val="00B0F0"/>
                    </a:solidFill>
                  </a:tcPr>
                </a:tc>
                <a:tc>
                  <a:txBody>
                    <a:bodyPr/>
                    <a:lstStyle/>
                    <a:p>
                      <a:pPr marL="0" algn="ctr" rtl="0" eaLnBrk="1" latinLnBrk="0" hangingPunct="1">
                        <a:spcAft>
                          <a:spcPts val="0"/>
                        </a:spcAft>
                      </a:pPr>
                      <a:r>
                        <a:rPr kumimoji="0" lang="en-US" sz="1800" b="1" kern="100" dirty="0">
                          <a:solidFill>
                            <a:srgbClr val="FFFF00"/>
                          </a:solidFill>
                          <a:effectLst/>
                          <a:latin typeface="+mn-lt"/>
                          <a:ea typeface="+mn-ea"/>
                          <a:cs typeface="+mn-cs"/>
                        </a:rPr>
                        <a:t>1</a:t>
                      </a:r>
                      <a:endParaRPr kumimoji="0" lang="zh-CN" sz="1800" b="1" kern="100" dirty="0">
                        <a:solidFill>
                          <a:srgbClr val="FFFF00"/>
                        </a:solidFill>
                        <a:effectLst/>
                        <a:latin typeface="+mn-lt"/>
                        <a:ea typeface="+mn-ea"/>
                        <a:cs typeface="+mn-cs"/>
                      </a:endParaRPr>
                    </a:p>
                  </a:txBody>
                  <a:tcPr marL="68580" marR="68580" marT="0" marB="0" anchor="ctr">
                    <a:solidFill>
                      <a:srgbClr val="00B0F0"/>
                    </a:solidFill>
                  </a:tcPr>
                </a:tc>
                <a:tc>
                  <a:txBody>
                    <a:bodyPr/>
                    <a:lstStyle/>
                    <a:p>
                      <a:pPr marL="0" algn="ctr" rtl="0" eaLnBrk="1" latinLnBrk="0" hangingPunct="1">
                        <a:spcAft>
                          <a:spcPts val="0"/>
                        </a:spcAft>
                      </a:pPr>
                      <a:r>
                        <a:rPr kumimoji="0" lang="en-US" sz="1800" b="1" kern="100" dirty="0">
                          <a:solidFill>
                            <a:srgbClr val="FFFF00"/>
                          </a:solidFill>
                          <a:effectLst/>
                          <a:latin typeface="+mn-lt"/>
                          <a:ea typeface="+mn-ea"/>
                          <a:cs typeface="+mn-cs"/>
                        </a:rPr>
                        <a:t>1</a:t>
                      </a:r>
                      <a:endParaRPr kumimoji="0" lang="zh-CN" sz="1800" b="1" kern="100" dirty="0">
                        <a:solidFill>
                          <a:srgbClr val="FFFF00"/>
                        </a:solidFill>
                        <a:effectLst/>
                        <a:latin typeface="+mn-lt"/>
                        <a:ea typeface="+mn-ea"/>
                        <a:cs typeface="+mn-cs"/>
                      </a:endParaRPr>
                    </a:p>
                  </a:txBody>
                  <a:tcPr marL="68580" marR="68580" marT="0" marB="0" anchor="ctr">
                    <a:solidFill>
                      <a:srgbClr val="00B0F0"/>
                    </a:solidFill>
                  </a:tcPr>
                </a:tc>
                <a:tc>
                  <a:txBody>
                    <a:bodyPr/>
                    <a:lstStyle/>
                    <a:p>
                      <a:pPr algn="ctr">
                        <a:spcAft>
                          <a:spcPts val="0"/>
                        </a:spcAft>
                      </a:pPr>
                      <a:r>
                        <a:rPr lang="en-US" sz="1800" b="1" kern="100" dirty="0">
                          <a:solidFill>
                            <a:schemeClr val="bg1"/>
                          </a:solidFill>
                          <a:effectLst/>
                        </a:rPr>
                        <a:t>1</a:t>
                      </a:r>
                      <a:endParaRPr lang="zh-CN" sz="1800" b="1" kern="100" dirty="0">
                        <a:solidFill>
                          <a:schemeClr val="bg1"/>
                        </a:solidFill>
                        <a:effectLst/>
                        <a:latin typeface="Times New Roman"/>
                        <a:ea typeface="宋体"/>
                      </a:endParaRPr>
                    </a:p>
                  </a:txBody>
                  <a:tcPr marL="68580" marR="68580" marT="0" marB="0" anchor="ctr">
                    <a:solidFill>
                      <a:srgbClr val="C00000"/>
                    </a:solidFill>
                  </a:tcPr>
                </a:tc>
                <a:extLst>
                  <a:ext uri="{0D108BD9-81ED-4DB2-BD59-A6C34878D82A}">
                    <a16:rowId xmlns:a16="http://schemas.microsoft.com/office/drawing/2014/main" val="10008"/>
                  </a:ext>
                </a:extLst>
              </a:tr>
            </a:tbl>
          </a:graphicData>
        </a:graphic>
      </p:graphicFrame>
    </p:spTree>
    <p:custDataLst>
      <p:tags r:id="rId1"/>
    </p:custDataLst>
    <p:extLst>
      <p:ext uri="{BB962C8B-B14F-4D97-AF65-F5344CB8AC3E}">
        <p14:creationId xmlns:p14="http://schemas.microsoft.com/office/powerpoint/2010/main" val="18379230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581534"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三个输入的与门</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思考</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晶体管和门电路</a:t>
            </a:r>
          </a:p>
        </p:txBody>
      </p:sp>
      <p:sp>
        <p:nvSpPr>
          <p:cNvPr id="9" name="矩形 8">
            <a:extLst>
              <a:ext uri="{FF2B5EF4-FFF2-40B4-BE49-F238E27FC236}">
                <a16:creationId xmlns:a16="http://schemas.microsoft.com/office/drawing/2014/main" id="{8D896A37-AB72-E8D5-C7C6-282CAAF87CCB}"/>
              </a:ext>
            </a:extLst>
          </p:cNvPr>
          <p:cNvSpPr/>
          <p:nvPr/>
        </p:nvSpPr>
        <p:spPr>
          <a:xfrm>
            <a:off x="1124211" y="2274119"/>
            <a:ext cx="9602404" cy="1688411"/>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一个有三个输入的与门的晶体管级电路如何构建？</a:t>
            </a:r>
            <a:endParaRPr lang="en-US" altLang="zh-CN" sz="2400" dirty="0">
              <a:solidFill>
                <a:schemeClr val="tx1">
                  <a:lumMod val="85000"/>
                  <a:lumOff val="15000"/>
                </a:schemeClr>
              </a:solidFill>
            </a:endParaRPr>
          </a:p>
          <a:p>
            <a:pPr marL="285750" lvl="1" indent="-285750">
              <a:lnSpc>
                <a:spcPct val="150000"/>
              </a:lnSpc>
              <a:buFont typeface="Wingdings" pitchFamily="2" charset="2"/>
              <a:buChar char="Ø"/>
            </a:pPr>
            <a:r>
              <a:rPr lang="zh-CN" altLang="en-US" sz="2400" dirty="0">
                <a:solidFill>
                  <a:schemeClr val="tx1">
                    <a:lumMod val="85000"/>
                    <a:lumOff val="15000"/>
                  </a:schemeClr>
                </a:solidFill>
              </a:rPr>
              <a:t>一个有四个输入的或门的晶体管级电路如何构建？</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如果现有若干与门（有</a:t>
            </a:r>
            <a:r>
              <a:rPr lang="en-US" altLang="zh-CN" sz="2400" dirty="0">
                <a:solidFill>
                  <a:schemeClr val="tx1">
                    <a:lumMod val="85000"/>
                    <a:lumOff val="15000"/>
                  </a:schemeClr>
                </a:solidFill>
              </a:rPr>
              <a:t>2</a:t>
            </a:r>
            <a:r>
              <a:rPr lang="zh-CN" altLang="en-US" sz="2400" dirty="0">
                <a:solidFill>
                  <a:schemeClr val="tx1">
                    <a:lumMod val="85000"/>
                    <a:lumOff val="15000"/>
                  </a:schemeClr>
                </a:solidFill>
              </a:rPr>
              <a:t>个输入），如何构建一个有三个输入的与门？</a:t>
            </a:r>
          </a:p>
        </p:txBody>
      </p:sp>
    </p:spTree>
    <p:custDataLst>
      <p:tags r:id="rId1"/>
    </p:custDataLst>
    <p:extLst>
      <p:ext uri="{BB962C8B-B14F-4D97-AF65-F5344CB8AC3E}">
        <p14:creationId xmlns:p14="http://schemas.microsoft.com/office/powerpoint/2010/main" val="14477832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581534"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三个输入的与门</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思考</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晶体管和门电路</a:t>
            </a:r>
          </a:p>
        </p:txBody>
      </p:sp>
      <p:sp>
        <p:nvSpPr>
          <p:cNvPr id="9" name="矩形 8">
            <a:extLst>
              <a:ext uri="{FF2B5EF4-FFF2-40B4-BE49-F238E27FC236}">
                <a16:creationId xmlns:a16="http://schemas.microsoft.com/office/drawing/2014/main" id="{8D896A37-AB72-E8D5-C7C6-282CAAF87CCB}"/>
              </a:ext>
            </a:extLst>
          </p:cNvPr>
          <p:cNvSpPr/>
          <p:nvPr/>
        </p:nvSpPr>
        <p:spPr>
          <a:xfrm>
            <a:off x="1124211" y="2274119"/>
            <a:ext cx="9602404" cy="580415"/>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如果现有若干与门（有</a:t>
            </a:r>
            <a:r>
              <a:rPr lang="en-US" altLang="zh-CN" sz="2400" dirty="0">
                <a:solidFill>
                  <a:schemeClr val="tx1">
                    <a:lumMod val="85000"/>
                    <a:lumOff val="15000"/>
                  </a:schemeClr>
                </a:solidFill>
              </a:rPr>
              <a:t>2</a:t>
            </a:r>
            <a:r>
              <a:rPr lang="zh-CN" altLang="en-US" sz="2400" dirty="0">
                <a:solidFill>
                  <a:schemeClr val="tx1">
                    <a:lumMod val="85000"/>
                    <a:lumOff val="15000"/>
                  </a:schemeClr>
                </a:solidFill>
              </a:rPr>
              <a:t>个输入），如何构建一个有三个输入的与门？</a:t>
            </a:r>
          </a:p>
        </p:txBody>
      </p:sp>
      <p:pic>
        <p:nvPicPr>
          <p:cNvPr id="2" name="图片 1">
            <a:extLst>
              <a:ext uri="{FF2B5EF4-FFF2-40B4-BE49-F238E27FC236}">
                <a16:creationId xmlns:a16="http://schemas.microsoft.com/office/drawing/2014/main" id="{A020DC27-5DDD-AA1A-4846-48FE1C7054F6}"/>
              </a:ext>
            </a:extLst>
          </p:cNvPr>
          <p:cNvPicPr>
            <a:picLocks noChangeAspect="1"/>
          </p:cNvPicPr>
          <p:nvPr/>
        </p:nvPicPr>
        <p:blipFill>
          <a:blip r:embed="rId5"/>
          <a:stretch>
            <a:fillRect/>
          </a:stretch>
        </p:blipFill>
        <p:spPr>
          <a:xfrm>
            <a:off x="1524612" y="4235347"/>
            <a:ext cx="2261371" cy="1272453"/>
          </a:xfrm>
          <a:prstGeom prst="rect">
            <a:avLst/>
          </a:prstGeom>
        </p:spPr>
      </p:pic>
      <p:grpSp>
        <p:nvGrpSpPr>
          <p:cNvPr id="5" name="组合 4">
            <a:extLst>
              <a:ext uri="{FF2B5EF4-FFF2-40B4-BE49-F238E27FC236}">
                <a16:creationId xmlns:a16="http://schemas.microsoft.com/office/drawing/2014/main" id="{3E5D3032-9640-99A0-280C-FA1DE72D9DD8}"/>
              </a:ext>
            </a:extLst>
          </p:cNvPr>
          <p:cNvGrpSpPr/>
          <p:nvPr/>
        </p:nvGrpSpPr>
        <p:grpSpPr>
          <a:xfrm>
            <a:off x="4757739" y="3130061"/>
            <a:ext cx="5612667" cy="3601061"/>
            <a:chOff x="4340225" y="3030538"/>
            <a:chExt cx="4176713" cy="2540000"/>
          </a:xfrm>
        </p:grpSpPr>
        <p:cxnSp>
          <p:nvCxnSpPr>
            <p:cNvPr id="6" name="直接连接符 16">
              <a:extLst>
                <a:ext uri="{FF2B5EF4-FFF2-40B4-BE49-F238E27FC236}">
                  <a16:creationId xmlns:a16="http://schemas.microsoft.com/office/drawing/2014/main" id="{97A8223C-51C3-2EDB-343A-77D1D92E994E}"/>
                </a:ext>
              </a:extLst>
            </p:cNvPr>
            <p:cNvCxnSpPr>
              <a:cxnSpLocks noChangeShapeType="1"/>
            </p:cNvCxnSpPr>
            <p:nvPr/>
          </p:nvCxnSpPr>
          <p:spPr bwMode="auto">
            <a:xfrm>
              <a:off x="4972050" y="3511550"/>
              <a:ext cx="376238" cy="0"/>
            </a:xfrm>
            <a:prstGeom prst="line">
              <a:avLst/>
            </a:prstGeom>
            <a:noFill/>
            <a:ln w="12700" algn="ctr">
              <a:solidFill>
                <a:schemeClr val="tx2"/>
              </a:solidFill>
              <a:round/>
              <a:headEnd/>
              <a:tailEnd/>
            </a:ln>
            <a:extLst>
              <a:ext uri="{909E8E84-426E-40DD-AFC4-6F175D3DCCD1}">
                <a14:hiddenFill xmlns:a14="http://schemas.microsoft.com/office/drawing/2010/main">
                  <a:noFill/>
                </a14:hiddenFill>
              </a:ext>
            </a:extLst>
          </p:spPr>
        </p:cxnSp>
        <p:cxnSp>
          <p:nvCxnSpPr>
            <p:cNvPr id="7" name="直接连接符 17">
              <a:extLst>
                <a:ext uri="{FF2B5EF4-FFF2-40B4-BE49-F238E27FC236}">
                  <a16:creationId xmlns:a16="http://schemas.microsoft.com/office/drawing/2014/main" id="{F2E30000-8861-8424-A473-DD8BC88A0A81}"/>
                </a:ext>
              </a:extLst>
            </p:cNvPr>
            <p:cNvCxnSpPr>
              <a:cxnSpLocks noChangeShapeType="1"/>
            </p:cNvCxnSpPr>
            <p:nvPr/>
          </p:nvCxnSpPr>
          <p:spPr bwMode="auto">
            <a:xfrm>
              <a:off x="4954588" y="3711575"/>
              <a:ext cx="376237" cy="0"/>
            </a:xfrm>
            <a:prstGeom prst="line">
              <a:avLst/>
            </a:prstGeom>
            <a:noFill/>
            <a:ln w="12700" algn="ctr">
              <a:solidFill>
                <a:schemeClr val="tx2"/>
              </a:solidFill>
              <a:round/>
              <a:headEnd/>
              <a:tailEnd/>
            </a:ln>
            <a:extLst>
              <a:ext uri="{909E8E84-426E-40DD-AFC4-6F175D3DCCD1}">
                <a14:hiddenFill xmlns:a14="http://schemas.microsoft.com/office/drawing/2010/main">
                  <a:noFill/>
                </a14:hiddenFill>
              </a:ext>
            </a:extLst>
          </p:spPr>
        </p:cxnSp>
        <p:sp>
          <p:nvSpPr>
            <p:cNvPr id="8" name="矩形 18">
              <a:extLst>
                <a:ext uri="{FF2B5EF4-FFF2-40B4-BE49-F238E27FC236}">
                  <a16:creationId xmlns:a16="http://schemas.microsoft.com/office/drawing/2014/main" id="{24865510-0BCF-EA89-C758-F83F5015D995}"/>
                </a:ext>
              </a:extLst>
            </p:cNvPr>
            <p:cNvSpPr>
              <a:spLocks noChangeArrowheads="1"/>
            </p:cNvSpPr>
            <p:nvPr/>
          </p:nvSpPr>
          <p:spPr bwMode="auto">
            <a:xfrm>
              <a:off x="5330825" y="3216275"/>
              <a:ext cx="447675" cy="708025"/>
            </a:xfrm>
            <a:prstGeom prst="rect">
              <a:avLst/>
            </a:prstGeom>
            <a:noFill/>
            <a:ln w="9525" algn="ctr">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eaLnBrk="1" hangingPunct="1">
                <a:spcBef>
                  <a:spcPct val="0"/>
                </a:spcBef>
                <a:buClrTx/>
                <a:buSzTx/>
                <a:buFontTx/>
                <a:buNone/>
              </a:pPr>
              <a:r>
                <a:rPr lang="en-US" altLang="zh-CN" sz="1800" b="1">
                  <a:latin typeface="Times New Roman" panose="02020603050405020304" pitchFamily="18" charset="0"/>
                  <a:sym typeface="Symbol" panose="05050102010706020507" pitchFamily="18" charset="2"/>
                </a:rPr>
                <a:t>&amp;</a:t>
              </a:r>
              <a:endParaRPr lang="zh-CN" altLang="en-US" sz="1800" b="1">
                <a:latin typeface="Times New Roman" panose="02020603050405020304" pitchFamily="18" charset="0"/>
              </a:endParaRPr>
            </a:p>
          </p:txBody>
        </p:sp>
        <p:cxnSp>
          <p:nvCxnSpPr>
            <p:cNvPr id="10" name="直接连接符 19">
              <a:extLst>
                <a:ext uri="{FF2B5EF4-FFF2-40B4-BE49-F238E27FC236}">
                  <a16:creationId xmlns:a16="http://schemas.microsoft.com/office/drawing/2014/main" id="{7A1A2E94-9007-D4BB-7527-85770593BF49}"/>
                </a:ext>
              </a:extLst>
            </p:cNvPr>
            <p:cNvCxnSpPr>
              <a:cxnSpLocks noChangeShapeType="1"/>
            </p:cNvCxnSpPr>
            <p:nvPr/>
          </p:nvCxnSpPr>
          <p:spPr bwMode="auto">
            <a:xfrm>
              <a:off x="5778500" y="3578225"/>
              <a:ext cx="376238" cy="0"/>
            </a:xfrm>
            <a:prstGeom prst="line">
              <a:avLst/>
            </a:prstGeom>
            <a:noFill/>
            <a:ln w="12700" algn="ctr">
              <a:solidFill>
                <a:schemeClr val="tx2"/>
              </a:solidFill>
              <a:round/>
              <a:headEnd/>
              <a:tailEnd/>
            </a:ln>
            <a:extLst>
              <a:ext uri="{909E8E84-426E-40DD-AFC4-6F175D3DCCD1}">
                <a14:hiddenFill xmlns:a14="http://schemas.microsoft.com/office/drawing/2010/main">
                  <a:noFill/>
                </a14:hiddenFill>
              </a:ext>
            </a:extLst>
          </p:spPr>
        </p:cxnSp>
        <p:cxnSp>
          <p:nvCxnSpPr>
            <p:cNvPr id="11" name="直接连接符 22">
              <a:extLst>
                <a:ext uri="{FF2B5EF4-FFF2-40B4-BE49-F238E27FC236}">
                  <a16:creationId xmlns:a16="http://schemas.microsoft.com/office/drawing/2014/main" id="{37004FAD-7B99-CB7F-2DC4-785A4AC9F982}"/>
                </a:ext>
              </a:extLst>
            </p:cNvPr>
            <p:cNvCxnSpPr>
              <a:cxnSpLocks noChangeShapeType="1"/>
            </p:cNvCxnSpPr>
            <p:nvPr/>
          </p:nvCxnSpPr>
          <p:spPr bwMode="auto">
            <a:xfrm>
              <a:off x="4987925" y="5113338"/>
              <a:ext cx="376238" cy="0"/>
            </a:xfrm>
            <a:prstGeom prst="line">
              <a:avLst/>
            </a:prstGeom>
            <a:noFill/>
            <a:ln w="12700" algn="ctr">
              <a:solidFill>
                <a:schemeClr val="tx2"/>
              </a:solidFill>
              <a:round/>
              <a:headEnd/>
              <a:tailEnd/>
            </a:ln>
            <a:extLst>
              <a:ext uri="{909E8E84-426E-40DD-AFC4-6F175D3DCCD1}">
                <a14:hiddenFill xmlns:a14="http://schemas.microsoft.com/office/drawing/2010/main">
                  <a:noFill/>
                </a14:hiddenFill>
              </a:ext>
            </a:extLst>
          </p:spPr>
        </p:cxnSp>
        <p:sp>
          <p:nvSpPr>
            <p:cNvPr id="12" name="矩形 23">
              <a:extLst>
                <a:ext uri="{FF2B5EF4-FFF2-40B4-BE49-F238E27FC236}">
                  <a16:creationId xmlns:a16="http://schemas.microsoft.com/office/drawing/2014/main" id="{408519B6-31EF-DF5E-882D-FF621162ED90}"/>
                </a:ext>
              </a:extLst>
            </p:cNvPr>
            <p:cNvSpPr>
              <a:spLocks noChangeArrowheads="1"/>
            </p:cNvSpPr>
            <p:nvPr/>
          </p:nvSpPr>
          <p:spPr bwMode="auto">
            <a:xfrm>
              <a:off x="5348288" y="4659313"/>
              <a:ext cx="447675" cy="706437"/>
            </a:xfrm>
            <a:prstGeom prst="rect">
              <a:avLst/>
            </a:prstGeom>
            <a:noFill/>
            <a:ln w="9525" algn="ctr">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eaLnBrk="1" hangingPunct="1">
                <a:spcBef>
                  <a:spcPct val="0"/>
                </a:spcBef>
                <a:buClrTx/>
                <a:buSzTx/>
                <a:buFontTx/>
                <a:buNone/>
              </a:pPr>
              <a:r>
                <a:rPr lang="en-US" altLang="zh-CN" sz="1800" b="1">
                  <a:latin typeface="Times New Roman" panose="02020603050405020304" pitchFamily="18" charset="0"/>
                  <a:sym typeface="Symbol" panose="05050102010706020507" pitchFamily="18" charset="2"/>
                </a:rPr>
                <a:t>&amp;</a:t>
              </a:r>
              <a:endParaRPr lang="zh-CN" altLang="en-US" sz="1800" b="1">
                <a:latin typeface="Times New Roman" panose="02020603050405020304" pitchFamily="18" charset="0"/>
              </a:endParaRPr>
            </a:p>
          </p:txBody>
        </p:sp>
        <p:cxnSp>
          <p:nvCxnSpPr>
            <p:cNvPr id="13" name="直接连接符 24">
              <a:extLst>
                <a:ext uri="{FF2B5EF4-FFF2-40B4-BE49-F238E27FC236}">
                  <a16:creationId xmlns:a16="http://schemas.microsoft.com/office/drawing/2014/main" id="{846C782E-1E01-FF00-0774-689CD3082C9C}"/>
                </a:ext>
              </a:extLst>
            </p:cNvPr>
            <p:cNvCxnSpPr>
              <a:cxnSpLocks noChangeShapeType="1"/>
            </p:cNvCxnSpPr>
            <p:nvPr/>
          </p:nvCxnSpPr>
          <p:spPr bwMode="auto">
            <a:xfrm>
              <a:off x="5795963" y="5019675"/>
              <a:ext cx="376237" cy="0"/>
            </a:xfrm>
            <a:prstGeom prst="line">
              <a:avLst/>
            </a:prstGeom>
            <a:noFill/>
            <a:ln w="12700" algn="ctr">
              <a:solidFill>
                <a:schemeClr val="tx2"/>
              </a:solidFill>
              <a:round/>
              <a:headEnd/>
              <a:tailEnd/>
            </a:ln>
            <a:extLst>
              <a:ext uri="{909E8E84-426E-40DD-AFC4-6F175D3DCCD1}">
                <a14:hiddenFill xmlns:a14="http://schemas.microsoft.com/office/drawing/2010/main">
                  <a:noFill/>
                </a14:hiddenFill>
              </a:ext>
            </a:extLst>
          </p:spPr>
        </p:cxnSp>
        <p:cxnSp>
          <p:nvCxnSpPr>
            <p:cNvPr id="14" name="直接连接符 25">
              <a:extLst>
                <a:ext uri="{FF2B5EF4-FFF2-40B4-BE49-F238E27FC236}">
                  <a16:creationId xmlns:a16="http://schemas.microsoft.com/office/drawing/2014/main" id="{D9481C3E-4E28-18D8-2F52-B2039B72C54B}"/>
                </a:ext>
              </a:extLst>
            </p:cNvPr>
            <p:cNvCxnSpPr>
              <a:cxnSpLocks noChangeShapeType="1"/>
            </p:cNvCxnSpPr>
            <p:nvPr/>
          </p:nvCxnSpPr>
          <p:spPr bwMode="auto">
            <a:xfrm>
              <a:off x="4972050" y="4929188"/>
              <a:ext cx="376238" cy="0"/>
            </a:xfrm>
            <a:prstGeom prst="line">
              <a:avLst/>
            </a:prstGeom>
            <a:noFill/>
            <a:ln w="12700" algn="ctr">
              <a:solidFill>
                <a:schemeClr val="tx2"/>
              </a:solidFill>
              <a:round/>
              <a:headEnd/>
              <a:tailEnd/>
            </a:ln>
            <a:extLst>
              <a:ext uri="{909E8E84-426E-40DD-AFC4-6F175D3DCCD1}">
                <a14:hiddenFill xmlns:a14="http://schemas.microsoft.com/office/drawing/2010/main">
                  <a:noFill/>
                </a14:hiddenFill>
              </a:ext>
            </a:extLst>
          </p:spPr>
        </p:cxnSp>
        <p:cxnSp>
          <p:nvCxnSpPr>
            <p:cNvPr id="15" name="直接连接符 26">
              <a:extLst>
                <a:ext uri="{FF2B5EF4-FFF2-40B4-BE49-F238E27FC236}">
                  <a16:creationId xmlns:a16="http://schemas.microsoft.com/office/drawing/2014/main" id="{96A48BE9-2F10-D154-0CA1-C7E337C611D2}"/>
                </a:ext>
              </a:extLst>
            </p:cNvPr>
            <p:cNvCxnSpPr>
              <a:cxnSpLocks noChangeShapeType="1"/>
            </p:cNvCxnSpPr>
            <p:nvPr/>
          </p:nvCxnSpPr>
          <p:spPr bwMode="auto">
            <a:xfrm>
              <a:off x="6172200" y="3792538"/>
              <a:ext cx="561975" cy="0"/>
            </a:xfrm>
            <a:prstGeom prst="line">
              <a:avLst/>
            </a:prstGeom>
            <a:noFill/>
            <a:ln w="12700" algn="ctr">
              <a:solidFill>
                <a:schemeClr val="tx2"/>
              </a:solidFill>
              <a:round/>
              <a:headEnd/>
              <a:tailEnd/>
            </a:ln>
            <a:extLst>
              <a:ext uri="{909E8E84-426E-40DD-AFC4-6F175D3DCCD1}">
                <a14:hiddenFill xmlns:a14="http://schemas.microsoft.com/office/drawing/2010/main">
                  <a:noFill/>
                </a14:hiddenFill>
              </a:ext>
            </a:extLst>
          </p:spPr>
        </p:cxnSp>
        <p:sp>
          <p:nvSpPr>
            <p:cNvPr id="16" name="矩形 28">
              <a:extLst>
                <a:ext uri="{FF2B5EF4-FFF2-40B4-BE49-F238E27FC236}">
                  <a16:creationId xmlns:a16="http://schemas.microsoft.com/office/drawing/2014/main" id="{6E7FAD4E-A884-1725-4961-2875FA7A78B5}"/>
                </a:ext>
              </a:extLst>
            </p:cNvPr>
            <p:cNvSpPr>
              <a:spLocks noChangeArrowheads="1"/>
            </p:cNvSpPr>
            <p:nvPr/>
          </p:nvSpPr>
          <p:spPr bwMode="auto">
            <a:xfrm>
              <a:off x="6734175" y="3511550"/>
              <a:ext cx="449263" cy="706438"/>
            </a:xfrm>
            <a:prstGeom prst="rect">
              <a:avLst/>
            </a:prstGeom>
            <a:noFill/>
            <a:ln w="9525" algn="ctr">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eaLnBrk="1" hangingPunct="1">
                <a:spcBef>
                  <a:spcPct val="0"/>
                </a:spcBef>
                <a:buClrTx/>
                <a:buSzTx/>
                <a:buFontTx/>
                <a:buNone/>
              </a:pPr>
              <a:r>
                <a:rPr lang="en-US" altLang="zh-CN" sz="1800" b="1">
                  <a:latin typeface="Times New Roman" panose="02020603050405020304" pitchFamily="18" charset="0"/>
                  <a:sym typeface="Symbol" panose="05050102010706020507" pitchFamily="18" charset="2"/>
                </a:rPr>
                <a:t>&amp;</a:t>
              </a:r>
              <a:endParaRPr lang="zh-CN" altLang="en-US" sz="1800" b="1">
                <a:latin typeface="Times New Roman" panose="02020603050405020304" pitchFamily="18" charset="0"/>
              </a:endParaRPr>
            </a:p>
          </p:txBody>
        </p:sp>
        <p:cxnSp>
          <p:nvCxnSpPr>
            <p:cNvPr id="17" name="直接连接符 29">
              <a:extLst>
                <a:ext uri="{FF2B5EF4-FFF2-40B4-BE49-F238E27FC236}">
                  <a16:creationId xmlns:a16="http://schemas.microsoft.com/office/drawing/2014/main" id="{EE38027D-4E13-72C8-1E82-CE080AAAF2D4}"/>
                </a:ext>
              </a:extLst>
            </p:cNvPr>
            <p:cNvCxnSpPr>
              <a:cxnSpLocks noChangeShapeType="1"/>
            </p:cNvCxnSpPr>
            <p:nvPr/>
          </p:nvCxnSpPr>
          <p:spPr bwMode="auto">
            <a:xfrm>
              <a:off x="7183438" y="3871913"/>
              <a:ext cx="376237" cy="0"/>
            </a:xfrm>
            <a:prstGeom prst="line">
              <a:avLst/>
            </a:prstGeom>
            <a:noFill/>
            <a:ln w="12700" algn="ctr">
              <a:solidFill>
                <a:schemeClr val="tx2"/>
              </a:solidFill>
              <a:round/>
              <a:headEnd/>
              <a:tailEnd/>
            </a:ln>
            <a:extLst>
              <a:ext uri="{909E8E84-426E-40DD-AFC4-6F175D3DCCD1}">
                <a14:hiddenFill xmlns:a14="http://schemas.microsoft.com/office/drawing/2010/main">
                  <a:noFill/>
                </a14:hiddenFill>
              </a:ext>
            </a:extLst>
          </p:spPr>
        </p:cxnSp>
        <p:sp>
          <p:nvSpPr>
            <p:cNvPr id="18" name="矩形 33">
              <a:extLst>
                <a:ext uri="{FF2B5EF4-FFF2-40B4-BE49-F238E27FC236}">
                  <a16:creationId xmlns:a16="http://schemas.microsoft.com/office/drawing/2014/main" id="{658EDC51-19D5-421B-6114-7E2CD6BAACDD}"/>
                </a:ext>
              </a:extLst>
            </p:cNvPr>
            <p:cNvSpPr>
              <a:spLocks noChangeArrowheads="1"/>
            </p:cNvSpPr>
            <p:nvPr/>
          </p:nvSpPr>
          <p:spPr bwMode="auto">
            <a:xfrm>
              <a:off x="6743700" y="4348163"/>
              <a:ext cx="447675" cy="706437"/>
            </a:xfrm>
            <a:prstGeom prst="rect">
              <a:avLst/>
            </a:prstGeom>
            <a:noFill/>
            <a:ln w="9525" algn="ctr">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20574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eaLnBrk="1" hangingPunct="1">
                <a:spcBef>
                  <a:spcPct val="0"/>
                </a:spcBef>
                <a:buClrTx/>
                <a:buSzTx/>
                <a:buFontTx/>
                <a:buNone/>
              </a:pPr>
              <a:r>
                <a:rPr lang="en-US" altLang="zh-CN" sz="1800" b="1">
                  <a:latin typeface="Times New Roman" panose="02020603050405020304" pitchFamily="18" charset="0"/>
                  <a:sym typeface="Symbol" panose="05050102010706020507" pitchFamily="18" charset="2"/>
                </a:rPr>
                <a:t>&amp;</a:t>
              </a:r>
              <a:endParaRPr lang="zh-CN" altLang="en-US" sz="1800" b="1">
                <a:latin typeface="Times New Roman" panose="02020603050405020304" pitchFamily="18" charset="0"/>
              </a:endParaRPr>
            </a:p>
          </p:txBody>
        </p:sp>
        <p:cxnSp>
          <p:nvCxnSpPr>
            <p:cNvPr id="19" name="直接连接符 34">
              <a:extLst>
                <a:ext uri="{FF2B5EF4-FFF2-40B4-BE49-F238E27FC236}">
                  <a16:creationId xmlns:a16="http://schemas.microsoft.com/office/drawing/2014/main" id="{01483A08-74BF-6D9E-FB4F-87C5F07E9EAD}"/>
                </a:ext>
              </a:extLst>
            </p:cNvPr>
            <p:cNvCxnSpPr>
              <a:cxnSpLocks noChangeShapeType="1"/>
            </p:cNvCxnSpPr>
            <p:nvPr/>
          </p:nvCxnSpPr>
          <p:spPr bwMode="auto">
            <a:xfrm>
              <a:off x="7191375" y="4710113"/>
              <a:ext cx="376238" cy="0"/>
            </a:xfrm>
            <a:prstGeom prst="line">
              <a:avLst/>
            </a:prstGeom>
            <a:noFill/>
            <a:ln w="12700" algn="ctr">
              <a:solidFill>
                <a:schemeClr val="tx2"/>
              </a:solidFill>
              <a:round/>
              <a:headEnd/>
              <a:tailEnd/>
            </a:ln>
            <a:extLst>
              <a:ext uri="{909E8E84-426E-40DD-AFC4-6F175D3DCCD1}">
                <a14:hiddenFill xmlns:a14="http://schemas.microsoft.com/office/drawing/2010/main">
                  <a:noFill/>
                </a14:hiddenFill>
              </a:ext>
            </a:extLst>
          </p:spPr>
        </p:cxnSp>
        <p:cxnSp>
          <p:nvCxnSpPr>
            <p:cNvPr id="21" name="直接连接符 42">
              <a:extLst>
                <a:ext uri="{FF2B5EF4-FFF2-40B4-BE49-F238E27FC236}">
                  <a16:creationId xmlns:a16="http://schemas.microsoft.com/office/drawing/2014/main" id="{CD953499-66DE-2297-C8AC-D73D7CC4C268}"/>
                </a:ext>
              </a:extLst>
            </p:cNvPr>
            <p:cNvCxnSpPr>
              <a:cxnSpLocks noChangeShapeType="1"/>
            </p:cNvCxnSpPr>
            <p:nvPr/>
          </p:nvCxnSpPr>
          <p:spPr bwMode="auto">
            <a:xfrm>
              <a:off x="4972050" y="4017963"/>
              <a:ext cx="1771650" cy="0"/>
            </a:xfrm>
            <a:prstGeom prst="line">
              <a:avLst/>
            </a:prstGeom>
            <a:noFill/>
            <a:ln w="12700" algn="ctr">
              <a:solidFill>
                <a:schemeClr val="tx2"/>
              </a:solidFill>
              <a:round/>
              <a:headEnd/>
              <a:tailEnd/>
            </a:ln>
            <a:extLst>
              <a:ext uri="{909E8E84-426E-40DD-AFC4-6F175D3DCCD1}">
                <a14:hiddenFill xmlns:a14="http://schemas.microsoft.com/office/drawing/2010/main">
                  <a:noFill/>
                </a14:hiddenFill>
              </a:ext>
            </a:extLst>
          </p:spPr>
        </p:cxnSp>
        <p:cxnSp>
          <p:nvCxnSpPr>
            <p:cNvPr id="22" name="直接连接符 77">
              <a:extLst>
                <a:ext uri="{FF2B5EF4-FFF2-40B4-BE49-F238E27FC236}">
                  <a16:creationId xmlns:a16="http://schemas.microsoft.com/office/drawing/2014/main" id="{22106E90-5AA5-7562-EB36-5CC76787A9F8}"/>
                </a:ext>
              </a:extLst>
            </p:cNvPr>
            <p:cNvCxnSpPr>
              <a:cxnSpLocks noChangeShapeType="1"/>
            </p:cNvCxnSpPr>
            <p:nvPr/>
          </p:nvCxnSpPr>
          <p:spPr bwMode="auto">
            <a:xfrm>
              <a:off x="4962525" y="4567238"/>
              <a:ext cx="1771650" cy="0"/>
            </a:xfrm>
            <a:prstGeom prst="line">
              <a:avLst/>
            </a:prstGeom>
            <a:noFill/>
            <a:ln w="12700" algn="ctr">
              <a:solidFill>
                <a:schemeClr val="tx2"/>
              </a:solidFill>
              <a:round/>
              <a:headEnd/>
              <a:tailEnd/>
            </a:ln>
            <a:extLst>
              <a:ext uri="{909E8E84-426E-40DD-AFC4-6F175D3DCCD1}">
                <a14:hiddenFill xmlns:a14="http://schemas.microsoft.com/office/drawing/2010/main">
                  <a:noFill/>
                </a14:hiddenFill>
              </a:ext>
            </a:extLst>
          </p:spPr>
        </p:cxnSp>
        <p:cxnSp>
          <p:nvCxnSpPr>
            <p:cNvPr id="23" name="直接连接符 104">
              <a:extLst>
                <a:ext uri="{FF2B5EF4-FFF2-40B4-BE49-F238E27FC236}">
                  <a16:creationId xmlns:a16="http://schemas.microsoft.com/office/drawing/2014/main" id="{4498DAAF-A11A-A4E9-047B-59B2FD09A021}"/>
                </a:ext>
              </a:extLst>
            </p:cNvPr>
            <p:cNvCxnSpPr>
              <a:cxnSpLocks noChangeShapeType="1"/>
            </p:cNvCxnSpPr>
            <p:nvPr/>
          </p:nvCxnSpPr>
          <p:spPr bwMode="auto">
            <a:xfrm>
              <a:off x="6172200" y="4829175"/>
              <a:ext cx="561975" cy="0"/>
            </a:xfrm>
            <a:prstGeom prst="line">
              <a:avLst/>
            </a:prstGeom>
            <a:noFill/>
            <a:ln w="12700" algn="ctr">
              <a:solidFill>
                <a:schemeClr val="tx2"/>
              </a:solidFill>
              <a:round/>
              <a:headEnd/>
              <a:tailEnd/>
            </a:ln>
            <a:extLst>
              <a:ext uri="{909E8E84-426E-40DD-AFC4-6F175D3DCCD1}">
                <a14:hiddenFill xmlns:a14="http://schemas.microsoft.com/office/drawing/2010/main">
                  <a:noFill/>
                </a14:hiddenFill>
              </a:ext>
            </a:extLst>
          </p:spPr>
        </p:cxnSp>
        <p:sp>
          <p:nvSpPr>
            <p:cNvPr id="24" name="文本框 36">
              <a:extLst>
                <a:ext uri="{FF2B5EF4-FFF2-40B4-BE49-F238E27FC236}">
                  <a16:creationId xmlns:a16="http://schemas.microsoft.com/office/drawing/2014/main" id="{A0394C42-0D2D-DF85-23DE-55D39518AC9C}"/>
                </a:ext>
              </a:extLst>
            </p:cNvPr>
            <p:cNvSpPr txBox="1">
              <a:spLocks noChangeArrowheads="1"/>
            </p:cNvSpPr>
            <p:nvPr/>
          </p:nvSpPr>
          <p:spPr bwMode="auto">
            <a:xfrm>
              <a:off x="4667250" y="3249613"/>
              <a:ext cx="371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2000" b="1"/>
                <a:t>A</a:t>
              </a:r>
              <a:endParaRPr lang="zh-CN" altLang="en-US" sz="2000" b="1"/>
            </a:p>
          </p:txBody>
        </p:sp>
        <p:sp>
          <p:nvSpPr>
            <p:cNvPr id="25" name="文本框 37">
              <a:extLst>
                <a:ext uri="{FF2B5EF4-FFF2-40B4-BE49-F238E27FC236}">
                  <a16:creationId xmlns:a16="http://schemas.microsoft.com/office/drawing/2014/main" id="{BD43C37C-621D-D7DE-A084-A28ABA554BB2}"/>
                </a:ext>
              </a:extLst>
            </p:cNvPr>
            <p:cNvSpPr txBox="1">
              <a:spLocks noChangeArrowheads="1"/>
            </p:cNvSpPr>
            <p:nvPr/>
          </p:nvSpPr>
          <p:spPr bwMode="auto">
            <a:xfrm>
              <a:off x="4694238" y="3817938"/>
              <a:ext cx="3698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2000" b="1"/>
                <a:t>C</a:t>
              </a:r>
              <a:endParaRPr lang="zh-CN" altLang="en-US" sz="2000" b="1"/>
            </a:p>
          </p:txBody>
        </p:sp>
        <p:sp>
          <p:nvSpPr>
            <p:cNvPr id="26" name="文本框 38">
              <a:extLst>
                <a:ext uri="{FF2B5EF4-FFF2-40B4-BE49-F238E27FC236}">
                  <a16:creationId xmlns:a16="http://schemas.microsoft.com/office/drawing/2014/main" id="{C55053B9-4136-74D5-2396-851381C61146}"/>
                </a:ext>
              </a:extLst>
            </p:cNvPr>
            <p:cNvSpPr txBox="1">
              <a:spLocks noChangeArrowheads="1"/>
            </p:cNvSpPr>
            <p:nvPr/>
          </p:nvSpPr>
          <p:spPr bwMode="auto">
            <a:xfrm>
              <a:off x="4675188" y="3487738"/>
              <a:ext cx="355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2000" b="1"/>
                <a:t>B</a:t>
              </a:r>
              <a:endParaRPr lang="zh-CN" altLang="en-US" sz="2000" b="1"/>
            </a:p>
          </p:txBody>
        </p:sp>
        <p:cxnSp>
          <p:nvCxnSpPr>
            <p:cNvPr id="27" name="直接连接符 44">
              <a:extLst>
                <a:ext uri="{FF2B5EF4-FFF2-40B4-BE49-F238E27FC236}">
                  <a16:creationId xmlns:a16="http://schemas.microsoft.com/office/drawing/2014/main" id="{AA18BCF7-8462-5B99-5B45-8957A0E82EDB}"/>
                </a:ext>
              </a:extLst>
            </p:cNvPr>
            <p:cNvCxnSpPr>
              <a:cxnSpLocks noChangeShapeType="1"/>
            </p:cNvCxnSpPr>
            <p:nvPr/>
          </p:nvCxnSpPr>
          <p:spPr bwMode="auto">
            <a:xfrm>
              <a:off x="6156325" y="3592513"/>
              <a:ext cx="0" cy="200025"/>
            </a:xfrm>
            <a:prstGeom prst="line">
              <a:avLst/>
            </a:prstGeom>
            <a:noFill/>
            <a:ln w="12700" algn="ctr">
              <a:solidFill>
                <a:schemeClr val="tx2"/>
              </a:solidFill>
              <a:round/>
              <a:headEnd/>
              <a:tailEnd/>
            </a:ln>
            <a:extLst>
              <a:ext uri="{909E8E84-426E-40DD-AFC4-6F175D3DCCD1}">
                <a14:hiddenFill xmlns:a14="http://schemas.microsoft.com/office/drawing/2010/main">
                  <a:noFill/>
                </a14:hiddenFill>
              </a:ext>
            </a:extLst>
          </p:spPr>
        </p:cxnSp>
        <p:sp>
          <p:nvSpPr>
            <p:cNvPr id="28" name="文本框 52">
              <a:extLst>
                <a:ext uri="{FF2B5EF4-FFF2-40B4-BE49-F238E27FC236}">
                  <a16:creationId xmlns:a16="http://schemas.microsoft.com/office/drawing/2014/main" id="{A4B16A6B-A13A-0576-179B-2349008CAE3E}"/>
                </a:ext>
              </a:extLst>
            </p:cNvPr>
            <p:cNvSpPr txBox="1">
              <a:spLocks noChangeArrowheads="1"/>
            </p:cNvSpPr>
            <p:nvPr/>
          </p:nvSpPr>
          <p:spPr bwMode="auto">
            <a:xfrm>
              <a:off x="7637463" y="3724275"/>
              <a:ext cx="371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2000" b="1"/>
                <a:t>D</a:t>
              </a:r>
              <a:endParaRPr lang="zh-CN" altLang="en-US" sz="2000" b="1"/>
            </a:p>
          </p:txBody>
        </p:sp>
        <p:sp>
          <p:nvSpPr>
            <p:cNvPr id="29" name="文本框 78">
              <a:extLst>
                <a:ext uri="{FF2B5EF4-FFF2-40B4-BE49-F238E27FC236}">
                  <a16:creationId xmlns:a16="http://schemas.microsoft.com/office/drawing/2014/main" id="{5D28F18B-566B-DA8D-ADE3-8D3514A4A31A}"/>
                </a:ext>
              </a:extLst>
            </p:cNvPr>
            <p:cNvSpPr txBox="1">
              <a:spLocks noChangeArrowheads="1"/>
            </p:cNvSpPr>
            <p:nvPr/>
          </p:nvSpPr>
          <p:spPr bwMode="auto">
            <a:xfrm>
              <a:off x="4705350" y="4349750"/>
              <a:ext cx="3698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2000" b="1"/>
                <a:t>A</a:t>
              </a:r>
              <a:endParaRPr lang="zh-CN" altLang="en-US" sz="2000" b="1"/>
            </a:p>
          </p:txBody>
        </p:sp>
        <p:sp>
          <p:nvSpPr>
            <p:cNvPr id="33" name="文本框 79">
              <a:extLst>
                <a:ext uri="{FF2B5EF4-FFF2-40B4-BE49-F238E27FC236}">
                  <a16:creationId xmlns:a16="http://schemas.microsoft.com/office/drawing/2014/main" id="{F6E8D77F-CA13-C038-4ED7-CFF9EC9346E6}"/>
                </a:ext>
              </a:extLst>
            </p:cNvPr>
            <p:cNvSpPr txBox="1">
              <a:spLocks noChangeArrowheads="1"/>
            </p:cNvSpPr>
            <p:nvPr/>
          </p:nvSpPr>
          <p:spPr bwMode="auto">
            <a:xfrm>
              <a:off x="4708525" y="4692650"/>
              <a:ext cx="382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2000" b="1"/>
                <a:t>B</a:t>
              </a:r>
              <a:endParaRPr lang="zh-CN" altLang="en-US" sz="2000" b="1"/>
            </a:p>
          </p:txBody>
        </p:sp>
        <p:sp>
          <p:nvSpPr>
            <p:cNvPr id="34" name="文本框 80">
              <a:extLst>
                <a:ext uri="{FF2B5EF4-FFF2-40B4-BE49-F238E27FC236}">
                  <a16:creationId xmlns:a16="http://schemas.microsoft.com/office/drawing/2014/main" id="{6E22CB68-F0A3-A3E6-A0BB-D2ECBE28A531}"/>
                </a:ext>
              </a:extLst>
            </p:cNvPr>
            <p:cNvSpPr txBox="1">
              <a:spLocks noChangeArrowheads="1"/>
            </p:cNvSpPr>
            <p:nvPr/>
          </p:nvSpPr>
          <p:spPr bwMode="auto">
            <a:xfrm>
              <a:off x="4706938" y="4914900"/>
              <a:ext cx="3698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2000" b="1"/>
                <a:t>C</a:t>
              </a:r>
              <a:endParaRPr lang="zh-CN" altLang="en-US" sz="2000" b="1"/>
            </a:p>
          </p:txBody>
        </p:sp>
        <p:cxnSp>
          <p:nvCxnSpPr>
            <p:cNvPr id="35" name="直接连接符 81">
              <a:extLst>
                <a:ext uri="{FF2B5EF4-FFF2-40B4-BE49-F238E27FC236}">
                  <a16:creationId xmlns:a16="http://schemas.microsoft.com/office/drawing/2014/main" id="{79A25ADC-080C-44B9-2561-66F1F304672B}"/>
                </a:ext>
              </a:extLst>
            </p:cNvPr>
            <p:cNvCxnSpPr>
              <a:cxnSpLocks noChangeShapeType="1"/>
            </p:cNvCxnSpPr>
            <p:nvPr/>
          </p:nvCxnSpPr>
          <p:spPr bwMode="auto">
            <a:xfrm>
              <a:off x="6172200" y="4829175"/>
              <a:ext cx="0" cy="200025"/>
            </a:xfrm>
            <a:prstGeom prst="line">
              <a:avLst/>
            </a:prstGeom>
            <a:noFill/>
            <a:ln w="12700" algn="ctr">
              <a:solidFill>
                <a:schemeClr val="tx2"/>
              </a:solidFill>
              <a:round/>
              <a:headEnd/>
              <a:tailEnd/>
            </a:ln>
            <a:extLst>
              <a:ext uri="{909E8E84-426E-40DD-AFC4-6F175D3DCCD1}">
                <a14:hiddenFill xmlns:a14="http://schemas.microsoft.com/office/drawing/2010/main">
                  <a:noFill/>
                </a14:hiddenFill>
              </a:ext>
            </a:extLst>
          </p:spPr>
        </p:cxnSp>
        <p:sp>
          <p:nvSpPr>
            <p:cNvPr id="36" name="文本框 105">
              <a:extLst>
                <a:ext uri="{FF2B5EF4-FFF2-40B4-BE49-F238E27FC236}">
                  <a16:creationId xmlns:a16="http://schemas.microsoft.com/office/drawing/2014/main" id="{179E39E1-1D95-67D3-5DF3-3AC8CC9D970C}"/>
                </a:ext>
              </a:extLst>
            </p:cNvPr>
            <p:cNvSpPr txBox="1">
              <a:spLocks noChangeArrowheads="1"/>
            </p:cNvSpPr>
            <p:nvPr/>
          </p:nvSpPr>
          <p:spPr bwMode="auto">
            <a:xfrm>
              <a:off x="7612063" y="4529138"/>
              <a:ext cx="371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2000" b="1"/>
                <a:t>D</a:t>
              </a:r>
              <a:endParaRPr lang="zh-CN" altLang="en-US" sz="2000" b="1"/>
            </a:p>
          </p:txBody>
        </p:sp>
        <p:sp>
          <p:nvSpPr>
            <p:cNvPr id="37" name="矩形 49">
              <a:extLst>
                <a:ext uri="{FF2B5EF4-FFF2-40B4-BE49-F238E27FC236}">
                  <a16:creationId xmlns:a16="http://schemas.microsoft.com/office/drawing/2014/main" id="{FF941A10-81B6-94E4-A65E-4C276AB708BE}"/>
                </a:ext>
              </a:extLst>
            </p:cNvPr>
            <p:cNvSpPr>
              <a:spLocks noChangeArrowheads="1"/>
            </p:cNvSpPr>
            <p:nvPr/>
          </p:nvSpPr>
          <p:spPr bwMode="auto">
            <a:xfrm>
              <a:off x="4340225" y="3030538"/>
              <a:ext cx="4176713" cy="1263650"/>
            </a:xfrm>
            <a:prstGeom prst="rect">
              <a:avLst/>
            </a:prstGeom>
            <a:noFill/>
            <a:ln w="19050" algn="ctr">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a:p>
          </p:txBody>
        </p:sp>
        <p:sp>
          <p:nvSpPr>
            <p:cNvPr id="38" name="矩形 107">
              <a:extLst>
                <a:ext uri="{FF2B5EF4-FFF2-40B4-BE49-F238E27FC236}">
                  <a16:creationId xmlns:a16="http://schemas.microsoft.com/office/drawing/2014/main" id="{5A222C81-1231-5DD5-8B03-AC6F90F0D81B}"/>
                </a:ext>
              </a:extLst>
            </p:cNvPr>
            <p:cNvSpPr>
              <a:spLocks noChangeArrowheads="1"/>
            </p:cNvSpPr>
            <p:nvPr/>
          </p:nvSpPr>
          <p:spPr bwMode="auto">
            <a:xfrm>
              <a:off x="4340225" y="4306888"/>
              <a:ext cx="4176713" cy="1263650"/>
            </a:xfrm>
            <a:prstGeom prst="rect">
              <a:avLst/>
            </a:prstGeom>
            <a:noFill/>
            <a:ln w="19050" algn="ctr">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a:p>
          </p:txBody>
        </p:sp>
      </p:grpSp>
    </p:spTree>
    <p:custDataLst>
      <p:tags r:id="rId1"/>
    </p:custDataLst>
    <p:extLst>
      <p:ext uri="{BB962C8B-B14F-4D97-AF65-F5344CB8AC3E}">
        <p14:creationId xmlns:p14="http://schemas.microsoft.com/office/powerpoint/2010/main" val="16990204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525" y="1756229"/>
            <a:ext cx="12201525" cy="3264898"/>
          </a:xfrm>
          <a:prstGeom prst="rect">
            <a:avLst/>
          </a:prstGeom>
          <a:solidFill>
            <a:srgbClr val="4E75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 name="TextBox 2"/>
          <p:cNvSpPr txBox="1"/>
          <p:nvPr>
            <p:custDataLst>
              <p:tags r:id="rId2"/>
            </p:custDataLst>
          </p:nvPr>
        </p:nvSpPr>
        <p:spPr>
          <a:xfrm>
            <a:off x="4653280" y="2826068"/>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7200" b="1" spc="200" dirty="0">
                <a:solidFill>
                  <a:srgbClr val="B88F4D"/>
                </a:solidFill>
                <a:latin typeface="Arial" panose="020B0604020202020204" pitchFamily="34" charset="0"/>
                <a:ea typeface="微软雅黑" panose="020B0503020204020204" pitchFamily="34" charset="-122"/>
                <a:cs typeface="Arial" panose="020B0604020202020204" pitchFamily="34" charset="0"/>
                <a:sym typeface="+mn-lt"/>
              </a:rPr>
              <a:t>03</a:t>
            </a:r>
          </a:p>
        </p:txBody>
      </p:sp>
      <p:sp>
        <p:nvSpPr>
          <p:cNvPr id="13" name="标题 12"/>
          <p:cNvSpPr>
            <a:spLocks noGrp="1"/>
          </p:cNvSpPr>
          <p:nvPr>
            <p:custDataLst>
              <p:tags r:id="rId3"/>
            </p:custDataLst>
          </p:nvPr>
        </p:nvSpPr>
        <p:spPr>
          <a:xfrm>
            <a:off x="6169024" y="2977833"/>
            <a:ext cx="4914265" cy="83566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altLang="en-US" sz="3200" dirty="0">
                <a:solidFill>
                  <a:schemeClr val="bg1"/>
                </a:solidFill>
              </a:rPr>
              <a:t>组合逻辑电路</a:t>
            </a:r>
            <a:endParaRPr lang="zh-CN" altLang="en-US" sz="3200" dirty="0">
              <a:solidFill>
                <a:schemeClr val="bg1"/>
              </a:solidFill>
              <a:ea typeface="微软雅黑" panose="020B0503020204020204" pitchFamily="34" charset="-122"/>
            </a:endParaRPr>
          </a:p>
        </p:txBody>
      </p:sp>
      <p:cxnSp>
        <p:nvCxnSpPr>
          <p:cNvPr id="19" name="直接连接符 18"/>
          <p:cNvCxnSpPr/>
          <p:nvPr/>
        </p:nvCxnSpPr>
        <p:spPr>
          <a:xfrm>
            <a:off x="3903980" y="2765425"/>
            <a:ext cx="0" cy="1451610"/>
          </a:xfrm>
          <a:prstGeom prst="line">
            <a:avLst/>
          </a:prstGeom>
          <a:ln w="9525">
            <a:solidFill>
              <a:srgbClr val="B88F4D"/>
            </a:solidFill>
          </a:ln>
        </p:spPr>
        <p:style>
          <a:lnRef idx="1">
            <a:schemeClr val="accent1"/>
          </a:lnRef>
          <a:fillRef idx="0">
            <a:schemeClr val="accent1"/>
          </a:fillRef>
          <a:effectRef idx="0">
            <a:schemeClr val="accent1"/>
          </a:effectRef>
          <a:fontRef idx="minor">
            <a:schemeClr val="tx1"/>
          </a:fontRef>
        </p:style>
      </p:cxnSp>
      <p:pic>
        <p:nvPicPr>
          <p:cNvPr id="9" name="图片 8" descr="G:\2021\校庆\PPT\logo-08.pnglogo-08">
            <a:extLst>
              <a:ext uri="{FF2B5EF4-FFF2-40B4-BE49-F238E27FC236}">
                <a16:creationId xmlns:a16="http://schemas.microsoft.com/office/drawing/2014/main" id="{A62D7C2F-1B42-4F9E-ADC0-6A029E3724CA}"/>
              </a:ext>
            </a:extLst>
          </p:cNvPr>
          <p:cNvPicPr>
            <a:picLocks noChangeAspect="1"/>
          </p:cNvPicPr>
          <p:nvPr/>
        </p:nvPicPr>
        <p:blipFill>
          <a:blip r:embed="rId6"/>
          <a:srcRect/>
          <a:stretch>
            <a:fillRect/>
          </a:stretch>
        </p:blipFill>
        <p:spPr>
          <a:xfrm>
            <a:off x="9502775" y="-1289050"/>
            <a:ext cx="4442460" cy="4091940"/>
          </a:xfrm>
          <a:prstGeom prst="rect">
            <a:avLst/>
          </a:prstGeom>
        </p:spPr>
      </p:pic>
      <p:pic>
        <p:nvPicPr>
          <p:cNvPr id="10" name="图片 9" descr="G:\2021\校庆\PPT\logo-09.pnglogo-09">
            <a:extLst>
              <a:ext uri="{FF2B5EF4-FFF2-40B4-BE49-F238E27FC236}">
                <a16:creationId xmlns:a16="http://schemas.microsoft.com/office/drawing/2014/main" id="{91FCD46B-D7C1-485A-8F75-C3215EC455E8}"/>
              </a:ext>
            </a:extLst>
          </p:cNvPr>
          <p:cNvPicPr>
            <a:picLocks noChangeAspect="1"/>
          </p:cNvPicPr>
          <p:nvPr/>
        </p:nvPicPr>
        <p:blipFill>
          <a:blip r:embed="rId7"/>
          <a:srcRect/>
          <a:stretch>
            <a:fillRect/>
          </a:stretch>
        </p:blipFill>
        <p:spPr>
          <a:xfrm>
            <a:off x="-951230" y="3764598"/>
            <a:ext cx="3503930" cy="3227070"/>
          </a:xfrm>
          <a:prstGeom prst="rect">
            <a:avLst/>
          </a:prstGeom>
        </p:spPr>
      </p:pic>
      <p:grpSp>
        <p:nvGrpSpPr>
          <p:cNvPr id="11" name="组合 10">
            <a:extLst>
              <a:ext uri="{FF2B5EF4-FFF2-40B4-BE49-F238E27FC236}">
                <a16:creationId xmlns:a16="http://schemas.microsoft.com/office/drawing/2014/main" id="{54A390AC-C27E-4A53-8E1D-EED3036834D3}"/>
              </a:ext>
            </a:extLst>
          </p:cNvPr>
          <p:cNvGrpSpPr/>
          <p:nvPr/>
        </p:nvGrpSpPr>
        <p:grpSpPr>
          <a:xfrm>
            <a:off x="-6350" y="5576887"/>
            <a:ext cx="12192000" cy="1281113"/>
            <a:chOff x="-6350" y="3575050"/>
            <a:chExt cx="12192000" cy="1281113"/>
          </a:xfrm>
          <a:gradFill>
            <a:gsLst>
              <a:gs pos="0">
                <a:srgbClr val="BD934E">
                  <a:alpha val="0"/>
                </a:srgbClr>
              </a:gs>
              <a:gs pos="100000">
                <a:srgbClr val="BD934E">
                  <a:alpha val="50000"/>
                </a:srgbClr>
              </a:gs>
            </a:gsLst>
            <a:lin ang="5400000" scaled="0"/>
          </a:gradFill>
        </p:grpSpPr>
        <p:grpSp>
          <p:nvGrpSpPr>
            <p:cNvPr id="12" name="Group 205">
              <a:extLst>
                <a:ext uri="{FF2B5EF4-FFF2-40B4-BE49-F238E27FC236}">
                  <a16:creationId xmlns:a16="http://schemas.microsoft.com/office/drawing/2014/main" id="{E2944FC1-C752-462D-9FCA-65183D6FDFC0}"/>
                </a:ext>
              </a:extLst>
            </p:cNvPr>
            <p:cNvGrpSpPr>
              <a:grpSpLocks/>
            </p:cNvGrpSpPr>
            <p:nvPr userDrawn="1"/>
          </p:nvGrpSpPr>
          <p:grpSpPr bwMode="auto">
            <a:xfrm>
              <a:off x="4810125" y="4400550"/>
              <a:ext cx="4105275" cy="433388"/>
              <a:chOff x="3030" y="2772"/>
              <a:chExt cx="2586" cy="273"/>
            </a:xfrm>
            <a:grpFill/>
          </p:grpSpPr>
          <p:sp>
            <p:nvSpPr>
              <p:cNvPr id="117" name="Line 5">
                <a:extLst>
                  <a:ext uri="{FF2B5EF4-FFF2-40B4-BE49-F238E27FC236}">
                    <a16:creationId xmlns:a16="http://schemas.microsoft.com/office/drawing/2014/main" id="{EAD416F2-CEB0-47CF-A933-96D2CCF0F874}"/>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6">
                <a:extLst>
                  <a:ext uri="{FF2B5EF4-FFF2-40B4-BE49-F238E27FC236}">
                    <a16:creationId xmlns:a16="http://schemas.microsoft.com/office/drawing/2014/main" id="{45C8CF62-8651-498C-80B3-DB3E38083939}"/>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7">
                <a:extLst>
                  <a:ext uri="{FF2B5EF4-FFF2-40B4-BE49-F238E27FC236}">
                    <a16:creationId xmlns:a16="http://schemas.microsoft.com/office/drawing/2014/main" id="{5093B280-F0C8-4CAA-8FF6-D0D99A9C98AF}"/>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8">
                <a:extLst>
                  <a:ext uri="{FF2B5EF4-FFF2-40B4-BE49-F238E27FC236}">
                    <a16:creationId xmlns:a16="http://schemas.microsoft.com/office/drawing/2014/main" id="{E5E4E009-5E46-4D83-8473-D9C60DD0C138}"/>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9">
                <a:extLst>
                  <a:ext uri="{FF2B5EF4-FFF2-40B4-BE49-F238E27FC236}">
                    <a16:creationId xmlns:a16="http://schemas.microsoft.com/office/drawing/2014/main" id="{76F83A0A-7E07-41E6-88F9-8E20A28EE7C0}"/>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0">
                <a:extLst>
                  <a:ext uri="{FF2B5EF4-FFF2-40B4-BE49-F238E27FC236}">
                    <a16:creationId xmlns:a16="http://schemas.microsoft.com/office/drawing/2014/main" id="{C4DD1F2B-C5E9-44FC-ACCC-67058A4CBDEC}"/>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1">
                <a:extLst>
                  <a:ext uri="{FF2B5EF4-FFF2-40B4-BE49-F238E27FC236}">
                    <a16:creationId xmlns:a16="http://schemas.microsoft.com/office/drawing/2014/main" id="{18CFE215-7C32-41EF-AA25-4BA786A7FDF5}"/>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
                <a:extLst>
                  <a:ext uri="{FF2B5EF4-FFF2-40B4-BE49-F238E27FC236}">
                    <a16:creationId xmlns:a16="http://schemas.microsoft.com/office/drawing/2014/main" id="{4AEF8AF7-0039-4E08-B8DE-F7FA8199569D}"/>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3">
                <a:extLst>
                  <a:ext uri="{FF2B5EF4-FFF2-40B4-BE49-F238E27FC236}">
                    <a16:creationId xmlns:a16="http://schemas.microsoft.com/office/drawing/2014/main" id="{1D3D927F-B301-45F3-8E2B-ED8584DDAF17}"/>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4">
                <a:extLst>
                  <a:ext uri="{FF2B5EF4-FFF2-40B4-BE49-F238E27FC236}">
                    <a16:creationId xmlns:a16="http://schemas.microsoft.com/office/drawing/2014/main" id="{905D27A2-9DA4-44FD-B666-862A721CC9B3}"/>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5">
                <a:extLst>
                  <a:ext uri="{FF2B5EF4-FFF2-40B4-BE49-F238E27FC236}">
                    <a16:creationId xmlns:a16="http://schemas.microsoft.com/office/drawing/2014/main" id="{5E2AB4B1-7B57-40BD-BAB1-06C44DA3BA4A}"/>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6">
                <a:extLst>
                  <a:ext uri="{FF2B5EF4-FFF2-40B4-BE49-F238E27FC236}">
                    <a16:creationId xmlns:a16="http://schemas.microsoft.com/office/drawing/2014/main" id="{8AB9D97F-B504-41E5-AE06-63A012FCBADF}"/>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7">
                <a:extLst>
                  <a:ext uri="{FF2B5EF4-FFF2-40B4-BE49-F238E27FC236}">
                    <a16:creationId xmlns:a16="http://schemas.microsoft.com/office/drawing/2014/main" id="{47779405-097A-4BE0-882D-76E7F82C8C6E}"/>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8">
                <a:extLst>
                  <a:ext uri="{FF2B5EF4-FFF2-40B4-BE49-F238E27FC236}">
                    <a16:creationId xmlns:a16="http://schemas.microsoft.com/office/drawing/2014/main" id="{236B67C1-B503-4361-998E-63A6BB77BAB4}"/>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9">
                <a:extLst>
                  <a:ext uri="{FF2B5EF4-FFF2-40B4-BE49-F238E27FC236}">
                    <a16:creationId xmlns:a16="http://schemas.microsoft.com/office/drawing/2014/main" id="{A7FFC1FE-3DA4-468F-91E5-D86EBAAF8837}"/>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20">
                <a:extLst>
                  <a:ext uri="{FF2B5EF4-FFF2-40B4-BE49-F238E27FC236}">
                    <a16:creationId xmlns:a16="http://schemas.microsoft.com/office/drawing/2014/main" id="{53A5554D-F8BE-48E5-8A77-6BAEE0F27B6C}"/>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21">
                <a:extLst>
                  <a:ext uri="{FF2B5EF4-FFF2-40B4-BE49-F238E27FC236}">
                    <a16:creationId xmlns:a16="http://schemas.microsoft.com/office/drawing/2014/main" id="{8C0AAE5B-F4B3-4F47-9252-508355483255}"/>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22">
                <a:extLst>
                  <a:ext uri="{FF2B5EF4-FFF2-40B4-BE49-F238E27FC236}">
                    <a16:creationId xmlns:a16="http://schemas.microsoft.com/office/drawing/2014/main" id="{623A727B-0A98-4283-962B-DB561715C1FC}"/>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23">
                <a:extLst>
                  <a:ext uri="{FF2B5EF4-FFF2-40B4-BE49-F238E27FC236}">
                    <a16:creationId xmlns:a16="http://schemas.microsoft.com/office/drawing/2014/main" id="{11AFDF79-ECE7-4905-B1F2-ACE8ED0CEB40}"/>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4">
                <a:extLst>
                  <a:ext uri="{FF2B5EF4-FFF2-40B4-BE49-F238E27FC236}">
                    <a16:creationId xmlns:a16="http://schemas.microsoft.com/office/drawing/2014/main" id="{8A1ABB4F-29AC-4388-98FA-41B48BAF0FE6}"/>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5">
                <a:extLst>
                  <a:ext uri="{FF2B5EF4-FFF2-40B4-BE49-F238E27FC236}">
                    <a16:creationId xmlns:a16="http://schemas.microsoft.com/office/drawing/2014/main" id="{568A4B37-5289-4838-B032-DA24FD702A08}"/>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6">
                <a:extLst>
                  <a:ext uri="{FF2B5EF4-FFF2-40B4-BE49-F238E27FC236}">
                    <a16:creationId xmlns:a16="http://schemas.microsoft.com/office/drawing/2014/main" id="{FAF19633-161F-4329-8A34-F1A68608DFB6}"/>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7">
                <a:extLst>
                  <a:ext uri="{FF2B5EF4-FFF2-40B4-BE49-F238E27FC236}">
                    <a16:creationId xmlns:a16="http://schemas.microsoft.com/office/drawing/2014/main" id="{E201ACFA-EEF1-4A84-AB88-CE61B8E2733F}"/>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28">
                <a:extLst>
                  <a:ext uri="{FF2B5EF4-FFF2-40B4-BE49-F238E27FC236}">
                    <a16:creationId xmlns:a16="http://schemas.microsoft.com/office/drawing/2014/main" id="{FC084B12-7FC8-4A89-8816-F4131960BE3E}"/>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29">
                <a:extLst>
                  <a:ext uri="{FF2B5EF4-FFF2-40B4-BE49-F238E27FC236}">
                    <a16:creationId xmlns:a16="http://schemas.microsoft.com/office/drawing/2014/main" id="{84E34670-AFF1-4E1D-8FDD-A24E2BC2030E}"/>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30">
                <a:extLst>
                  <a:ext uri="{FF2B5EF4-FFF2-40B4-BE49-F238E27FC236}">
                    <a16:creationId xmlns:a16="http://schemas.microsoft.com/office/drawing/2014/main" id="{C40E194C-FA13-42E9-BC5A-3CE5F3C0E0D1}"/>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31">
                <a:extLst>
                  <a:ext uri="{FF2B5EF4-FFF2-40B4-BE49-F238E27FC236}">
                    <a16:creationId xmlns:a16="http://schemas.microsoft.com/office/drawing/2014/main" id="{8FD974F1-ECE7-46AA-923E-D5B3BFB0DB74}"/>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32">
                <a:extLst>
                  <a:ext uri="{FF2B5EF4-FFF2-40B4-BE49-F238E27FC236}">
                    <a16:creationId xmlns:a16="http://schemas.microsoft.com/office/drawing/2014/main" id="{E987B222-2301-4140-9A62-5EB14E68F18C}"/>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33">
                <a:extLst>
                  <a:ext uri="{FF2B5EF4-FFF2-40B4-BE49-F238E27FC236}">
                    <a16:creationId xmlns:a16="http://schemas.microsoft.com/office/drawing/2014/main" id="{FA8CA113-95C5-4241-93F6-DEBAC3B63088}"/>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34">
                <a:extLst>
                  <a:ext uri="{FF2B5EF4-FFF2-40B4-BE49-F238E27FC236}">
                    <a16:creationId xmlns:a16="http://schemas.microsoft.com/office/drawing/2014/main" id="{35388D6C-B41B-4686-8DB7-6D6029A981DE}"/>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35">
                <a:extLst>
                  <a:ext uri="{FF2B5EF4-FFF2-40B4-BE49-F238E27FC236}">
                    <a16:creationId xmlns:a16="http://schemas.microsoft.com/office/drawing/2014/main" id="{BBD8BE59-DC29-4603-B988-C7D4B0034D6B}"/>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36">
                <a:extLst>
                  <a:ext uri="{FF2B5EF4-FFF2-40B4-BE49-F238E27FC236}">
                    <a16:creationId xmlns:a16="http://schemas.microsoft.com/office/drawing/2014/main" id="{914782A3-CA79-4C2A-9A28-2C4F6114D161}"/>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37">
                <a:extLst>
                  <a:ext uri="{FF2B5EF4-FFF2-40B4-BE49-F238E27FC236}">
                    <a16:creationId xmlns:a16="http://schemas.microsoft.com/office/drawing/2014/main" id="{88815001-3CAF-429D-8B5C-35349645534F}"/>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38">
                <a:extLst>
                  <a:ext uri="{FF2B5EF4-FFF2-40B4-BE49-F238E27FC236}">
                    <a16:creationId xmlns:a16="http://schemas.microsoft.com/office/drawing/2014/main" id="{D9B9F6DD-214D-4FEE-BAFF-16A8C147A6BD}"/>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39">
                <a:extLst>
                  <a:ext uri="{FF2B5EF4-FFF2-40B4-BE49-F238E27FC236}">
                    <a16:creationId xmlns:a16="http://schemas.microsoft.com/office/drawing/2014/main" id="{11363098-AD72-465B-87CD-EA1540D2AF66}"/>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0">
                <a:extLst>
                  <a:ext uri="{FF2B5EF4-FFF2-40B4-BE49-F238E27FC236}">
                    <a16:creationId xmlns:a16="http://schemas.microsoft.com/office/drawing/2014/main" id="{AABC4FDA-1213-4F58-9E01-77EAC4F470B8}"/>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1">
                <a:extLst>
                  <a:ext uri="{FF2B5EF4-FFF2-40B4-BE49-F238E27FC236}">
                    <a16:creationId xmlns:a16="http://schemas.microsoft.com/office/drawing/2014/main" id="{093A76B4-26B3-4341-A1D7-DCEE5D222C82}"/>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2">
                <a:extLst>
                  <a:ext uri="{FF2B5EF4-FFF2-40B4-BE49-F238E27FC236}">
                    <a16:creationId xmlns:a16="http://schemas.microsoft.com/office/drawing/2014/main" id="{F08CD3C6-4C00-4B6D-AD78-8B5B9A7363C0}"/>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3">
                <a:extLst>
                  <a:ext uri="{FF2B5EF4-FFF2-40B4-BE49-F238E27FC236}">
                    <a16:creationId xmlns:a16="http://schemas.microsoft.com/office/drawing/2014/main" id="{BA9BCF4F-6B26-481A-AC0E-E577E33A3885}"/>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4">
                <a:extLst>
                  <a:ext uri="{FF2B5EF4-FFF2-40B4-BE49-F238E27FC236}">
                    <a16:creationId xmlns:a16="http://schemas.microsoft.com/office/drawing/2014/main" id="{EADF28B6-B14E-424F-BF34-17BFE42E7EE8}"/>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5">
                <a:extLst>
                  <a:ext uri="{FF2B5EF4-FFF2-40B4-BE49-F238E27FC236}">
                    <a16:creationId xmlns:a16="http://schemas.microsoft.com/office/drawing/2014/main" id="{91CB88F7-BEA9-4549-9B09-5E4E55146C95}"/>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6">
                <a:extLst>
                  <a:ext uri="{FF2B5EF4-FFF2-40B4-BE49-F238E27FC236}">
                    <a16:creationId xmlns:a16="http://schemas.microsoft.com/office/drawing/2014/main" id="{603711ED-C5EB-4A71-B215-521E71AFCD31}"/>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7">
                <a:extLst>
                  <a:ext uri="{FF2B5EF4-FFF2-40B4-BE49-F238E27FC236}">
                    <a16:creationId xmlns:a16="http://schemas.microsoft.com/office/drawing/2014/main" id="{E719DE56-7BCD-49B7-A350-AF0E51668EEE}"/>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8">
                <a:extLst>
                  <a:ext uri="{FF2B5EF4-FFF2-40B4-BE49-F238E27FC236}">
                    <a16:creationId xmlns:a16="http://schemas.microsoft.com/office/drawing/2014/main" id="{693A81F8-35A4-4C56-9724-5FF713C7C396}"/>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49">
                <a:extLst>
                  <a:ext uri="{FF2B5EF4-FFF2-40B4-BE49-F238E27FC236}">
                    <a16:creationId xmlns:a16="http://schemas.microsoft.com/office/drawing/2014/main" id="{A3DB9144-E1AD-4B20-B65F-1A12E9BAC7FC}"/>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50">
                <a:extLst>
                  <a:ext uri="{FF2B5EF4-FFF2-40B4-BE49-F238E27FC236}">
                    <a16:creationId xmlns:a16="http://schemas.microsoft.com/office/drawing/2014/main" id="{DA77728A-5532-4A7A-A40C-8BDCC0618C67}"/>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51">
                <a:extLst>
                  <a:ext uri="{FF2B5EF4-FFF2-40B4-BE49-F238E27FC236}">
                    <a16:creationId xmlns:a16="http://schemas.microsoft.com/office/drawing/2014/main" id="{E994ACC9-4B32-470F-9044-43E02BD2C2E6}"/>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52">
                <a:extLst>
                  <a:ext uri="{FF2B5EF4-FFF2-40B4-BE49-F238E27FC236}">
                    <a16:creationId xmlns:a16="http://schemas.microsoft.com/office/drawing/2014/main" id="{28D3B174-96C5-40EA-A012-A67FFA7C70C8}"/>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53">
                <a:extLst>
                  <a:ext uri="{FF2B5EF4-FFF2-40B4-BE49-F238E27FC236}">
                    <a16:creationId xmlns:a16="http://schemas.microsoft.com/office/drawing/2014/main" id="{C669CF6C-BE41-4E02-81D4-D5FA4A3C9331}"/>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54">
                <a:extLst>
                  <a:ext uri="{FF2B5EF4-FFF2-40B4-BE49-F238E27FC236}">
                    <a16:creationId xmlns:a16="http://schemas.microsoft.com/office/drawing/2014/main" id="{1023512B-E261-4D34-B152-1816EF43157F}"/>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55">
                <a:extLst>
                  <a:ext uri="{FF2B5EF4-FFF2-40B4-BE49-F238E27FC236}">
                    <a16:creationId xmlns:a16="http://schemas.microsoft.com/office/drawing/2014/main" id="{97CF4D43-4D61-483C-A4C1-284E5CC315AE}"/>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56">
                <a:extLst>
                  <a:ext uri="{FF2B5EF4-FFF2-40B4-BE49-F238E27FC236}">
                    <a16:creationId xmlns:a16="http://schemas.microsoft.com/office/drawing/2014/main" id="{2D48091A-8383-484F-B441-4880654A59A6}"/>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57">
                <a:extLst>
                  <a:ext uri="{FF2B5EF4-FFF2-40B4-BE49-F238E27FC236}">
                    <a16:creationId xmlns:a16="http://schemas.microsoft.com/office/drawing/2014/main" id="{473BD28C-825E-4988-8FE5-A04B9A5F647B}"/>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58">
                <a:extLst>
                  <a:ext uri="{FF2B5EF4-FFF2-40B4-BE49-F238E27FC236}">
                    <a16:creationId xmlns:a16="http://schemas.microsoft.com/office/drawing/2014/main" id="{370A1CB0-23DC-4C64-8A3A-5D60172EA164}"/>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59">
                <a:extLst>
                  <a:ext uri="{FF2B5EF4-FFF2-40B4-BE49-F238E27FC236}">
                    <a16:creationId xmlns:a16="http://schemas.microsoft.com/office/drawing/2014/main" id="{3E678D10-31B4-474E-BE61-0C3B25251049}"/>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60">
                <a:extLst>
                  <a:ext uri="{FF2B5EF4-FFF2-40B4-BE49-F238E27FC236}">
                    <a16:creationId xmlns:a16="http://schemas.microsoft.com/office/drawing/2014/main" id="{67ABF8D6-2CC9-4132-BB35-C87DE191334C}"/>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61">
                <a:extLst>
                  <a:ext uri="{FF2B5EF4-FFF2-40B4-BE49-F238E27FC236}">
                    <a16:creationId xmlns:a16="http://schemas.microsoft.com/office/drawing/2014/main" id="{C4C61B9A-FED0-4E05-9F6E-BE145D7162AA}"/>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62">
                <a:extLst>
                  <a:ext uri="{FF2B5EF4-FFF2-40B4-BE49-F238E27FC236}">
                    <a16:creationId xmlns:a16="http://schemas.microsoft.com/office/drawing/2014/main" id="{151B88AC-765F-44C0-A53F-3FDB4349E1AB}"/>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63">
                <a:extLst>
                  <a:ext uri="{FF2B5EF4-FFF2-40B4-BE49-F238E27FC236}">
                    <a16:creationId xmlns:a16="http://schemas.microsoft.com/office/drawing/2014/main" id="{5BF459B4-AC3A-4EF1-9DC6-C618A0A02A53}"/>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64">
                <a:extLst>
                  <a:ext uri="{FF2B5EF4-FFF2-40B4-BE49-F238E27FC236}">
                    <a16:creationId xmlns:a16="http://schemas.microsoft.com/office/drawing/2014/main" id="{CE8ED756-591F-4F3B-8403-B5E8F31938EF}"/>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65">
                <a:extLst>
                  <a:ext uri="{FF2B5EF4-FFF2-40B4-BE49-F238E27FC236}">
                    <a16:creationId xmlns:a16="http://schemas.microsoft.com/office/drawing/2014/main" id="{CAFC611B-E4BF-4ED7-889C-7354BBBCD85E}"/>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66">
                <a:extLst>
                  <a:ext uri="{FF2B5EF4-FFF2-40B4-BE49-F238E27FC236}">
                    <a16:creationId xmlns:a16="http://schemas.microsoft.com/office/drawing/2014/main" id="{9954A38E-3FA8-4D6B-957D-780CBC84F847}"/>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67">
                <a:extLst>
                  <a:ext uri="{FF2B5EF4-FFF2-40B4-BE49-F238E27FC236}">
                    <a16:creationId xmlns:a16="http://schemas.microsoft.com/office/drawing/2014/main" id="{4C5F7C21-ABDE-46AC-9ECA-641886F11C27}"/>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68">
                <a:extLst>
                  <a:ext uri="{FF2B5EF4-FFF2-40B4-BE49-F238E27FC236}">
                    <a16:creationId xmlns:a16="http://schemas.microsoft.com/office/drawing/2014/main" id="{E012D852-44A8-4E53-ADC2-1353DF8FADB5}"/>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69">
                <a:extLst>
                  <a:ext uri="{FF2B5EF4-FFF2-40B4-BE49-F238E27FC236}">
                    <a16:creationId xmlns:a16="http://schemas.microsoft.com/office/drawing/2014/main" id="{B98ECFF2-62D0-4260-95D6-02B356A15312}"/>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70">
                <a:extLst>
                  <a:ext uri="{FF2B5EF4-FFF2-40B4-BE49-F238E27FC236}">
                    <a16:creationId xmlns:a16="http://schemas.microsoft.com/office/drawing/2014/main" id="{A1751E66-94BE-4C6F-B2D9-B9783A6A5206}"/>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71">
                <a:extLst>
                  <a:ext uri="{FF2B5EF4-FFF2-40B4-BE49-F238E27FC236}">
                    <a16:creationId xmlns:a16="http://schemas.microsoft.com/office/drawing/2014/main" id="{BF058728-980E-4EFE-9CA5-B063A55F2796}"/>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72">
                <a:extLst>
                  <a:ext uri="{FF2B5EF4-FFF2-40B4-BE49-F238E27FC236}">
                    <a16:creationId xmlns:a16="http://schemas.microsoft.com/office/drawing/2014/main" id="{BD6FF8ED-ED14-4926-80C8-385C798416EB}"/>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73">
                <a:extLst>
                  <a:ext uri="{FF2B5EF4-FFF2-40B4-BE49-F238E27FC236}">
                    <a16:creationId xmlns:a16="http://schemas.microsoft.com/office/drawing/2014/main" id="{70DA038F-9962-46AF-887B-E2CB07367D68}"/>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74">
                <a:extLst>
                  <a:ext uri="{FF2B5EF4-FFF2-40B4-BE49-F238E27FC236}">
                    <a16:creationId xmlns:a16="http://schemas.microsoft.com/office/drawing/2014/main" id="{E4D8A310-E699-46FE-8619-F90F1EDFA7C2}"/>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75">
                <a:extLst>
                  <a:ext uri="{FF2B5EF4-FFF2-40B4-BE49-F238E27FC236}">
                    <a16:creationId xmlns:a16="http://schemas.microsoft.com/office/drawing/2014/main" id="{3447F87F-BE53-4C09-B5C3-9E75E5F2094A}"/>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76">
                <a:extLst>
                  <a:ext uri="{FF2B5EF4-FFF2-40B4-BE49-F238E27FC236}">
                    <a16:creationId xmlns:a16="http://schemas.microsoft.com/office/drawing/2014/main" id="{9B307674-AD20-453D-9684-6B4517A349DE}"/>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77">
                <a:extLst>
                  <a:ext uri="{FF2B5EF4-FFF2-40B4-BE49-F238E27FC236}">
                    <a16:creationId xmlns:a16="http://schemas.microsoft.com/office/drawing/2014/main" id="{B434F504-E055-4B45-82E1-F3FE15CBD09A}"/>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78">
                <a:extLst>
                  <a:ext uri="{FF2B5EF4-FFF2-40B4-BE49-F238E27FC236}">
                    <a16:creationId xmlns:a16="http://schemas.microsoft.com/office/drawing/2014/main" id="{A4042A31-DFB6-4946-A767-C7545A37057D}"/>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79">
                <a:extLst>
                  <a:ext uri="{FF2B5EF4-FFF2-40B4-BE49-F238E27FC236}">
                    <a16:creationId xmlns:a16="http://schemas.microsoft.com/office/drawing/2014/main" id="{1D8175E5-35DB-45FB-BE13-BF6E16B1A727}"/>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80">
                <a:extLst>
                  <a:ext uri="{FF2B5EF4-FFF2-40B4-BE49-F238E27FC236}">
                    <a16:creationId xmlns:a16="http://schemas.microsoft.com/office/drawing/2014/main" id="{C7C939A3-67FF-4D1F-BB7E-1E43F9537B6B}"/>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81">
                <a:extLst>
                  <a:ext uri="{FF2B5EF4-FFF2-40B4-BE49-F238E27FC236}">
                    <a16:creationId xmlns:a16="http://schemas.microsoft.com/office/drawing/2014/main" id="{B17A20B1-9D75-49A5-A914-E6580ECC59E1}"/>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82">
                <a:extLst>
                  <a:ext uri="{FF2B5EF4-FFF2-40B4-BE49-F238E27FC236}">
                    <a16:creationId xmlns:a16="http://schemas.microsoft.com/office/drawing/2014/main" id="{CA22C89C-BB78-4654-9E5F-75295B3A55B1}"/>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83">
                <a:extLst>
                  <a:ext uri="{FF2B5EF4-FFF2-40B4-BE49-F238E27FC236}">
                    <a16:creationId xmlns:a16="http://schemas.microsoft.com/office/drawing/2014/main" id="{DE4913CA-10BB-4BFC-A842-1DD0790016E7}"/>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84">
                <a:extLst>
                  <a:ext uri="{FF2B5EF4-FFF2-40B4-BE49-F238E27FC236}">
                    <a16:creationId xmlns:a16="http://schemas.microsoft.com/office/drawing/2014/main" id="{6D2BD86F-9D86-4783-8F5E-55B0649CDB7E}"/>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85">
                <a:extLst>
                  <a:ext uri="{FF2B5EF4-FFF2-40B4-BE49-F238E27FC236}">
                    <a16:creationId xmlns:a16="http://schemas.microsoft.com/office/drawing/2014/main" id="{A70BC2B9-82CE-4B4D-B594-5FE98F19F711}"/>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86">
                <a:extLst>
                  <a:ext uri="{FF2B5EF4-FFF2-40B4-BE49-F238E27FC236}">
                    <a16:creationId xmlns:a16="http://schemas.microsoft.com/office/drawing/2014/main" id="{41185E2D-4670-49CD-973B-BC60DA8B48ED}"/>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87">
                <a:extLst>
                  <a:ext uri="{FF2B5EF4-FFF2-40B4-BE49-F238E27FC236}">
                    <a16:creationId xmlns:a16="http://schemas.microsoft.com/office/drawing/2014/main" id="{39BDB715-312C-46D4-BA05-9DD70BDB8017}"/>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88">
                <a:extLst>
                  <a:ext uri="{FF2B5EF4-FFF2-40B4-BE49-F238E27FC236}">
                    <a16:creationId xmlns:a16="http://schemas.microsoft.com/office/drawing/2014/main" id="{D9DDFFB6-2AF7-43B5-96A5-35A8C93488A7}"/>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89">
                <a:extLst>
                  <a:ext uri="{FF2B5EF4-FFF2-40B4-BE49-F238E27FC236}">
                    <a16:creationId xmlns:a16="http://schemas.microsoft.com/office/drawing/2014/main" id="{3FB039E2-8722-4B5F-B07D-58003DC550A8}"/>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90">
                <a:extLst>
                  <a:ext uri="{FF2B5EF4-FFF2-40B4-BE49-F238E27FC236}">
                    <a16:creationId xmlns:a16="http://schemas.microsoft.com/office/drawing/2014/main" id="{60051F78-C76A-4287-808A-E08E981F4420}"/>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91">
                <a:extLst>
                  <a:ext uri="{FF2B5EF4-FFF2-40B4-BE49-F238E27FC236}">
                    <a16:creationId xmlns:a16="http://schemas.microsoft.com/office/drawing/2014/main" id="{11383A92-E209-4031-A28F-913E93572EB4}"/>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92">
                <a:extLst>
                  <a:ext uri="{FF2B5EF4-FFF2-40B4-BE49-F238E27FC236}">
                    <a16:creationId xmlns:a16="http://schemas.microsoft.com/office/drawing/2014/main" id="{63A1D1AD-72F3-4E3F-8A96-AC045F192066}"/>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93">
                <a:extLst>
                  <a:ext uri="{FF2B5EF4-FFF2-40B4-BE49-F238E27FC236}">
                    <a16:creationId xmlns:a16="http://schemas.microsoft.com/office/drawing/2014/main" id="{5C94FCB4-FEEB-4C17-858A-9035F6F63A84}"/>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94">
                <a:extLst>
                  <a:ext uri="{FF2B5EF4-FFF2-40B4-BE49-F238E27FC236}">
                    <a16:creationId xmlns:a16="http://schemas.microsoft.com/office/drawing/2014/main" id="{D43CC0CA-328B-4B56-964B-B9227EB3CB23}"/>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95">
                <a:extLst>
                  <a:ext uri="{FF2B5EF4-FFF2-40B4-BE49-F238E27FC236}">
                    <a16:creationId xmlns:a16="http://schemas.microsoft.com/office/drawing/2014/main" id="{13674396-FAA5-456A-8470-8B76E90D38B0}"/>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96">
                <a:extLst>
                  <a:ext uri="{FF2B5EF4-FFF2-40B4-BE49-F238E27FC236}">
                    <a16:creationId xmlns:a16="http://schemas.microsoft.com/office/drawing/2014/main" id="{918E5F5A-AB61-4DAE-AE33-102A59A7970A}"/>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97">
                <a:extLst>
                  <a:ext uri="{FF2B5EF4-FFF2-40B4-BE49-F238E27FC236}">
                    <a16:creationId xmlns:a16="http://schemas.microsoft.com/office/drawing/2014/main" id="{216D50E5-AA0E-4A1F-80C8-90916F8DE71D}"/>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98">
                <a:extLst>
                  <a:ext uri="{FF2B5EF4-FFF2-40B4-BE49-F238E27FC236}">
                    <a16:creationId xmlns:a16="http://schemas.microsoft.com/office/drawing/2014/main" id="{8C1A38BA-BB7C-4081-AFA9-290E7712946B}"/>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99">
                <a:extLst>
                  <a:ext uri="{FF2B5EF4-FFF2-40B4-BE49-F238E27FC236}">
                    <a16:creationId xmlns:a16="http://schemas.microsoft.com/office/drawing/2014/main" id="{9200001A-D18B-4357-AB66-F1BC609B5C2C}"/>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100">
                <a:extLst>
                  <a:ext uri="{FF2B5EF4-FFF2-40B4-BE49-F238E27FC236}">
                    <a16:creationId xmlns:a16="http://schemas.microsoft.com/office/drawing/2014/main" id="{72FDBEE2-C997-4732-B891-FDCA56D15213}"/>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101">
                <a:extLst>
                  <a:ext uri="{FF2B5EF4-FFF2-40B4-BE49-F238E27FC236}">
                    <a16:creationId xmlns:a16="http://schemas.microsoft.com/office/drawing/2014/main" id="{9CF2F6A0-564E-4908-8BF0-4EF7C2E8FC04}"/>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102">
                <a:extLst>
                  <a:ext uri="{FF2B5EF4-FFF2-40B4-BE49-F238E27FC236}">
                    <a16:creationId xmlns:a16="http://schemas.microsoft.com/office/drawing/2014/main" id="{8C2871BB-1485-44FB-B766-6F57665AA6A0}"/>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03">
                <a:extLst>
                  <a:ext uri="{FF2B5EF4-FFF2-40B4-BE49-F238E27FC236}">
                    <a16:creationId xmlns:a16="http://schemas.microsoft.com/office/drawing/2014/main" id="{DE863B29-200D-4F13-95AC-CDDDDD3401B9}"/>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04">
                <a:extLst>
                  <a:ext uri="{FF2B5EF4-FFF2-40B4-BE49-F238E27FC236}">
                    <a16:creationId xmlns:a16="http://schemas.microsoft.com/office/drawing/2014/main" id="{4276380F-3798-43B1-8EF0-9856D77F0E74}"/>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05">
                <a:extLst>
                  <a:ext uri="{FF2B5EF4-FFF2-40B4-BE49-F238E27FC236}">
                    <a16:creationId xmlns:a16="http://schemas.microsoft.com/office/drawing/2014/main" id="{8BA3CCE7-AECC-4767-BB03-7CDC168535BB}"/>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106">
                <a:extLst>
                  <a:ext uri="{FF2B5EF4-FFF2-40B4-BE49-F238E27FC236}">
                    <a16:creationId xmlns:a16="http://schemas.microsoft.com/office/drawing/2014/main" id="{03037FB9-2F71-4EF9-9C01-965E8D846117}"/>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107">
                <a:extLst>
                  <a:ext uri="{FF2B5EF4-FFF2-40B4-BE49-F238E27FC236}">
                    <a16:creationId xmlns:a16="http://schemas.microsoft.com/office/drawing/2014/main" id="{3B95A020-686D-494B-991B-E3DAEBC32712}"/>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108">
                <a:extLst>
                  <a:ext uri="{FF2B5EF4-FFF2-40B4-BE49-F238E27FC236}">
                    <a16:creationId xmlns:a16="http://schemas.microsoft.com/office/drawing/2014/main" id="{0734A911-5587-487B-B946-BF77B60469C4}"/>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109">
                <a:extLst>
                  <a:ext uri="{FF2B5EF4-FFF2-40B4-BE49-F238E27FC236}">
                    <a16:creationId xmlns:a16="http://schemas.microsoft.com/office/drawing/2014/main" id="{06EEFC69-79AD-4100-9737-8C4C28635779}"/>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110">
                <a:extLst>
                  <a:ext uri="{FF2B5EF4-FFF2-40B4-BE49-F238E27FC236}">
                    <a16:creationId xmlns:a16="http://schemas.microsoft.com/office/drawing/2014/main" id="{A94DB305-A79C-412A-92A0-8A8F13FA3AB8}"/>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111">
                <a:extLst>
                  <a:ext uri="{FF2B5EF4-FFF2-40B4-BE49-F238E27FC236}">
                    <a16:creationId xmlns:a16="http://schemas.microsoft.com/office/drawing/2014/main" id="{510342AC-CF24-4837-962C-5629914C05AB}"/>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12">
                <a:extLst>
                  <a:ext uri="{FF2B5EF4-FFF2-40B4-BE49-F238E27FC236}">
                    <a16:creationId xmlns:a16="http://schemas.microsoft.com/office/drawing/2014/main" id="{3DEEA3ED-1AA7-4112-8973-A49E213B79C9}"/>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13">
                <a:extLst>
                  <a:ext uri="{FF2B5EF4-FFF2-40B4-BE49-F238E27FC236}">
                    <a16:creationId xmlns:a16="http://schemas.microsoft.com/office/drawing/2014/main" id="{4ED2EBC9-AFDB-4A28-AFC4-756D03A8FBF9}"/>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14">
                <a:extLst>
                  <a:ext uri="{FF2B5EF4-FFF2-40B4-BE49-F238E27FC236}">
                    <a16:creationId xmlns:a16="http://schemas.microsoft.com/office/drawing/2014/main" id="{CC14B2EB-024F-47B8-BE32-7204698F2D06}"/>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15">
                <a:extLst>
                  <a:ext uri="{FF2B5EF4-FFF2-40B4-BE49-F238E27FC236}">
                    <a16:creationId xmlns:a16="http://schemas.microsoft.com/office/drawing/2014/main" id="{BA710B14-6F25-44D5-87F2-6DD76F3004FD}"/>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16">
                <a:extLst>
                  <a:ext uri="{FF2B5EF4-FFF2-40B4-BE49-F238E27FC236}">
                    <a16:creationId xmlns:a16="http://schemas.microsoft.com/office/drawing/2014/main" id="{4954FAF2-7766-4C99-BCC5-77794AF40EEC}"/>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17">
                <a:extLst>
                  <a:ext uri="{FF2B5EF4-FFF2-40B4-BE49-F238E27FC236}">
                    <a16:creationId xmlns:a16="http://schemas.microsoft.com/office/drawing/2014/main" id="{C19B4CDD-2754-461D-9AF3-A9C20C00E613}"/>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18">
                <a:extLst>
                  <a:ext uri="{FF2B5EF4-FFF2-40B4-BE49-F238E27FC236}">
                    <a16:creationId xmlns:a16="http://schemas.microsoft.com/office/drawing/2014/main" id="{295F74CC-8BBE-4F1B-9D45-E87950875351}"/>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19">
                <a:extLst>
                  <a:ext uri="{FF2B5EF4-FFF2-40B4-BE49-F238E27FC236}">
                    <a16:creationId xmlns:a16="http://schemas.microsoft.com/office/drawing/2014/main" id="{D600F657-91E4-458B-9A0F-66BDC6CEDF94}"/>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20">
                <a:extLst>
                  <a:ext uri="{FF2B5EF4-FFF2-40B4-BE49-F238E27FC236}">
                    <a16:creationId xmlns:a16="http://schemas.microsoft.com/office/drawing/2014/main" id="{1685D6B3-0E52-4EDF-B1E2-1AF1E636245B}"/>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21">
                <a:extLst>
                  <a:ext uri="{FF2B5EF4-FFF2-40B4-BE49-F238E27FC236}">
                    <a16:creationId xmlns:a16="http://schemas.microsoft.com/office/drawing/2014/main" id="{3B7F28A1-7FA3-4D76-9C9D-72807D0A2A84}"/>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22">
                <a:extLst>
                  <a:ext uri="{FF2B5EF4-FFF2-40B4-BE49-F238E27FC236}">
                    <a16:creationId xmlns:a16="http://schemas.microsoft.com/office/drawing/2014/main" id="{26C4C815-02ED-4327-9D24-FDA1D78920C7}"/>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23">
                <a:extLst>
                  <a:ext uri="{FF2B5EF4-FFF2-40B4-BE49-F238E27FC236}">
                    <a16:creationId xmlns:a16="http://schemas.microsoft.com/office/drawing/2014/main" id="{FAA867E3-A550-48D5-B366-FFBF336EC930}"/>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24">
                <a:extLst>
                  <a:ext uri="{FF2B5EF4-FFF2-40B4-BE49-F238E27FC236}">
                    <a16:creationId xmlns:a16="http://schemas.microsoft.com/office/drawing/2014/main" id="{F765249D-85AB-4F78-901C-D24BA5E049A9}"/>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25">
                <a:extLst>
                  <a:ext uri="{FF2B5EF4-FFF2-40B4-BE49-F238E27FC236}">
                    <a16:creationId xmlns:a16="http://schemas.microsoft.com/office/drawing/2014/main" id="{9A32BE65-4C36-473A-B17D-32C2695019B7}"/>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26">
                <a:extLst>
                  <a:ext uri="{FF2B5EF4-FFF2-40B4-BE49-F238E27FC236}">
                    <a16:creationId xmlns:a16="http://schemas.microsoft.com/office/drawing/2014/main" id="{597FF9B4-B552-4B22-B02D-7F3A4B2D0E2B}"/>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27">
                <a:extLst>
                  <a:ext uri="{FF2B5EF4-FFF2-40B4-BE49-F238E27FC236}">
                    <a16:creationId xmlns:a16="http://schemas.microsoft.com/office/drawing/2014/main" id="{2ADBC2A9-EC4A-4F1A-9575-5C2E2C611184}"/>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28">
                <a:extLst>
                  <a:ext uri="{FF2B5EF4-FFF2-40B4-BE49-F238E27FC236}">
                    <a16:creationId xmlns:a16="http://schemas.microsoft.com/office/drawing/2014/main" id="{EA07E267-4077-44DF-8793-958470082B4B}"/>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29">
                <a:extLst>
                  <a:ext uri="{FF2B5EF4-FFF2-40B4-BE49-F238E27FC236}">
                    <a16:creationId xmlns:a16="http://schemas.microsoft.com/office/drawing/2014/main" id="{450FF888-CA74-468F-8DC5-3DE393756465}"/>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30">
                <a:extLst>
                  <a:ext uri="{FF2B5EF4-FFF2-40B4-BE49-F238E27FC236}">
                    <a16:creationId xmlns:a16="http://schemas.microsoft.com/office/drawing/2014/main" id="{6ED42186-4921-48DF-991E-AE5DD331C4B9}"/>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31">
                <a:extLst>
                  <a:ext uri="{FF2B5EF4-FFF2-40B4-BE49-F238E27FC236}">
                    <a16:creationId xmlns:a16="http://schemas.microsoft.com/office/drawing/2014/main" id="{E9E5CB15-AB4F-44A1-8370-FC9B9DE7129E}"/>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32">
                <a:extLst>
                  <a:ext uri="{FF2B5EF4-FFF2-40B4-BE49-F238E27FC236}">
                    <a16:creationId xmlns:a16="http://schemas.microsoft.com/office/drawing/2014/main" id="{BB497DB7-75E3-4FF7-9D1B-3B26C89E3F10}"/>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33">
                <a:extLst>
                  <a:ext uri="{FF2B5EF4-FFF2-40B4-BE49-F238E27FC236}">
                    <a16:creationId xmlns:a16="http://schemas.microsoft.com/office/drawing/2014/main" id="{58918294-39CB-4298-9521-4858BE11916C}"/>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34">
                <a:extLst>
                  <a:ext uri="{FF2B5EF4-FFF2-40B4-BE49-F238E27FC236}">
                    <a16:creationId xmlns:a16="http://schemas.microsoft.com/office/drawing/2014/main" id="{5E68ABBC-3AD2-4386-8729-8CEDB6410BD6}"/>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35">
                <a:extLst>
                  <a:ext uri="{FF2B5EF4-FFF2-40B4-BE49-F238E27FC236}">
                    <a16:creationId xmlns:a16="http://schemas.microsoft.com/office/drawing/2014/main" id="{FB58C689-CA62-4846-982D-BB491E1DA980}"/>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36">
                <a:extLst>
                  <a:ext uri="{FF2B5EF4-FFF2-40B4-BE49-F238E27FC236}">
                    <a16:creationId xmlns:a16="http://schemas.microsoft.com/office/drawing/2014/main" id="{7753AA88-031A-4F0B-9006-FDEB3E8A1F64}"/>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37">
                <a:extLst>
                  <a:ext uri="{FF2B5EF4-FFF2-40B4-BE49-F238E27FC236}">
                    <a16:creationId xmlns:a16="http://schemas.microsoft.com/office/drawing/2014/main" id="{DA2A45BD-27B0-4DBE-9786-711763167792}"/>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38">
                <a:extLst>
                  <a:ext uri="{FF2B5EF4-FFF2-40B4-BE49-F238E27FC236}">
                    <a16:creationId xmlns:a16="http://schemas.microsoft.com/office/drawing/2014/main" id="{FF7AF075-4C26-460E-95E1-C982B30CE0C7}"/>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39">
                <a:extLst>
                  <a:ext uri="{FF2B5EF4-FFF2-40B4-BE49-F238E27FC236}">
                    <a16:creationId xmlns:a16="http://schemas.microsoft.com/office/drawing/2014/main" id="{384F615C-971C-48EB-AFD6-4917BA583D77}"/>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40">
                <a:extLst>
                  <a:ext uri="{FF2B5EF4-FFF2-40B4-BE49-F238E27FC236}">
                    <a16:creationId xmlns:a16="http://schemas.microsoft.com/office/drawing/2014/main" id="{4382A5B1-F61B-4F84-932F-AD52BE68AF80}"/>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141">
                <a:extLst>
                  <a:ext uri="{FF2B5EF4-FFF2-40B4-BE49-F238E27FC236}">
                    <a16:creationId xmlns:a16="http://schemas.microsoft.com/office/drawing/2014/main" id="{BBACC224-575D-4C7B-A0AF-D5EF9D2FFA58}"/>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142">
                <a:extLst>
                  <a:ext uri="{FF2B5EF4-FFF2-40B4-BE49-F238E27FC236}">
                    <a16:creationId xmlns:a16="http://schemas.microsoft.com/office/drawing/2014/main" id="{F36BF60F-CB81-494A-A823-BF107DE627D7}"/>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143">
                <a:extLst>
                  <a:ext uri="{FF2B5EF4-FFF2-40B4-BE49-F238E27FC236}">
                    <a16:creationId xmlns:a16="http://schemas.microsoft.com/office/drawing/2014/main" id="{D32E9445-0115-42C8-AE88-5350B9BA6187}"/>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44">
                <a:extLst>
                  <a:ext uri="{FF2B5EF4-FFF2-40B4-BE49-F238E27FC236}">
                    <a16:creationId xmlns:a16="http://schemas.microsoft.com/office/drawing/2014/main" id="{F519BADD-B6E6-4D98-A876-AFD5129752AB}"/>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45">
                <a:extLst>
                  <a:ext uri="{FF2B5EF4-FFF2-40B4-BE49-F238E27FC236}">
                    <a16:creationId xmlns:a16="http://schemas.microsoft.com/office/drawing/2014/main" id="{9DD06A6E-A12A-4E2B-93CF-F0F4D6206447}"/>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46">
                <a:extLst>
                  <a:ext uri="{FF2B5EF4-FFF2-40B4-BE49-F238E27FC236}">
                    <a16:creationId xmlns:a16="http://schemas.microsoft.com/office/drawing/2014/main" id="{D7AC8B17-D40F-445D-93B8-DBF708A2E25F}"/>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47">
                <a:extLst>
                  <a:ext uri="{FF2B5EF4-FFF2-40B4-BE49-F238E27FC236}">
                    <a16:creationId xmlns:a16="http://schemas.microsoft.com/office/drawing/2014/main" id="{C3B5C9F1-1ACD-4587-AC11-A8471B685A7D}"/>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148">
                <a:extLst>
                  <a:ext uri="{FF2B5EF4-FFF2-40B4-BE49-F238E27FC236}">
                    <a16:creationId xmlns:a16="http://schemas.microsoft.com/office/drawing/2014/main" id="{03856535-9045-47F9-B0ED-C38C12A76A1F}"/>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49">
                <a:extLst>
                  <a:ext uri="{FF2B5EF4-FFF2-40B4-BE49-F238E27FC236}">
                    <a16:creationId xmlns:a16="http://schemas.microsoft.com/office/drawing/2014/main" id="{A27FD34A-F05C-47CE-86AE-B155B2254361}"/>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50">
                <a:extLst>
                  <a:ext uri="{FF2B5EF4-FFF2-40B4-BE49-F238E27FC236}">
                    <a16:creationId xmlns:a16="http://schemas.microsoft.com/office/drawing/2014/main" id="{5992BA88-7B96-47CF-8C9D-40C964B07DD8}"/>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151">
                <a:extLst>
                  <a:ext uri="{FF2B5EF4-FFF2-40B4-BE49-F238E27FC236}">
                    <a16:creationId xmlns:a16="http://schemas.microsoft.com/office/drawing/2014/main" id="{D2BF8795-332A-4F5F-8CEE-441A2630096F}"/>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52">
                <a:extLst>
                  <a:ext uri="{FF2B5EF4-FFF2-40B4-BE49-F238E27FC236}">
                    <a16:creationId xmlns:a16="http://schemas.microsoft.com/office/drawing/2014/main" id="{4D69721B-6155-4CBC-9891-081D1481A70A}"/>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53">
                <a:extLst>
                  <a:ext uri="{FF2B5EF4-FFF2-40B4-BE49-F238E27FC236}">
                    <a16:creationId xmlns:a16="http://schemas.microsoft.com/office/drawing/2014/main" id="{B853FA4C-4645-4AEC-99F5-FCEE64ACC787}"/>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54">
                <a:extLst>
                  <a:ext uri="{FF2B5EF4-FFF2-40B4-BE49-F238E27FC236}">
                    <a16:creationId xmlns:a16="http://schemas.microsoft.com/office/drawing/2014/main" id="{6531B25A-D997-473C-8FA4-4C98AF31F595}"/>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55">
                <a:extLst>
                  <a:ext uri="{FF2B5EF4-FFF2-40B4-BE49-F238E27FC236}">
                    <a16:creationId xmlns:a16="http://schemas.microsoft.com/office/drawing/2014/main" id="{27D22B82-399D-4485-ACBF-54CBB61539FC}"/>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56">
                <a:extLst>
                  <a:ext uri="{FF2B5EF4-FFF2-40B4-BE49-F238E27FC236}">
                    <a16:creationId xmlns:a16="http://schemas.microsoft.com/office/drawing/2014/main" id="{F1326CFD-F95A-46A5-B63D-2A69E17442D4}"/>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57">
                <a:extLst>
                  <a:ext uri="{FF2B5EF4-FFF2-40B4-BE49-F238E27FC236}">
                    <a16:creationId xmlns:a16="http://schemas.microsoft.com/office/drawing/2014/main" id="{71C1922C-1F60-4345-8F97-F9CFB8D4F827}"/>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58">
                <a:extLst>
                  <a:ext uri="{FF2B5EF4-FFF2-40B4-BE49-F238E27FC236}">
                    <a16:creationId xmlns:a16="http://schemas.microsoft.com/office/drawing/2014/main" id="{400A75FF-3E2C-4109-939B-69D42C1B3C36}"/>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59">
                <a:extLst>
                  <a:ext uri="{FF2B5EF4-FFF2-40B4-BE49-F238E27FC236}">
                    <a16:creationId xmlns:a16="http://schemas.microsoft.com/office/drawing/2014/main" id="{0916170F-A8E3-4718-8FDF-BAA6ADD627B6}"/>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60">
                <a:extLst>
                  <a:ext uri="{FF2B5EF4-FFF2-40B4-BE49-F238E27FC236}">
                    <a16:creationId xmlns:a16="http://schemas.microsoft.com/office/drawing/2014/main" id="{3054D6E1-B67D-4458-967F-CB2CA59EB741}"/>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61">
                <a:extLst>
                  <a:ext uri="{FF2B5EF4-FFF2-40B4-BE49-F238E27FC236}">
                    <a16:creationId xmlns:a16="http://schemas.microsoft.com/office/drawing/2014/main" id="{B239E4EE-AF3C-4558-A0DF-3E44F03E6DD0}"/>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62">
                <a:extLst>
                  <a:ext uri="{FF2B5EF4-FFF2-40B4-BE49-F238E27FC236}">
                    <a16:creationId xmlns:a16="http://schemas.microsoft.com/office/drawing/2014/main" id="{44AFAA8B-2407-4BBF-8C38-64CBD9DBE28F}"/>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63">
                <a:extLst>
                  <a:ext uri="{FF2B5EF4-FFF2-40B4-BE49-F238E27FC236}">
                    <a16:creationId xmlns:a16="http://schemas.microsoft.com/office/drawing/2014/main" id="{A0C1BA25-F722-4A87-A318-84C185A37EC1}"/>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64">
                <a:extLst>
                  <a:ext uri="{FF2B5EF4-FFF2-40B4-BE49-F238E27FC236}">
                    <a16:creationId xmlns:a16="http://schemas.microsoft.com/office/drawing/2014/main" id="{56527AA1-9227-4509-BDAE-A4D1968AD617}"/>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65">
                <a:extLst>
                  <a:ext uri="{FF2B5EF4-FFF2-40B4-BE49-F238E27FC236}">
                    <a16:creationId xmlns:a16="http://schemas.microsoft.com/office/drawing/2014/main" id="{38A8C6AD-838A-45AC-8D65-590EDEEA4CAD}"/>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66">
                <a:extLst>
                  <a:ext uri="{FF2B5EF4-FFF2-40B4-BE49-F238E27FC236}">
                    <a16:creationId xmlns:a16="http://schemas.microsoft.com/office/drawing/2014/main" id="{C950C40D-4529-4F11-B0CA-E59CEC3ACF6A}"/>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67">
                <a:extLst>
                  <a:ext uri="{FF2B5EF4-FFF2-40B4-BE49-F238E27FC236}">
                    <a16:creationId xmlns:a16="http://schemas.microsoft.com/office/drawing/2014/main" id="{2441D5BF-E11A-46BB-9738-CCF9AD38C07D}"/>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68">
                <a:extLst>
                  <a:ext uri="{FF2B5EF4-FFF2-40B4-BE49-F238E27FC236}">
                    <a16:creationId xmlns:a16="http://schemas.microsoft.com/office/drawing/2014/main" id="{93C3B02A-F80C-4117-A852-CBBED2D089C1}"/>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69">
                <a:extLst>
                  <a:ext uri="{FF2B5EF4-FFF2-40B4-BE49-F238E27FC236}">
                    <a16:creationId xmlns:a16="http://schemas.microsoft.com/office/drawing/2014/main" id="{73ABD493-D91D-4340-9BF2-3EEF8BE05B72}"/>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70">
                <a:extLst>
                  <a:ext uri="{FF2B5EF4-FFF2-40B4-BE49-F238E27FC236}">
                    <a16:creationId xmlns:a16="http://schemas.microsoft.com/office/drawing/2014/main" id="{AC4514DB-FA63-46EA-98D9-5CECADD5833E}"/>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71">
                <a:extLst>
                  <a:ext uri="{FF2B5EF4-FFF2-40B4-BE49-F238E27FC236}">
                    <a16:creationId xmlns:a16="http://schemas.microsoft.com/office/drawing/2014/main" id="{BB8C9E5D-DE99-4A8A-B39C-E9D1FEA0DEB2}"/>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72">
                <a:extLst>
                  <a:ext uri="{FF2B5EF4-FFF2-40B4-BE49-F238E27FC236}">
                    <a16:creationId xmlns:a16="http://schemas.microsoft.com/office/drawing/2014/main" id="{CAC092A3-64E8-43E7-95F6-405521DCAE1D}"/>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73">
                <a:extLst>
                  <a:ext uri="{FF2B5EF4-FFF2-40B4-BE49-F238E27FC236}">
                    <a16:creationId xmlns:a16="http://schemas.microsoft.com/office/drawing/2014/main" id="{19C10D4E-A106-4F51-B0A7-E5C5A3398E99}"/>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74">
                <a:extLst>
                  <a:ext uri="{FF2B5EF4-FFF2-40B4-BE49-F238E27FC236}">
                    <a16:creationId xmlns:a16="http://schemas.microsoft.com/office/drawing/2014/main" id="{0E216099-8F53-4B1F-B77D-154899FAF52F}"/>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75">
                <a:extLst>
                  <a:ext uri="{FF2B5EF4-FFF2-40B4-BE49-F238E27FC236}">
                    <a16:creationId xmlns:a16="http://schemas.microsoft.com/office/drawing/2014/main" id="{E17400DB-E192-4D32-92A3-932622E93655}"/>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76">
                <a:extLst>
                  <a:ext uri="{FF2B5EF4-FFF2-40B4-BE49-F238E27FC236}">
                    <a16:creationId xmlns:a16="http://schemas.microsoft.com/office/drawing/2014/main" id="{DED18E91-1DE8-4111-B4BC-042B13D3B844}"/>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77">
                <a:extLst>
                  <a:ext uri="{FF2B5EF4-FFF2-40B4-BE49-F238E27FC236}">
                    <a16:creationId xmlns:a16="http://schemas.microsoft.com/office/drawing/2014/main" id="{7882987E-1DBD-4370-910D-94837449F0C1}"/>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78">
                <a:extLst>
                  <a:ext uri="{FF2B5EF4-FFF2-40B4-BE49-F238E27FC236}">
                    <a16:creationId xmlns:a16="http://schemas.microsoft.com/office/drawing/2014/main" id="{A610CD6B-5D95-4E7D-8D08-2A29212B89EE}"/>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79">
                <a:extLst>
                  <a:ext uri="{FF2B5EF4-FFF2-40B4-BE49-F238E27FC236}">
                    <a16:creationId xmlns:a16="http://schemas.microsoft.com/office/drawing/2014/main" id="{0A2302BB-5D47-47D0-8992-D5965D4983E1}"/>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80">
                <a:extLst>
                  <a:ext uri="{FF2B5EF4-FFF2-40B4-BE49-F238E27FC236}">
                    <a16:creationId xmlns:a16="http://schemas.microsoft.com/office/drawing/2014/main" id="{D51BF928-3255-4820-85E9-E25E9C75365F}"/>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81">
                <a:extLst>
                  <a:ext uri="{FF2B5EF4-FFF2-40B4-BE49-F238E27FC236}">
                    <a16:creationId xmlns:a16="http://schemas.microsoft.com/office/drawing/2014/main" id="{75CCA836-6E6F-4C78-91E3-C5D04D0FD865}"/>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82">
                <a:extLst>
                  <a:ext uri="{FF2B5EF4-FFF2-40B4-BE49-F238E27FC236}">
                    <a16:creationId xmlns:a16="http://schemas.microsoft.com/office/drawing/2014/main" id="{C9D4F360-8F16-4D98-8111-B2D901F7CC17}"/>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83">
                <a:extLst>
                  <a:ext uri="{FF2B5EF4-FFF2-40B4-BE49-F238E27FC236}">
                    <a16:creationId xmlns:a16="http://schemas.microsoft.com/office/drawing/2014/main" id="{AE367D6C-595C-455F-96B2-F5F2685E41D6}"/>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84">
                <a:extLst>
                  <a:ext uri="{FF2B5EF4-FFF2-40B4-BE49-F238E27FC236}">
                    <a16:creationId xmlns:a16="http://schemas.microsoft.com/office/drawing/2014/main" id="{1981FC77-C4C6-4EB3-8C67-A324B9B0D5C3}"/>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85">
                <a:extLst>
                  <a:ext uri="{FF2B5EF4-FFF2-40B4-BE49-F238E27FC236}">
                    <a16:creationId xmlns:a16="http://schemas.microsoft.com/office/drawing/2014/main" id="{5F2301FC-3D05-4438-A987-BD19627F1912}"/>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86">
                <a:extLst>
                  <a:ext uri="{FF2B5EF4-FFF2-40B4-BE49-F238E27FC236}">
                    <a16:creationId xmlns:a16="http://schemas.microsoft.com/office/drawing/2014/main" id="{A78AD257-E344-4321-9CC3-91D3BF34DBAE}"/>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87">
                <a:extLst>
                  <a:ext uri="{FF2B5EF4-FFF2-40B4-BE49-F238E27FC236}">
                    <a16:creationId xmlns:a16="http://schemas.microsoft.com/office/drawing/2014/main" id="{73B8DE1F-139A-4A92-A687-CC387715E8E3}"/>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88">
                <a:extLst>
                  <a:ext uri="{FF2B5EF4-FFF2-40B4-BE49-F238E27FC236}">
                    <a16:creationId xmlns:a16="http://schemas.microsoft.com/office/drawing/2014/main" id="{F92A0609-6D4E-4588-BA75-134B412D0365}"/>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89">
                <a:extLst>
                  <a:ext uri="{FF2B5EF4-FFF2-40B4-BE49-F238E27FC236}">
                    <a16:creationId xmlns:a16="http://schemas.microsoft.com/office/drawing/2014/main" id="{D6F9A5F4-C671-4D8B-AD8D-93D9FDDDB9F2}"/>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90">
                <a:extLst>
                  <a:ext uri="{FF2B5EF4-FFF2-40B4-BE49-F238E27FC236}">
                    <a16:creationId xmlns:a16="http://schemas.microsoft.com/office/drawing/2014/main" id="{1FD8A1E3-F98E-4893-8D6D-2C61C13F6351}"/>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91">
                <a:extLst>
                  <a:ext uri="{FF2B5EF4-FFF2-40B4-BE49-F238E27FC236}">
                    <a16:creationId xmlns:a16="http://schemas.microsoft.com/office/drawing/2014/main" id="{9258249A-153E-45D8-9127-106E571480CB}"/>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92">
                <a:extLst>
                  <a:ext uri="{FF2B5EF4-FFF2-40B4-BE49-F238E27FC236}">
                    <a16:creationId xmlns:a16="http://schemas.microsoft.com/office/drawing/2014/main" id="{10EA8548-333E-4C80-BA26-4CAA59441BBB}"/>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93">
                <a:extLst>
                  <a:ext uri="{FF2B5EF4-FFF2-40B4-BE49-F238E27FC236}">
                    <a16:creationId xmlns:a16="http://schemas.microsoft.com/office/drawing/2014/main" id="{A271E4A3-5C18-4499-8D1E-770789A81718}"/>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94">
                <a:extLst>
                  <a:ext uri="{FF2B5EF4-FFF2-40B4-BE49-F238E27FC236}">
                    <a16:creationId xmlns:a16="http://schemas.microsoft.com/office/drawing/2014/main" id="{51DF0EDA-9C32-492A-9E77-11E3B695E8E5}"/>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95">
                <a:extLst>
                  <a:ext uri="{FF2B5EF4-FFF2-40B4-BE49-F238E27FC236}">
                    <a16:creationId xmlns:a16="http://schemas.microsoft.com/office/drawing/2014/main" id="{0B269A3B-9C5A-4629-A06C-8E46EB708903}"/>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96">
                <a:extLst>
                  <a:ext uri="{FF2B5EF4-FFF2-40B4-BE49-F238E27FC236}">
                    <a16:creationId xmlns:a16="http://schemas.microsoft.com/office/drawing/2014/main" id="{1E4ACBB5-E798-473F-BCA6-22AC0E57F2F2}"/>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97">
                <a:extLst>
                  <a:ext uri="{FF2B5EF4-FFF2-40B4-BE49-F238E27FC236}">
                    <a16:creationId xmlns:a16="http://schemas.microsoft.com/office/drawing/2014/main" id="{14EC8DD6-CF43-480A-B840-1D66A2A54BCB}"/>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98">
                <a:extLst>
                  <a:ext uri="{FF2B5EF4-FFF2-40B4-BE49-F238E27FC236}">
                    <a16:creationId xmlns:a16="http://schemas.microsoft.com/office/drawing/2014/main" id="{28BC5548-67A3-4F81-923E-6EA95825F69A}"/>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199">
                <a:extLst>
                  <a:ext uri="{FF2B5EF4-FFF2-40B4-BE49-F238E27FC236}">
                    <a16:creationId xmlns:a16="http://schemas.microsoft.com/office/drawing/2014/main" id="{39556343-E938-40B9-A8AF-57BC1AF18884}"/>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200">
                <a:extLst>
                  <a:ext uri="{FF2B5EF4-FFF2-40B4-BE49-F238E27FC236}">
                    <a16:creationId xmlns:a16="http://schemas.microsoft.com/office/drawing/2014/main" id="{2773F9B4-8AB8-4D45-805A-40998FC0184C}"/>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201">
                <a:extLst>
                  <a:ext uri="{FF2B5EF4-FFF2-40B4-BE49-F238E27FC236}">
                    <a16:creationId xmlns:a16="http://schemas.microsoft.com/office/drawing/2014/main" id="{FE1AB86F-EF70-4D63-94A1-CB4AA8700BDE}"/>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202">
                <a:extLst>
                  <a:ext uri="{FF2B5EF4-FFF2-40B4-BE49-F238E27FC236}">
                    <a16:creationId xmlns:a16="http://schemas.microsoft.com/office/drawing/2014/main" id="{A80E9747-C074-482C-89D5-9EAAC7E2389E}"/>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203">
                <a:extLst>
                  <a:ext uri="{FF2B5EF4-FFF2-40B4-BE49-F238E27FC236}">
                    <a16:creationId xmlns:a16="http://schemas.microsoft.com/office/drawing/2014/main" id="{9044ABE2-1ED3-4053-887C-7A4B088797BB}"/>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204">
                <a:extLst>
                  <a:ext uri="{FF2B5EF4-FFF2-40B4-BE49-F238E27FC236}">
                    <a16:creationId xmlns:a16="http://schemas.microsoft.com/office/drawing/2014/main" id="{086700A2-E29C-4257-8DDD-FCAD615C27B1}"/>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5" name="Freeform 206">
              <a:extLst>
                <a:ext uri="{FF2B5EF4-FFF2-40B4-BE49-F238E27FC236}">
                  <a16:creationId xmlns:a16="http://schemas.microsoft.com/office/drawing/2014/main" id="{E1CD6AFC-C79A-4FC5-B769-34F3B0041917}"/>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207">
              <a:extLst>
                <a:ext uri="{FF2B5EF4-FFF2-40B4-BE49-F238E27FC236}">
                  <a16:creationId xmlns:a16="http://schemas.microsoft.com/office/drawing/2014/main" id="{D3793318-2AFC-4AE2-83D9-7F670C0C6396}"/>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08">
              <a:extLst>
                <a:ext uri="{FF2B5EF4-FFF2-40B4-BE49-F238E27FC236}">
                  <a16:creationId xmlns:a16="http://schemas.microsoft.com/office/drawing/2014/main" id="{4D40E823-65EF-4FCB-9A74-AA256EA1A876}"/>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9">
              <a:extLst>
                <a:ext uri="{FF2B5EF4-FFF2-40B4-BE49-F238E27FC236}">
                  <a16:creationId xmlns:a16="http://schemas.microsoft.com/office/drawing/2014/main" id="{1E01F165-2A8B-4A14-96C7-B58FF684AFEC}"/>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0">
              <a:extLst>
                <a:ext uri="{FF2B5EF4-FFF2-40B4-BE49-F238E27FC236}">
                  <a16:creationId xmlns:a16="http://schemas.microsoft.com/office/drawing/2014/main" id="{D0981116-00E3-4B82-BCEE-60C43BA5797D}"/>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11">
              <a:extLst>
                <a:ext uri="{FF2B5EF4-FFF2-40B4-BE49-F238E27FC236}">
                  <a16:creationId xmlns:a16="http://schemas.microsoft.com/office/drawing/2014/main" id="{E4F8945E-9824-43F7-9497-CFF441A116AC}"/>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12">
              <a:extLst>
                <a:ext uri="{FF2B5EF4-FFF2-40B4-BE49-F238E27FC236}">
                  <a16:creationId xmlns:a16="http://schemas.microsoft.com/office/drawing/2014/main" id="{01E88E53-B0BC-47CA-91B8-A52B5F8080A4}"/>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3">
              <a:extLst>
                <a:ext uri="{FF2B5EF4-FFF2-40B4-BE49-F238E27FC236}">
                  <a16:creationId xmlns:a16="http://schemas.microsoft.com/office/drawing/2014/main" id="{588EC6DD-F822-40CD-BE0C-E4D3D6F12DBE}"/>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4">
              <a:extLst>
                <a:ext uri="{FF2B5EF4-FFF2-40B4-BE49-F238E27FC236}">
                  <a16:creationId xmlns:a16="http://schemas.microsoft.com/office/drawing/2014/main" id="{F538D805-2DDF-4E4D-A9F0-D34C81860664}"/>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5">
              <a:extLst>
                <a:ext uri="{FF2B5EF4-FFF2-40B4-BE49-F238E27FC236}">
                  <a16:creationId xmlns:a16="http://schemas.microsoft.com/office/drawing/2014/main" id="{4AF5F795-05F9-469E-8F00-175D60156D1D}"/>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6">
              <a:extLst>
                <a:ext uri="{FF2B5EF4-FFF2-40B4-BE49-F238E27FC236}">
                  <a16:creationId xmlns:a16="http://schemas.microsoft.com/office/drawing/2014/main" id="{5497F4E7-8B94-4EB8-86B2-AD5DCE4F1552}"/>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17">
              <a:extLst>
                <a:ext uri="{FF2B5EF4-FFF2-40B4-BE49-F238E27FC236}">
                  <a16:creationId xmlns:a16="http://schemas.microsoft.com/office/drawing/2014/main" id="{68DA8338-E4AF-45E1-9C5D-74887AA0FBD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18">
              <a:extLst>
                <a:ext uri="{FF2B5EF4-FFF2-40B4-BE49-F238E27FC236}">
                  <a16:creationId xmlns:a16="http://schemas.microsoft.com/office/drawing/2014/main" id="{1CFAD0AF-35CD-4C91-BDE8-4A961EE9F217}"/>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19">
              <a:extLst>
                <a:ext uri="{FF2B5EF4-FFF2-40B4-BE49-F238E27FC236}">
                  <a16:creationId xmlns:a16="http://schemas.microsoft.com/office/drawing/2014/main" id="{D5308D28-E7D4-476F-88BE-3FE6F88D5B2C}"/>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20">
              <a:extLst>
                <a:ext uri="{FF2B5EF4-FFF2-40B4-BE49-F238E27FC236}">
                  <a16:creationId xmlns:a16="http://schemas.microsoft.com/office/drawing/2014/main" id="{933F96A6-244C-49F1-8498-F69F81A839A9}"/>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21">
              <a:extLst>
                <a:ext uri="{FF2B5EF4-FFF2-40B4-BE49-F238E27FC236}">
                  <a16:creationId xmlns:a16="http://schemas.microsoft.com/office/drawing/2014/main" id="{DF2FC6D5-4AE4-4519-9A48-02E7F2ED6941}"/>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22">
              <a:extLst>
                <a:ext uri="{FF2B5EF4-FFF2-40B4-BE49-F238E27FC236}">
                  <a16:creationId xmlns:a16="http://schemas.microsoft.com/office/drawing/2014/main" id="{16F56B70-1518-4ADB-9770-1C87ED600A93}"/>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23">
              <a:extLst>
                <a:ext uri="{FF2B5EF4-FFF2-40B4-BE49-F238E27FC236}">
                  <a16:creationId xmlns:a16="http://schemas.microsoft.com/office/drawing/2014/main" id="{4025CEF3-D826-4170-9033-0B1D45850B38}"/>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24">
              <a:extLst>
                <a:ext uri="{FF2B5EF4-FFF2-40B4-BE49-F238E27FC236}">
                  <a16:creationId xmlns:a16="http://schemas.microsoft.com/office/drawing/2014/main" id="{513D1F6D-7FF7-4D99-A04D-5F075376E8B9}"/>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25">
              <a:extLst>
                <a:ext uri="{FF2B5EF4-FFF2-40B4-BE49-F238E27FC236}">
                  <a16:creationId xmlns:a16="http://schemas.microsoft.com/office/drawing/2014/main" id="{B41C7A2E-1A9A-4725-9CDC-368B8472D44D}"/>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26">
              <a:extLst>
                <a:ext uri="{FF2B5EF4-FFF2-40B4-BE49-F238E27FC236}">
                  <a16:creationId xmlns:a16="http://schemas.microsoft.com/office/drawing/2014/main" id="{117E69DE-79E8-4A9F-8A3A-DE1FAE47382E}"/>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7">
              <a:extLst>
                <a:ext uri="{FF2B5EF4-FFF2-40B4-BE49-F238E27FC236}">
                  <a16:creationId xmlns:a16="http://schemas.microsoft.com/office/drawing/2014/main" id="{2F4A6BF9-8D0C-4C24-84A3-A7D35FEA6D33}"/>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28">
              <a:extLst>
                <a:ext uri="{FF2B5EF4-FFF2-40B4-BE49-F238E27FC236}">
                  <a16:creationId xmlns:a16="http://schemas.microsoft.com/office/drawing/2014/main" id="{3567DDB6-B55A-4164-BF26-5E9841C1D10B}"/>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29">
              <a:extLst>
                <a:ext uri="{FF2B5EF4-FFF2-40B4-BE49-F238E27FC236}">
                  <a16:creationId xmlns:a16="http://schemas.microsoft.com/office/drawing/2014/main" id="{0AD315D1-9BFB-45C1-9855-577A3B32F875}"/>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30">
              <a:extLst>
                <a:ext uri="{FF2B5EF4-FFF2-40B4-BE49-F238E27FC236}">
                  <a16:creationId xmlns:a16="http://schemas.microsoft.com/office/drawing/2014/main" id="{6CF7D7E6-C274-40F7-8438-33C6731BFD26}"/>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1">
              <a:extLst>
                <a:ext uri="{FF2B5EF4-FFF2-40B4-BE49-F238E27FC236}">
                  <a16:creationId xmlns:a16="http://schemas.microsoft.com/office/drawing/2014/main" id="{70A0A673-BF74-4E02-8268-F8F6E2832713}"/>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32">
              <a:extLst>
                <a:ext uri="{FF2B5EF4-FFF2-40B4-BE49-F238E27FC236}">
                  <a16:creationId xmlns:a16="http://schemas.microsoft.com/office/drawing/2014/main" id="{17F7BAF8-406D-45A3-9944-21D954238144}"/>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33">
              <a:extLst>
                <a:ext uri="{FF2B5EF4-FFF2-40B4-BE49-F238E27FC236}">
                  <a16:creationId xmlns:a16="http://schemas.microsoft.com/office/drawing/2014/main" id="{D76FE73B-B0D8-4CDE-8CC6-5733ECD59701}"/>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34">
              <a:extLst>
                <a:ext uri="{FF2B5EF4-FFF2-40B4-BE49-F238E27FC236}">
                  <a16:creationId xmlns:a16="http://schemas.microsoft.com/office/drawing/2014/main" id="{82C8F238-9DED-47FE-84B2-7E1350015204}"/>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35">
              <a:extLst>
                <a:ext uri="{FF2B5EF4-FFF2-40B4-BE49-F238E27FC236}">
                  <a16:creationId xmlns:a16="http://schemas.microsoft.com/office/drawing/2014/main" id="{313DB6CD-53BD-4467-BAC2-9574B29118AA}"/>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36">
              <a:extLst>
                <a:ext uri="{FF2B5EF4-FFF2-40B4-BE49-F238E27FC236}">
                  <a16:creationId xmlns:a16="http://schemas.microsoft.com/office/drawing/2014/main" id="{ED810CEC-F018-4C0B-9810-1E73F2358798}"/>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37">
              <a:extLst>
                <a:ext uri="{FF2B5EF4-FFF2-40B4-BE49-F238E27FC236}">
                  <a16:creationId xmlns:a16="http://schemas.microsoft.com/office/drawing/2014/main" id="{1AB2A739-793D-485B-BE23-3F533BC9D927}"/>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38">
              <a:extLst>
                <a:ext uri="{FF2B5EF4-FFF2-40B4-BE49-F238E27FC236}">
                  <a16:creationId xmlns:a16="http://schemas.microsoft.com/office/drawing/2014/main" id="{3A8A59DA-0F25-4124-AC8C-5E1AD48093F3}"/>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39">
              <a:extLst>
                <a:ext uri="{FF2B5EF4-FFF2-40B4-BE49-F238E27FC236}">
                  <a16:creationId xmlns:a16="http://schemas.microsoft.com/office/drawing/2014/main" id="{56CE7D27-7F5A-427A-9AF3-48B3C3F43424}"/>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40">
              <a:extLst>
                <a:ext uri="{FF2B5EF4-FFF2-40B4-BE49-F238E27FC236}">
                  <a16:creationId xmlns:a16="http://schemas.microsoft.com/office/drawing/2014/main" id="{84049F3B-2E1E-4862-A97F-83EB7820A4B8}"/>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41">
              <a:extLst>
                <a:ext uri="{FF2B5EF4-FFF2-40B4-BE49-F238E27FC236}">
                  <a16:creationId xmlns:a16="http://schemas.microsoft.com/office/drawing/2014/main" id="{A06C720D-649A-4CAC-B9E9-49B17D108F92}"/>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42">
              <a:extLst>
                <a:ext uri="{FF2B5EF4-FFF2-40B4-BE49-F238E27FC236}">
                  <a16:creationId xmlns:a16="http://schemas.microsoft.com/office/drawing/2014/main" id="{40F7C9B7-244D-476B-99C3-FD9BB4B8A7B0}"/>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43">
              <a:extLst>
                <a:ext uri="{FF2B5EF4-FFF2-40B4-BE49-F238E27FC236}">
                  <a16:creationId xmlns:a16="http://schemas.microsoft.com/office/drawing/2014/main" id="{A8552E29-45C6-4A79-971A-2EB63CF5CDEF}"/>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44">
              <a:extLst>
                <a:ext uri="{FF2B5EF4-FFF2-40B4-BE49-F238E27FC236}">
                  <a16:creationId xmlns:a16="http://schemas.microsoft.com/office/drawing/2014/main" id="{57B4B2F7-6F83-4365-83EA-5FEDEF63663A}"/>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45">
              <a:extLst>
                <a:ext uri="{FF2B5EF4-FFF2-40B4-BE49-F238E27FC236}">
                  <a16:creationId xmlns:a16="http://schemas.microsoft.com/office/drawing/2014/main" id="{3CD431FE-DB73-4156-9312-DE937190A52D}"/>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46">
              <a:extLst>
                <a:ext uri="{FF2B5EF4-FFF2-40B4-BE49-F238E27FC236}">
                  <a16:creationId xmlns:a16="http://schemas.microsoft.com/office/drawing/2014/main" id="{E1548B52-C122-4A0E-898A-EC0047BD919C}"/>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47">
              <a:extLst>
                <a:ext uri="{FF2B5EF4-FFF2-40B4-BE49-F238E27FC236}">
                  <a16:creationId xmlns:a16="http://schemas.microsoft.com/office/drawing/2014/main" id="{4A6B2D17-A08F-43CA-9112-D9A9ACF814D9}"/>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48">
              <a:extLst>
                <a:ext uri="{FF2B5EF4-FFF2-40B4-BE49-F238E27FC236}">
                  <a16:creationId xmlns:a16="http://schemas.microsoft.com/office/drawing/2014/main" id="{9A6AC67A-8CB8-447D-B4F0-EA360434ACFE}"/>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49">
              <a:extLst>
                <a:ext uri="{FF2B5EF4-FFF2-40B4-BE49-F238E27FC236}">
                  <a16:creationId xmlns:a16="http://schemas.microsoft.com/office/drawing/2014/main" id="{82D32F8D-4565-4424-8477-91840B2CC9E0}"/>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50">
              <a:extLst>
                <a:ext uri="{FF2B5EF4-FFF2-40B4-BE49-F238E27FC236}">
                  <a16:creationId xmlns:a16="http://schemas.microsoft.com/office/drawing/2014/main" id="{E6613F31-341A-48D5-81E4-01F51CA90E72}"/>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51">
              <a:extLst>
                <a:ext uri="{FF2B5EF4-FFF2-40B4-BE49-F238E27FC236}">
                  <a16:creationId xmlns:a16="http://schemas.microsoft.com/office/drawing/2014/main" id="{BD5A78C7-BF98-4AFD-A82B-761B1E2F2D8A}"/>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52">
              <a:extLst>
                <a:ext uri="{FF2B5EF4-FFF2-40B4-BE49-F238E27FC236}">
                  <a16:creationId xmlns:a16="http://schemas.microsoft.com/office/drawing/2014/main" id="{4F06DC2F-7F32-4027-B966-3152485BB05A}"/>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53">
              <a:extLst>
                <a:ext uri="{FF2B5EF4-FFF2-40B4-BE49-F238E27FC236}">
                  <a16:creationId xmlns:a16="http://schemas.microsoft.com/office/drawing/2014/main" id="{167D37AA-C734-4DF5-8386-3FDE1B248DA8}"/>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54">
              <a:extLst>
                <a:ext uri="{FF2B5EF4-FFF2-40B4-BE49-F238E27FC236}">
                  <a16:creationId xmlns:a16="http://schemas.microsoft.com/office/drawing/2014/main" id="{E40345C0-94B5-431A-9A1A-B064FC838FB1}"/>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55">
              <a:extLst>
                <a:ext uri="{FF2B5EF4-FFF2-40B4-BE49-F238E27FC236}">
                  <a16:creationId xmlns:a16="http://schemas.microsoft.com/office/drawing/2014/main" id="{08E01F0E-FF0A-4966-9E36-3E1FBCC3E12F}"/>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56">
              <a:extLst>
                <a:ext uri="{FF2B5EF4-FFF2-40B4-BE49-F238E27FC236}">
                  <a16:creationId xmlns:a16="http://schemas.microsoft.com/office/drawing/2014/main" id="{CAE41AF7-2565-42A1-864D-BB6D61D65BA3}"/>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57">
              <a:extLst>
                <a:ext uri="{FF2B5EF4-FFF2-40B4-BE49-F238E27FC236}">
                  <a16:creationId xmlns:a16="http://schemas.microsoft.com/office/drawing/2014/main" id="{18FA28F1-675B-464D-9BA7-CCAD1971B601}"/>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58">
              <a:extLst>
                <a:ext uri="{FF2B5EF4-FFF2-40B4-BE49-F238E27FC236}">
                  <a16:creationId xmlns:a16="http://schemas.microsoft.com/office/drawing/2014/main" id="{24496CCA-DE07-4B9F-9E29-0E1757CFC971}"/>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59">
              <a:extLst>
                <a:ext uri="{FF2B5EF4-FFF2-40B4-BE49-F238E27FC236}">
                  <a16:creationId xmlns:a16="http://schemas.microsoft.com/office/drawing/2014/main" id="{E752C36D-131D-4E14-8B50-AFD81625BE28}"/>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60">
              <a:extLst>
                <a:ext uri="{FF2B5EF4-FFF2-40B4-BE49-F238E27FC236}">
                  <a16:creationId xmlns:a16="http://schemas.microsoft.com/office/drawing/2014/main" id="{DB1428D3-77FD-4393-9766-D4275B4C675B}"/>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61">
              <a:extLst>
                <a:ext uri="{FF2B5EF4-FFF2-40B4-BE49-F238E27FC236}">
                  <a16:creationId xmlns:a16="http://schemas.microsoft.com/office/drawing/2014/main" id="{D3A888D8-006D-420A-A0A0-8F79CD6AC9F3}"/>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62">
              <a:extLst>
                <a:ext uri="{FF2B5EF4-FFF2-40B4-BE49-F238E27FC236}">
                  <a16:creationId xmlns:a16="http://schemas.microsoft.com/office/drawing/2014/main" id="{311FC0C3-1726-4467-A242-20CD43055C04}"/>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63">
              <a:extLst>
                <a:ext uri="{FF2B5EF4-FFF2-40B4-BE49-F238E27FC236}">
                  <a16:creationId xmlns:a16="http://schemas.microsoft.com/office/drawing/2014/main" id="{CE0DA6B1-EA8B-4C11-AAEF-5BB8CAE8CD25}"/>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64">
              <a:extLst>
                <a:ext uri="{FF2B5EF4-FFF2-40B4-BE49-F238E27FC236}">
                  <a16:creationId xmlns:a16="http://schemas.microsoft.com/office/drawing/2014/main" id="{608896A8-1F35-452E-B5C8-ECF55E9BA873}"/>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65">
              <a:extLst>
                <a:ext uri="{FF2B5EF4-FFF2-40B4-BE49-F238E27FC236}">
                  <a16:creationId xmlns:a16="http://schemas.microsoft.com/office/drawing/2014/main" id="{E65A469B-D1E6-42AB-94BD-769F710B6095}"/>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66">
              <a:extLst>
                <a:ext uri="{FF2B5EF4-FFF2-40B4-BE49-F238E27FC236}">
                  <a16:creationId xmlns:a16="http://schemas.microsoft.com/office/drawing/2014/main" id="{B1EBCD36-D658-412E-B290-E693A4636395}"/>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67">
              <a:extLst>
                <a:ext uri="{FF2B5EF4-FFF2-40B4-BE49-F238E27FC236}">
                  <a16:creationId xmlns:a16="http://schemas.microsoft.com/office/drawing/2014/main" id="{F5CD7711-BD07-46F4-9D29-2F14BD0AF453}"/>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68">
              <a:extLst>
                <a:ext uri="{FF2B5EF4-FFF2-40B4-BE49-F238E27FC236}">
                  <a16:creationId xmlns:a16="http://schemas.microsoft.com/office/drawing/2014/main" id="{BBA8388C-2FCA-4FF6-B601-DEE58F03632B}"/>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69">
              <a:extLst>
                <a:ext uri="{FF2B5EF4-FFF2-40B4-BE49-F238E27FC236}">
                  <a16:creationId xmlns:a16="http://schemas.microsoft.com/office/drawing/2014/main" id="{C3EA6332-C892-42B1-B651-96DF9ACD282A}"/>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70">
              <a:extLst>
                <a:ext uri="{FF2B5EF4-FFF2-40B4-BE49-F238E27FC236}">
                  <a16:creationId xmlns:a16="http://schemas.microsoft.com/office/drawing/2014/main" id="{205D020F-2EB1-42EF-AD8E-823AC956D802}"/>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71">
              <a:extLst>
                <a:ext uri="{FF2B5EF4-FFF2-40B4-BE49-F238E27FC236}">
                  <a16:creationId xmlns:a16="http://schemas.microsoft.com/office/drawing/2014/main" id="{C1F30E08-C5AB-43CF-84FA-B7909BC54152}"/>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72">
              <a:extLst>
                <a:ext uri="{FF2B5EF4-FFF2-40B4-BE49-F238E27FC236}">
                  <a16:creationId xmlns:a16="http://schemas.microsoft.com/office/drawing/2014/main" id="{4F8ABF3F-7AF3-4074-AC21-A553FAD39CD6}"/>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73">
              <a:extLst>
                <a:ext uri="{FF2B5EF4-FFF2-40B4-BE49-F238E27FC236}">
                  <a16:creationId xmlns:a16="http://schemas.microsoft.com/office/drawing/2014/main" id="{ECF0BCAD-221B-45FE-AAB8-0C0DE0359883}"/>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74">
              <a:extLst>
                <a:ext uri="{FF2B5EF4-FFF2-40B4-BE49-F238E27FC236}">
                  <a16:creationId xmlns:a16="http://schemas.microsoft.com/office/drawing/2014/main" id="{62F18E42-CA71-42AE-9A6A-19F199C1AEF0}"/>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75">
              <a:extLst>
                <a:ext uri="{FF2B5EF4-FFF2-40B4-BE49-F238E27FC236}">
                  <a16:creationId xmlns:a16="http://schemas.microsoft.com/office/drawing/2014/main" id="{7C55A56C-A68B-440F-B856-F4FF50B73C80}"/>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76">
              <a:extLst>
                <a:ext uri="{FF2B5EF4-FFF2-40B4-BE49-F238E27FC236}">
                  <a16:creationId xmlns:a16="http://schemas.microsoft.com/office/drawing/2014/main" id="{C7D61C23-D820-42D4-9F7D-52FF32F4EE2B}"/>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77">
              <a:extLst>
                <a:ext uri="{FF2B5EF4-FFF2-40B4-BE49-F238E27FC236}">
                  <a16:creationId xmlns:a16="http://schemas.microsoft.com/office/drawing/2014/main" id="{6BAE79E9-470A-45B7-A483-EC78A9DDDD0A}"/>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78">
              <a:extLst>
                <a:ext uri="{FF2B5EF4-FFF2-40B4-BE49-F238E27FC236}">
                  <a16:creationId xmlns:a16="http://schemas.microsoft.com/office/drawing/2014/main" id="{340C4CF3-B05A-4CDD-91FD-40BDEEDF8E17}"/>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79">
              <a:extLst>
                <a:ext uri="{FF2B5EF4-FFF2-40B4-BE49-F238E27FC236}">
                  <a16:creationId xmlns:a16="http://schemas.microsoft.com/office/drawing/2014/main" id="{6A5549BC-60CE-4B5E-8D9A-6569A958421A}"/>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80">
              <a:extLst>
                <a:ext uri="{FF2B5EF4-FFF2-40B4-BE49-F238E27FC236}">
                  <a16:creationId xmlns:a16="http://schemas.microsoft.com/office/drawing/2014/main" id="{D7D3C2EC-382E-4FA6-946B-098B0D1C736A}"/>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81">
              <a:extLst>
                <a:ext uri="{FF2B5EF4-FFF2-40B4-BE49-F238E27FC236}">
                  <a16:creationId xmlns:a16="http://schemas.microsoft.com/office/drawing/2014/main" id="{16BC58F0-6CC0-413E-BE4E-8816EE6892E9}"/>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82">
              <a:extLst>
                <a:ext uri="{FF2B5EF4-FFF2-40B4-BE49-F238E27FC236}">
                  <a16:creationId xmlns:a16="http://schemas.microsoft.com/office/drawing/2014/main" id="{1821E3E8-7F32-4498-BE0E-80442040CFE0}"/>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83">
              <a:extLst>
                <a:ext uri="{FF2B5EF4-FFF2-40B4-BE49-F238E27FC236}">
                  <a16:creationId xmlns:a16="http://schemas.microsoft.com/office/drawing/2014/main" id="{87769C4B-50E5-4722-9DF6-894B31A09599}"/>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84">
              <a:extLst>
                <a:ext uri="{FF2B5EF4-FFF2-40B4-BE49-F238E27FC236}">
                  <a16:creationId xmlns:a16="http://schemas.microsoft.com/office/drawing/2014/main" id="{BE8DB1D6-450F-4E40-A27D-F36B2DBD9C01}"/>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85">
              <a:extLst>
                <a:ext uri="{FF2B5EF4-FFF2-40B4-BE49-F238E27FC236}">
                  <a16:creationId xmlns:a16="http://schemas.microsoft.com/office/drawing/2014/main" id="{AE417526-85EC-404A-AA70-52135222E3B0}"/>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86">
              <a:extLst>
                <a:ext uri="{FF2B5EF4-FFF2-40B4-BE49-F238E27FC236}">
                  <a16:creationId xmlns:a16="http://schemas.microsoft.com/office/drawing/2014/main" id="{64D8619D-6D83-4F4C-AE26-3AD9ABC5B45D}"/>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87">
              <a:extLst>
                <a:ext uri="{FF2B5EF4-FFF2-40B4-BE49-F238E27FC236}">
                  <a16:creationId xmlns:a16="http://schemas.microsoft.com/office/drawing/2014/main" id="{A5B2AD3C-E0C8-42E3-B65C-8AE0A844EAFC}"/>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88">
              <a:extLst>
                <a:ext uri="{FF2B5EF4-FFF2-40B4-BE49-F238E27FC236}">
                  <a16:creationId xmlns:a16="http://schemas.microsoft.com/office/drawing/2014/main" id="{F30438EC-EF3A-4A78-9F3E-256376D13C80}"/>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89">
              <a:extLst>
                <a:ext uri="{FF2B5EF4-FFF2-40B4-BE49-F238E27FC236}">
                  <a16:creationId xmlns:a16="http://schemas.microsoft.com/office/drawing/2014/main" id="{8E5AE7F1-8F89-45F4-BC56-D0D3D994E079}"/>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90">
              <a:extLst>
                <a:ext uri="{FF2B5EF4-FFF2-40B4-BE49-F238E27FC236}">
                  <a16:creationId xmlns:a16="http://schemas.microsoft.com/office/drawing/2014/main" id="{C76BD220-A05C-47B6-8EA9-0FE69D69AF0D}"/>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91">
              <a:extLst>
                <a:ext uri="{FF2B5EF4-FFF2-40B4-BE49-F238E27FC236}">
                  <a16:creationId xmlns:a16="http://schemas.microsoft.com/office/drawing/2014/main" id="{1E24D476-599D-483E-AA1F-F2D275BE5D0D}"/>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92">
              <a:extLst>
                <a:ext uri="{FF2B5EF4-FFF2-40B4-BE49-F238E27FC236}">
                  <a16:creationId xmlns:a16="http://schemas.microsoft.com/office/drawing/2014/main" id="{5EFAC2CE-2C3F-44E5-B7B4-18BD4A87C36C}"/>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93">
              <a:extLst>
                <a:ext uri="{FF2B5EF4-FFF2-40B4-BE49-F238E27FC236}">
                  <a16:creationId xmlns:a16="http://schemas.microsoft.com/office/drawing/2014/main" id="{D6483921-AF48-46AB-943B-20AD9C855593}"/>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94">
              <a:extLst>
                <a:ext uri="{FF2B5EF4-FFF2-40B4-BE49-F238E27FC236}">
                  <a16:creationId xmlns:a16="http://schemas.microsoft.com/office/drawing/2014/main" id="{C86171CD-2BED-492C-92F2-B1DBF9668210}"/>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5">
              <a:extLst>
                <a:ext uri="{FF2B5EF4-FFF2-40B4-BE49-F238E27FC236}">
                  <a16:creationId xmlns:a16="http://schemas.microsoft.com/office/drawing/2014/main" id="{86D24EEF-0AEA-4D5F-ACCC-1AD6741CF492}"/>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96">
              <a:extLst>
                <a:ext uri="{FF2B5EF4-FFF2-40B4-BE49-F238E27FC236}">
                  <a16:creationId xmlns:a16="http://schemas.microsoft.com/office/drawing/2014/main" id="{E0F71EC8-23B2-4651-9591-BBB7CBB41E4C}"/>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97">
              <a:extLst>
                <a:ext uri="{FF2B5EF4-FFF2-40B4-BE49-F238E27FC236}">
                  <a16:creationId xmlns:a16="http://schemas.microsoft.com/office/drawing/2014/main" id="{77464AF4-934C-4320-B35B-07AE0D02F319}"/>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98">
              <a:extLst>
                <a:ext uri="{FF2B5EF4-FFF2-40B4-BE49-F238E27FC236}">
                  <a16:creationId xmlns:a16="http://schemas.microsoft.com/office/drawing/2014/main" id="{C7ACE79A-FBC4-4C9A-ACF7-1D33258929A6}"/>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99">
              <a:extLst>
                <a:ext uri="{FF2B5EF4-FFF2-40B4-BE49-F238E27FC236}">
                  <a16:creationId xmlns:a16="http://schemas.microsoft.com/office/drawing/2014/main" id="{D29A450D-F307-4A0A-B105-232581A80976}"/>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00">
              <a:extLst>
                <a:ext uri="{FF2B5EF4-FFF2-40B4-BE49-F238E27FC236}">
                  <a16:creationId xmlns:a16="http://schemas.microsoft.com/office/drawing/2014/main" id="{6D65DFA7-EA31-43C5-A778-445DE29CD821}"/>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01">
              <a:extLst>
                <a:ext uri="{FF2B5EF4-FFF2-40B4-BE49-F238E27FC236}">
                  <a16:creationId xmlns:a16="http://schemas.microsoft.com/office/drawing/2014/main" id="{093B7C93-21A0-4D52-A4ED-1342991A13D1}"/>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02">
              <a:extLst>
                <a:ext uri="{FF2B5EF4-FFF2-40B4-BE49-F238E27FC236}">
                  <a16:creationId xmlns:a16="http://schemas.microsoft.com/office/drawing/2014/main" id="{5F059CA5-7F0F-4418-AA93-806E87EE1CA4}"/>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03">
              <a:extLst>
                <a:ext uri="{FF2B5EF4-FFF2-40B4-BE49-F238E27FC236}">
                  <a16:creationId xmlns:a16="http://schemas.microsoft.com/office/drawing/2014/main" id="{33F81AC0-3683-49C7-B460-D67F7AD07874}"/>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04">
              <a:extLst>
                <a:ext uri="{FF2B5EF4-FFF2-40B4-BE49-F238E27FC236}">
                  <a16:creationId xmlns:a16="http://schemas.microsoft.com/office/drawing/2014/main" id="{8F936887-AD87-4CED-837D-19B45E9FE1AE}"/>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305">
              <a:extLst>
                <a:ext uri="{FF2B5EF4-FFF2-40B4-BE49-F238E27FC236}">
                  <a16:creationId xmlns:a16="http://schemas.microsoft.com/office/drawing/2014/main" id="{56865626-28DB-4FC4-8A6A-A26248430A46}"/>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3" name="图片 2">
            <a:extLst>
              <a:ext uri="{FF2B5EF4-FFF2-40B4-BE49-F238E27FC236}">
                <a16:creationId xmlns:a16="http://schemas.microsoft.com/office/drawing/2014/main" id="{78656CFB-BD38-C5D5-1A89-CD2B24074EFA}"/>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1613487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7"/>
            <a:ext cx="11098139" cy="2206117"/>
            <a:chOff x="1887176" y="1780605"/>
            <a:chExt cx="2671982" cy="964933"/>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643362" cy="622358"/>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二元函数，两个源操作数</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只有当两个源操作数都是</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1</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时输出才为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1</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否则为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0</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659260" cy="254120"/>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与函数（</a:t>
              </a:r>
              <a:r>
                <a:rPr lang="en" altLang="zh-CN" sz="2800" dirty="0">
                  <a:solidFill>
                    <a:schemeClr val="tx1">
                      <a:lumMod val="85000"/>
                      <a:lumOff val="15000"/>
                    </a:schemeClr>
                  </a:solidFill>
                </a:rPr>
                <a:t>AND</a:t>
              </a:r>
              <a:r>
                <a:rPr lang="zh-CN" altLang="en" sz="2800" dirty="0">
                  <a:solidFill>
                    <a:schemeClr val="tx1">
                      <a:lumMod val="85000"/>
                      <a:lumOff val="15000"/>
                    </a:schemeClr>
                  </a:solidFill>
                </a:rPr>
                <a:t>）</a:t>
              </a:r>
              <a:endParaRPr lang="zh-CN" altLang="en-US" sz="2800" dirty="0">
                <a:solidFill>
                  <a:schemeClr val="tx1">
                    <a:lumMod val="85000"/>
                    <a:lumOff val="15000"/>
                  </a:schemeClr>
                </a:solidFill>
              </a:endParaRP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二进制逻辑运算</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18904603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227996"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逻辑结构</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组合逻辑电路</a:t>
            </a:r>
          </a:p>
        </p:txBody>
      </p:sp>
      <p:sp>
        <p:nvSpPr>
          <p:cNvPr id="9" name="矩形 8">
            <a:extLst>
              <a:ext uri="{FF2B5EF4-FFF2-40B4-BE49-F238E27FC236}">
                <a16:creationId xmlns:a16="http://schemas.microsoft.com/office/drawing/2014/main" id="{8D896A37-AB72-E8D5-C7C6-282CAAF87CCB}"/>
              </a:ext>
            </a:extLst>
          </p:cNvPr>
          <p:cNvSpPr/>
          <p:nvPr/>
        </p:nvSpPr>
        <p:spPr>
          <a:xfrm>
            <a:off x="1124211" y="2274119"/>
            <a:ext cx="9602404" cy="2530436"/>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连接门电路，构建逻辑结构</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实现信息的运算和存储</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两种基本类型</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能够存储信息</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不能存储信息</a:t>
            </a:r>
          </a:p>
        </p:txBody>
      </p:sp>
    </p:spTree>
    <p:custDataLst>
      <p:tags r:id="rId1"/>
    </p:custDataLst>
    <p:extLst>
      <p:ext uri="{BB962C8B-B14F-4D97-AF65-F5344CB8AC3E}">
        <p14:creationId xmlns:p14="http://schemas.microsoft.com/office/powerpoint/2010/main" val="6315603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329007"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组合逻辑电路</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组合逻辑电路</a:t>
            </a:r>
          </a:p>
        </p:txBody>
      </p:sp>
      <p:sp>
        <p:nvSpPr>
          <p:cNvPr id="9" name="矩形 8">
            <a:extLst>
              <a:ext uri="{FF2B5EF4-FFF2-40B4-BE49-F238E27FC236}">
                <a16:creationId xmlns:a16="http://schemas.microsoft.com/office/drawing/2014/main" id="{8D896A37-AB72-E8D5-C7C6-282CAAF87CCB}"/>
              </a:ext>
            </a:extLst>
          </p:cNvPr>
          <p:cNvSpPr/>
          <p:nvPr/>
        </p:nvSpPr>
        <p:spPr>
          <a:xfrm>
            <a:off x="1124211" y="2274119"/>
            <a:ext cx="9602404" cy="3350404"/>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不能存储信息的逻辑结构，“</a:t>
            </a:r>
            <a:r>
              <a:rPr lang="zh-CN" altLang="en-US" sz="2400" dirty="0">
                <a:solidFill>
                  <a:srgbClr val="B88F4D"/>
                </a:solidFill>
              </a:rPr>
              <a:t>判定</a:t>
            </a:r>
            <a:r>
              <a:rPr lang="zh-CN" altLang="en-US" sz="2400" dirty="0">
                <a:solidFill>
                  <a:schemeClr val="tx1">
                    <a:lumMod val="85000"/>
                    <a:lumOff val="15000"/>
                  </a:schemeClr>
                </a:solidFill>
              </a:rPr>
              <a:t>元件”，组合逻辑结构</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它们的输出仅由当前输入值的组合决定，不由任何过去存储在其中的信息所决定</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信息不能存储在组合逻辑电路中</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组合逻辑结构主要用于</a:t>
            </a:r>
            <a:r>
              <a:rPr lang="zh-CN" altLang="en-US" sz="2400" dirty="0">
                <a:solidFill>
                  <a:srgbClr val="B88F4D"/>
                </a:solidFill>
              </a:rPr>
              <a:t>处理</a:t>
            </a:r>
            <a:r>
              <a:rPr lang="zh-CN" altLang="en-US" sz="2400" dirty="0">
                <a:solidFill>
                  <a:schemeClr val="tx1">
                    <a:lumMod val="85000"/>
                    <a:lumOff val="15000"/>
                  </a:schemeClr>
                </a:solidFill>
              </a:rPr>
              <a:t>信息</a:t>
            </a:r>
          </a:p>
          <a:p>
            <a:pPr marL="742950" lvl="2" indent="-285750">
              <a:lnSpc>
                <a:spcPct val="150000"/>
              </a:lnSpc>
              <a:buFont typeface="Wingdings" pitchFamily="2" charset="2"/>
              <a:buChar char="Ø"/>
            </a:pPr>
            <a:r>
              <a:rPr lang="zh-CN" altLang="en-US" sz="2000" dirty="0"/>
              <a:t>译码器，多路选择器，全加法器等</a:t>
            </a:r>
          </a:p>
        </p:txBody>
      </p:sp>
    </p:spTree>
    <p:custDataLst>
      <p:tags r:id="rId1"/>
    </p:custDataLst>
    <p:extLst>
      <p:ext uri="{BB962C8B-B14F-4D97-AF65-F5344CB8AC3E}">
        <p14:creationId xmlns:p14="http://schemas.microsoft.com/office/powerpoint/2010/main" val="38378084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581534"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组合逻辑电路</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译码器</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组合逻辑电路</a:t>
            </a:r>
          </a:p>
        </p:txBody>
      </p:sp>
      <p:sp>
        <p:nvSpPr>
          <p:cNvPr id="9" name="矩形 8">
            <a:extLst>
              <a:ext uri="{FF2B5EF4-FFF2-40B4-BE49-F238E27FC236}">
                <a16:creationId xmlns:a16="http://schemas.microsoft.com/office/drawing/2014/main" id="{8D896A37-AB72-E8D5-C7C6-282CAAF87CCB}"/>
              </a:ext>
            </a:extLst>
          </p:cNvPr>
          <p:cNvSpPr/>
          <p:nvPr/>
        </p:nvSpPr>
        <p:spPr>
          <a:xfrm>
            <a:off x="1124211" y="2274119"/>
            <a:ext cx="9602404" cy="2242409"/>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只有一个输出为</a:t>
            </a:r>
            <a:r>
              <a:rPr lang="en-US" altLang="zh-CN" sz="2400" dirty="0">
                <a:solidFill>
                  <a:schemeClr val="tx1">
                    <a:lumMod val="85000"/>
                    <a:lumOff val="15000"/>
                  </a:schemeClr>
                </a:solidFill>
              </a:rPr>
              <a:t>1</a:t>
            </a:r>
            <a:r>
              <a:rPr lang="zh-CN" altLang="en-US" sz="2400" dirty="0">
                <a:solidFill>
                  <a:schemeClr val="tx1">
                    <a:lumMod val="85000"/>
                    <a:lumOff val="15000"/>
                  </a:schemeClr>
                </a:solidFill>
              </a:rPr>
              <a:t>，其他全为</a:t>
            </a:r>
            <a:r>
              <a:rPr lang="en-US" altLang="zh-CN" sz="2400" dirty="0">
                <a:solidFill>
                  <a:schemeClr val="tx1">
                    <a:lumMod val="85000"/>
                    <a:lumOff val="15000"/>
                  </a:schemeClr>
                </a:solidFill>
              </a:rPr>
              <a:t>0</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输出为逻辑为</a:t>
            </a:r>
            <a:r>
              <a:rPr lang="en-US" altLang="zh-CN" sz="2400" dirty="0">
                <a:solidFill>
                  <a:schemeClr val="tx1">
                    <a:lumMod val="85000"/>
                    <a:lumOff val="15000"/>
                  </a:schemeClr>
                </a:solidFill>
              </a:rPr>
              <a:t>1</a:t>
            </a:r>
            <a:r>
              <a:rPr lang="zh-CN" altLang="en-US" sz="2400" dirty="0">
                <a:solidFill>
                  <a:schemeClr val="tx1">
                    <a:lumMod val="85000"/>
                    <a:lumOff val="15000"/>
                  </a:schemeClr>
                </a:solidFill>
              </a:rPr>
              <a:t>的位是对应于要被检测的输入组合</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通常，译码器有</a:t>
            </a:r>
            <a:r>
              <a:rPr lang="en-US" altLang="zh-CN" sz="2400" dirty="0">
                <a:solidFill>
                  <a:srgbClr val="B88F4D"/>
                </a:solidFill>
              </a:rPr>
              <a:t>n</a:t>
            </a:r>
            <a:r>
              <a:rPr lang="zh-CN" altLang="en-US" sz="2400" dirty="0">
                <a:solidFill>
                  <a:schemeClr val="tx1">
                    <a:lumMod val="85000"/>
                    <a:lumOff val="15000"/>
                  </a:schemeClr>
                </a:solidFill>
              </a:rPr>
              <a:t>个输入，</a:t>
            </a:r>
            <a:r>
              <a:rPr lang="en-US" altLang="zh-CN" sz="2400" dirty="0">
                <a:solidFill>
                  <a:srgbClr val="B88F4D"/>
                </a:solidFill>
              </a:rPr>
              <a:t>2</a:t>
            </a:r>
            <a:r>
              <a:rPr lang="en-US" altLang="zh-CN" sz="2400" baseline="30000" dirty="0">
                <a:solidFill>
                  <a:srgbClr val="B88F4D"/>
                </a:solidFill>
              </a:rPr>
              <a:t>n</a:t>
            </a:r>
            <a:r>
              <a:rPr lang="zh-CN" altLang="en-US" sz="2400" dirty="0">
                <a:solidFill>
                  <a:schemeClr val="tx1">
                    <a:lumMod val="85000"/>
                    <a:lumOff val="15000"/>
                  </a:schemeClr>
                </a:solidFill>
              </a:rPr>
              <a:t>个输出</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被检测的输入组合的输出为</a:t>
            </a:r>
            <a:r>
              <a:rPr lang="en-US" altLang="zh-CN" sz="2400" dirty="0">
                <a:solidFill>
                  <a:schemeClr val="tx1">
                    <a:lumMod val="85000"/>
                    <a:lumOff val="15000"/>
                  </a:schemeClr>
                </a:solidFill>
              </a:rPr>
              <a:t>1</a:t>
            </a:r>
            <a:r>
              <a:rPr lang="zh-CN" altLang="en-US" sz="2400" dirty="0">
                <a:solidFill>
                  <a:schemeClr val="tx1">
                    <a:lumMod val="85000"/>
                    <a:lumOff val="15000"/>
                  </a:schemeClr>
                </a:solidFill>
              </a:rPr>
              <a:t>，所有其他的输出则为</a:t>
            </a:r>
            <a:r>
              <a:rPr lang="en-US" altLang="zh-CN" sz="2400" dirty="0">
                <a:solidFill>
                  <a:schemeClr val="tx1">
                    <a:lumMod val="85000"/>
                    <a:lumOff val="15000"/>
                  </a:schemeClr>
                </a:solidFill>
              </a:rPr>
              <a:t>0</a:t>
            </a:r>
          </a:p>
        </p:txBody>
      </p:sp>
    </p:spTree>
    <p:custDataLst>
      <p:tags r:id="rId1"/>
    </p:custDataLst>
    <p:extLst>
      <p:ext uri="{BB962C8B-B14F-4D97-AF65-F5344CB8AC3E}">
        <p14:creationId xmlns:p14="http://schemas.microsoft.com/office/powerpoint/2010/main" val="19999731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717944"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组合逻辑电路</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译码器，</a:t>
              </a:r>
              <a:r>
                <a:rPr lang="en-US" altLang="zh-CN" sz="2800" dirty="0">
                  <a:solidFill>
                    <a:schemeClr val="tx1">
                      <a:lumMod val="85000"/>
                      <a:lumOff val="15000"/>
                    </a:schemeClr>
                  </a:solidFill>
                </a:rPr>
                <a:t>n=2</a:t>
              </a:r>
              <a:endParaRPr lang="zh-CN" altLang="en-US" sz="2800" dirty="0">
                <a:solidFill>
                  <a:schemeClr val="tx1">
                    <a:lumMod val="85000"/>
                    <a:lumOff val="15000"/>
                  </a:schemeClr>
                </a:solidFill>
              </a:endParaRP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组合逻辑电路</a:t>
            </a:r>
          </a:p>
        </p:txBody>
      </p:sp>
      <p:sp>
        <p:nvSpPr>
          <p:cNvPr id="9" name="矩形 8">
            <a:extLst>
              <a:ext uri="{FF2B5EF4-FFF2-40B4-BE49-F238E27FC236}">
                <a16:creationId xmlns:a16="http://schemas.microsoft.com/office/drawing/2014/main" id="{8D896A37-AB72-E8D5-C7C6-282CAAF87CCB}"/>
              </a:ext>
            </a:extLst>
          </p:cNvPr>
          <p:cNvSpPr/>
          <p:nvPr/>
        </p:nvSpPr>
        <p:spPr>
          <a:xfrm>
            <a:off x="1112488" y="2161689"/>
            <a:ext cx="9602404" cy="1134413"/>
          </a:xfrm>
          <a:prstGeom prst="rect">
            <a:avLst/>
          </a:prstGeom>
          <a:noFill/>
        </p:spPr>
        <p:txBody>
          <a:bodyPr wrap="square" rtlCol="0">
            <a:spAutoFit/>
          </a:bodyPr>
          <a:lstStyle/>
          <a:p>
            <a:pPr marL="285750" lvl="1" indent="-285750">
              <a:lnSpc>
                <a:spcPct val="150000"/>
              </a:lnSpc>
              <a:buFont typeface="Wingdings" pitchFamily="2" charset="2"/>
              <a:buChar char="Ø"/>
            </a:pPr>
            <a:r>
              <a:rPr lang="en-US" altLang="zh-CN" sz="2400" dirty="0">
                <a:solidFill>
                  <a:schemeClr val="tx1">
                    <a:lumMod val="85000"/>
                    <a:lumOff val="15000"/>
                  </a:schemeClr>
                </a:solidFill>
              </a:rPr>
              <a:t>2</a:t>
            </a:r>
            <a:r>
              <a:rPr lang="zh-CN" altLang="en-US" sz="2400" dirty="0">
                <a:solidFill>
                  <a:schemeClr val="tx1">
                    <a:lumMod val="85000"/>
                    <a:lumOff val="15000"/>
                  </a:schemeClr>
                </a:solidFill>
              </a:rPr>
              <a:t>个输出的译码器门级电路</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在输入</a:t>
            </a:r>
            <a:r>
              <a:rPr lang="en-US" altLang="zh-CN" sz="2400" dirty="0">
                <a:solidFill>
                  <a:schemeClr val="tx1">
                    <a:lumMod val="85000"/>
                    <a:lumOff val="15000"/>
                  </a:schemeClr>
                </a:solidFill>
              </a:rPr>
              <a:t>A</a:t>
            </a:r>
            <a:r>
              <a:rPr lang="zh-CN" altLang="en-US" sz="2400" dirty="0">
                <a:solidFill>
                  <a:schemeClr val="tx1">
                    <a:lumMod val="85000"/>
                    <a:lumOff val="15000"/>
                  </a:schemeClr>
                </a:solidFill>
              </a:rPr>
              <a:t>和</a:t>
            </a:r>
            <a:r>
              <a:rPr lang="en-US" altLang="zh-CN" sz="2400" dirty="0">
                <a:solidFill>
                  <a:schemeClr val="tx1">
                    <a:lumMod val="85000"/>
                    <a:lumOff val="15000"/>
                  </a:schemeClr>
                </a:solidFill>
              </a:rPr>
              <a:t>B</a:t>
            </a:r>
            <a:r>
              <a:rPr lang="zh-CN" altLang="en-US" sz="2400" dirty="0">
                <a:solidFill>
                  <a:schemeClr val="tx1">
                    <a:lumMod val="85000"/>
                    <a:lumOff val="15000"/>
                  </a:schemeClr>
                </a:solidFill>
              </a:rPr>
              <a:t>的四种可能的组合中，在任意时刻，只有一个输出为</a:t>
            </a:r>
            <a:r>
              <a:rPr lang="en-US" altLang="zh-CN" sz="2400" dirty="0">
                <a:solidFill>
                  <a:schemeClr val="tx1">
                    <a:lumMod val="85000"/>
                    <a:lumOff val="15000"/>
                  </a:schemeClr>
                </a:solidFill>
              </a:rPr>
              <a:t>1</a:t>
            </a:r>
          </a:p>
        </p:txBody>
      </p:sp>
      <p:pic>
        <p:nvPicPr>
          <p:cNvPr id="2" name="图片 1">
            <a:extLst>
              <a:ext uri="{FF2B5EF4-FFF2-40B4-BE49-F238E27FC236}">
                <a16:creationId xmlns:a16="http://schemas.microsoft.com/office/drawing/2014/main" id="{DD36A207-2030-CE47-D594-71FA294725E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90982" y="3408532"/>
            <a:ext cx="6865449" cy="3420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6606100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682545"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组合逻辑电路</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多路选择器</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组合逻辑电路</a:t>
            </a:r>
          </a:p>
        </p:txBody>
      </p:sp>
      <p:sp>
        <p:nvSpPr>
          <p:cNvPr id="9" name="矩形 8">
            <a:extLst>
              <a:ext uri="{FF2B5EF4-FFF2-40B4-BE49-F238E27FC236}">
                <a16:creationId xmlns:a16="http://schemas.microsoft.com/office/drawing/2014/main" id="{8D896A37-AB72-E8D5-C7C6-282CAAF87CCB}"/>
              </a:ext>
            </a:extLst>
          </p:cNvPr>
          <p:cNvSpPr/>
          <p:nvPr/>
        </p:nvSpPr>
        <p:spPr>
          <a:xfrm>
            <a:off x="1124211" y="2274119"/>
            <a:ext cx="9602404" cy="1688411"/>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多路选择器的功能就是选择一个输入连接到输出</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由选择信号决定由哪个输入连接到输出</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一般说来，一个多路选择器由</a:t>
            </a:r>
            <a:r>
              <a:rPr lang="en-US" altLang="zh-CN" sz="2400" dirty="0">
                <a:solidFill>
                  <a:srgbClr val="B88F4D"/>
                </a:solidFill>
              </a:rPr>
              <a:t>n</a:t>
            </a:r>
            <a:r>
              <a:rPr lang="zh-CN" altLang="en-US" sz="2400" dirty="0">
                <a:solidFill>
                  <a:schemeClr val="tx1">
                    <a:lumMod val="85000"/>
                    <a:lumOff val="15000"/>
                  </a:schemeClr>
                </a:solidFill>
              </a:rPr>
              <a:t>条选择线和</a:t>
            </a:r>
            <a:r>
              <a:rPr lang="en-US" altLang="zh-CN" sz="2400" dirty="0">
                <a:solidFill>
                  <a:srgbClr val="B88F4D"/>
                </a:solidFill>
              </a:rPr>
              <a:t>2</a:t>
            </a:r>
            <a:r>
              <a:rPr lang="en-US" altLang="zh-CN" sz="2400" baseline="30000" dirty="0">
                <a:solidFill>
                  <a:srgbClr val="B88F4D"/>
                </a:solidFill>
              </a:rPr>
              <a:t>n</a:t>
            </a:r>
            <a:r>
              <a:rPr lang="zh-CN" altLang="en-US" sz="2400" dirty="0">
                <a:solidFill>
                  <a:schemeClr val="tx1">
                    <a:lumMod val="85000"/>
                    <a:lumOff val="15000"/>
                  </a:schemeClr>
                </a:solidFill>
              </a:rPr>
              <a:t>个输入组成</a:t>
            </a:r>
          </a:p>
        </p:txBody>
      </p:sp>
    </p:spTree>
    <p:custDataLst>
      <p:tags r:id="rId1"/>
    </p:custDataLst>
    <p:extLst>
      <p:ext uri="{BB962C8B-B14F-4D97-AF65-F5344CB8AC3E}">
        <p14:creationId xmlns:p14="http://schemas.microsoft.com/office/powerpoint/2010/main" val="22445629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818955"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组合逻辑电路</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多路选择器，</a:t>
              </a:r>
              <a:r>
                <a:rPr lang="en-US" altLang="zh-CN" sz="2800" dirty="0">
                  <a:solidFill>
                    <a:schemeClr val="tx1">
                      <a:lumMod val="85000"/>
                      <a:lumOff val="15000"/>
                    </a:schemeClr>
                  </a:solidFill>
                </a:rPr>
                <a:t>n=2</a:t>
              </a:r>
              <a:endParaRPr lang="zh-CN" altLang="en-US" sz="2800" dirty="0">
                <a:solidFill>
                  <a:schemeClr val="tx1">
                    <a:lumMod val="85000"/>
                    <a:lumOff val="15000"/>
                  </a:schemeClr>
                </a:solidFill>
              </a:endParaRP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组合逻辑电路</a:t>
            </a:r>
          </a:p>
        </p:txBody>
      </p:sp>
      <p:sp>
        <p:nvSpPr>
          <p:cNvPr id="9" name="矩形 8">
            <a:extLst>
              <a:ext uri="{FF2B5EF4-FFF2-40B4-BE49-F238E27FC236}">
                <a16:creationId xmlns:a16="http://schemas.microsoft.com/office/drawing/2014/main" id="{8D896A37-AB72-E8D5-C7C6-282CAAF87CCB}"/>
              </a:ext>
            </a:extLst>
          </p:cNvPr>
          <p:cNvSpPr/>
          <p:nvPr/>
        </p:nvSpPr>
        <p:spPr>
          <a:xfrm>
            <a:off x="1124211" y="2274119"/>
            <a:ext cx="9602404" cy="580415"/>
          </a:xfrm>
          <a:prstGeom prst="rect">
            <a:avLst/>
          </a:prstGeom>
          <a:noFill/>
        </p:spPr>
        <p:txBody>
          <a:bodyPr wrap="square" rtlCol="0">
            <a:spAutoFit/>
          </a:bodyPr>
          <a:lstStyle/>
          <a:p>
            <a:pPr marL="285750" lvl="1" indent="-285750">
              <a:lnSpc>
                <a:spcPct val="150000"/>
              </a:lnSpc>
              <a:buFont typeface="Wingdings" pitchFamily="2" charset="2"/>
              <a:buChar char="Ø"/>
            </a:pPr>
            <a:r>
              <a:rPr lang="en-US" altLang="zh-CN" sz="2400" dirty="0">
                <a:solidFill>
                  <a:schemeClr val="tx1">
                    <a:lumMod val="85000"/>
                    <a:lumOff val="15000"/>
                  </a:schemeClr>
                </a:solidFill>
              </a:rPr>
              <a:t>4-1</a:t>
            </a:r>
            <a:r>
              <a:rPr lang="zh-CN" altLang="en-US" sz="2400" dirty="0">
                <a:solidFill>
                  <a:schemeClr val="tx1">
                    <a:lumMod val="85000"/>
                    <a:lumOff val="15000"/>
                  </a:schemeClr>
                </a:solidFill>
              </a:rPr>
              <a:t>选择器：输出为</a:t>
            </a:r>
            <a:r>
              <a:rPr lang="en-US" altLang="zh-CN" sz="2400" dirty="0">
                <a:solidFill>
                  <a:schemeClr val="tx1">
                    <a:lumMod val="85000"/>
                    <a:lumOff val="15000"/>
                  </a:schemeClr>
                </a:solidFill>
              </a:rPr>
              <a:t>A,B, C</a:t>
            </a:r>
            <a:r>
              <a:rPr lang="zh-CN" altLang="en-US" sz="2400" dirty="0">
                <a:solidFill>
                  <a:schemeClr val="tx1">
                    <a:lumMod val="85000"/>
                    <a:lumOff val="15000"/>
                  </a:schemeClr>
                </a:solidFill>
              </a:rPr>
              <a:t>或</a:t>
            </a:r>
            <a:r>
              <a:rPr lang="en-US" altLang="zh-CN" sz="2400" dirty="0">
                <a:solidFill>
                  <a:schemeClr val="tx1">
                    <a:lumMod val="85000"/>
                    <a:lumOff val="15000"/>
                  </a:schemeClr>
                </a:solidFill>
              </a:rPr>
              <a:t>D</a:t>
            </a:r>
            <a:r>
              <a:rPr lang="zh-CN" altLang="en-US" sz="2400" dirty="0">
                <a:solidFill>
                  <a:schemeClr val="tx1">
                    <a:lumMod val="85000"/>
                    <a:lumOff val="15000"/>
                  </a:schemeClr>
                </a:solidFill>
              </a:rPr>
              <a:t>的值，取决于</a:t>
            </a:r>
            <a:r>
              <a:rPr lang="en-US" altLang="zh-CN" sz="2400" dirty="0">
                <a:solidFill>
                  <a:schemeClr val="tx1">
                    <a:lumMod val="85000"/>
                    <a:lumOff val="15000"/>
                  </a:schemeClr>
                </a:solidFill>
              </a:rPr>
              <a:t>S</a:t>
            </a:r>
            <a:r>
              <a:rPr lang="zh-CN" altLang="en-US" sz="2400" dirty="0">
                <a:solidFill>
                  <a:schemeClr val="tx1">
                    <a:lumMod val="85000"/>
                    <a:lumOff val="15000"/>
                  </a:schemeClr>
                </a:solidFill>
              </a:rPr>
              <a:t>的值（</a:t>
            </a:r>
            <a:r>
              <a:rPr lang="en-US" altLang="zh-CN" sz="2400" dirty="0">
                <a:solidFill>
                  <a:schemeClr val="tx1">
                    <a:lumMod val="85000"/>
                    <a:lumOff val="15000"/>
                  </a:schemeClr>
                </a:solidFill>
              </a:rPr>
              <a:t>00, 01, 10, 11</a:t>
            </a:r>
            <a:r>
              <a:rPr lang="zh-CN" altLang="en-US" sz="2400" dirty="0">
                <a:solidFill>
                  <a:schemeClr val="tx1">
                    <a:lumMod val="85000"/>
                    <a:lumOff val="15000"/>
                  </a:schemeClr>
                </a:solidFill>
              </a:rPr>
              <a:t>）</a:t>
            </a:r>
          </a:p>
        </p:txBody>
      </p:sp>
      <p:pic>
        <p:nvPicPr>
          <p:cNvPr id="2" name="图片 1">
            <a:extLst>
              <a:ext uri="{FF2B5EF4-FFF2-40B4-BE49-F238E27FC236}">
                <a16:creationId xmlns:a16="http://schemas.microsoft.com/office/drawing/2014/main" id="{4AC9CE15-530B-E183-B16B-018994E5E22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75253" y="3352800"/>
            <a:ext cx="69850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0637191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684123"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组合逻辑电路</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二进制加法</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组合逻辑电路</a:t>
            </a:r>
          </a:p>
        </p:txBody>
      </p:sp>
      <p:sp>
        <p:nvSpPr>
          <p:cNvPr id="9" name="矩形 8">
            <a:extLst>
              <a:ext uri="{FF2B5EF4-FFF2-40B4-BE49-F238E27FC236}">
                <a16:creationId xmlns:a16="http://schemas.microsoft.com/office/drawing/2014/main" id="{8D896A37-AB72-E8D5-C7C6-282CAAF87CCB}"/>
              </a:ext>
            </a:extLst>
          </p:cNvPr>
          <p:cNvSpPr/>
          <p:nvPr/>
        </p:nvSpPr>
        <p:spPr>
          <a:xfrm>
            <a:off x="1124211" y="2274119"/>
            <a:ext cx="9602404" cy="1131848"/>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真值表：两个</a:t>
            </a:r>
            <a:r>
              <a:rPr lang="en-US" altLang="zh-CN" sz="2400" dirty="0">
                <a:solidFill>
                  <a:schemeClr val="tx1">
                    <a:lumMod val="85000"/>
                    <a:lumOff val="15000"/>
                  </a:schemeClr>
                </a:solidFill>
              </a:rPr>
              <a:t>n</a:t>
            </a:r>
            <a:r>
              <a:rPr lang="zh-CN" altLang="en-US" sz="2400" dirty="0">
                <a:solidFill>
                  <a:schemeClr val="tx1">
                    <a:lumMod val="85000"/>
                    <a:lumOff val="15000"/>
                  </a:schemeClr>
                </a:solidFill>
              </a:rPr>
              <a:t>位操作数的某一列进行二进制加法</a:t>
            </a:r>
          </a:p>
          <a:p>
            <a:pPr marL="285750" lvl="1" indent="-285750">
              <a:lnSpc>
                <a:spcPct val="150000"/>
              </a:lnSpc>
              <a:buFont typeface="Wingdings" pitchFamily="2" charset="2"/>
              <a:buChar char="Ø"/>
            </a:pPr>
            <a:endParaRPr lang="zh-CN" altLang="en-US" sz="2400" dirty="0">
              <a:solidFill>
                <a:schemeClr val="tx1">
                  <a:lumMod val="85000"/>
                  <a:lumOff val="15000"/>
                </a:schemeClr>
              </a:solidFill>
            </a:endParaRPr>
          </a:p>
        </p:txBody>
      </p:sp>
      <p:graphicFrame>
        <p:nvGraphicFramePr>
          <p:cNvPr id="5" name="Object 52">
            <a:extLst>
              <a:ext uri="{FF2B5EF4-FFF2-40B4-BE49-F238E27FC236}">
                <a16:creationId xmlns:a16="http://schemas.microsoft.com/office/drawing/2014/main" id="{5910F856-680C-8CB3-BEE9-4CED7A552E80}"/>
              </a:ext>
            </a:extLst>
          </p:cNvPr>
          <p:cNvGraphicFramePr>
            <a:graphicFrameLocks noChangeAspect="1"/>
          </p:cNvGraphicFramePr>
          <p:nvPr>
            <p:extLst>
              <p:ext uri="{D42A27DB-BD31-4B8C-83A1-F6EECF244321}">
                <p14:modId xmlns:p14="http://schemas.microsoft.com/office/powerpoint/2010/main" val="1858784897"/>
              </p:ext>
            </p:extLst>
          </p:nvPr>
        </p:nvGraphicFramePr>
        <p:xfrm>
          <a:off x="3225873" y="3022856"/>
          <a:ext cx="3503745" cy="3646488"/>
        </p:xfrm>
        <a:graphic>
          <a:graphicData uri="http://schemas.openxmlformats.org/presentationml/2006/ole">
            <mc:AlternateContent xmlns:mc="http://schemas.openxmlformats.org/markup-compatibility/2006">
              <mc:Choice xmlns:v="urn:schemas-microsoft-com:vml" Requires="v">
                <p:oleObj name="Document" r:id="rId5" imgW="3262315" imgH="4114334" progId="Word.Document.8">
                  <p:embed/>
                </p:oleObj>
              </mc:Choice>
              <mc:Fallback>
                <p:oleObj name="Document" r:id="rId5" imgW="3262315" imgH="4114334" progId="Word.Document.8">
                  <p:embed/>
                  <p:pic>
                    <p:nvPicPr>
                      <p:cNvPr id="82948" name="Object 52">
                        <a:extLst>
                          <a:ext uri="{FF2B5EF4-FFF2-40B4-BE49-F238E27FC236}">
                            <a16:creationId xmlns:a16="http://schemas.microsoft.com/office/drawing/2014/main" id="{48D3860E-9318-BE82-88FD-93D60E85F3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25873" y="3022856"/>
                        <a:ext cx="3503745" cy="3646488"/>
                      </a:xfrm>
                      <a:prstGeom prst="rect">
                        <a:avLst/>
                      </a:prstGeom>
                      <a:solidFill>
                        <a:srgbClr val="EBDFDB"/>
                      </a:solidFill>
                      <a:ln>
                        <a:noFill/>
                      </a:ln>
                    </p:spPr>
                  </p:pic>
                </p:oleObj>
              </mc:Fallback>
            </mc:AlternateContent>
          </a:graphicData>
        </a:graphic>
      </p:graphicFrame>
    </p:spTree>
    <p:custDataLst>
      <p:tags r:id="rId1"/>
    </p:custDataLst>
    <p:extLst>
      <p:ext uri="{BB962C8B-B14F-4D97-AF65-F5344CB8AC3E}">
        <p14:creationId xmlns:p14="http://schemas.microsoft.com/office/powerpoint/2010/main" val="8687861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935072"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组合逻辑电路</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二进制加法全加器电路</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组合逻辑电路</a:t>
            </a:r>
          </a:p>
        </p:txBody>
      </p:sp>
      <p:pic>
        <p:nvPicPr>
          <p:cNvPr id="2" name="图片 2">
            <a:extLst>
              <a:ext uri="{FF2B5EF4-FFF2-40B4-BE49-F238E27FC236}">
                <a16:creationId xmlns:a16="http://schemas.microsoft.com/office/drawing/2014/main" id="{CFF41A3F-2B12-9865-6C13-9D898F8AA57A}"/>
              </a:ext>
            </a:extLst>
          </p:cNvPr>
          <p:cNvPicPr>
            <a:picLocks noChangeAspect="1"/>
          </p:cNvPicPr>
          <p:nvPr/>
        </p:nvPicPr>
        <p:blipFill>
          <a:blip r:embed="rId5" cstate="print">
            <a:extLst>
              <a:ext uri="{28A0092B-C50C-407E-A947-70E740481C1C}">
                <a14:useLocalDpi xmlns:a14="http://schemas.microsoft.com/office/drawing/2010/main" val="0"/>
              </a:ext>
            </a:extLst>
          </a:blip>
          <a:srcRect b="46054"/>
          <a:stretch>
            <a:fillRect/>
          </a:stretch>
        </p:blipFill>
        <p:spPr bwMode="auto">
          <a:xfrm>
            <a:off x="2569063" y="2358178"/>
            <a:ext cx="7053873" cy="4156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1597796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963256"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组合逻辑电路</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两个</a:t>
              </a:r>
              <a:r>
                <a:rPr lang="en-US" altLang="zh-CN" sz="2800" dirty="0">
                  <a:solidFill>
                    <a:schemeClr val="tx1">
                      <a:lumMod val="85000"/>
                      <a:lumOff val="15000"/>
                    </a:schemeClr>
                  </a:solidFill>
                </a:rPr>
                <a:t>4</a:t>
              </a:r>
              <a:r>
                <a:rPr lang="zh-CN" altLang="en-US" sz="2800" dirty="0">
                  <a:solidFill>
                    <a:schemeClr val="tx1">
                      <a:lumMod val="85000"/>
                      <a:lumOff val="15000"/>
                    </a:schemeClr>
                  </a:solidFill>
                </a:rPr>
                <a:t>位二进制加法电路</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组合逻辑电路</a:t>
            </a:r>
          </a:p>
        </p:txBody>
      </p:sp>
      <p:pic>
        <p:nvPicPr>
          <p:cNvPr id="2" name="图片 2">
            <a:extLst>
              <a:ext uri="{FF2B5EF4-FFF2-40B4-BE49-F238E27FC236}">
                <a16:creationId xmlns:a16="http://schemas.microsoft.com/office/drawing/2014/main" id="{CFF41A3F-2B12-9865-6C13-9D898F8AA57A}"/>
              </a:ext>
            </a:extLst>
          </p:cNvPr>
          <p:cNvPicPr>
            <a:picLocks noChangeAspect="1"/>
          </p:cNvPicPr>
          <p:nvPr/>
        </p:nvPicPr>
        <p:blipFill>
          <a:blip r:embed="rId5" cstate="print">
            <a:extLst>
              <a:ext uri="{28A0092B-C50C-407E-A947-70E740481C1C}">
                <a14:useLocalDpi xmlns:a14="http://schemas.microsoft.com/office/drawing/2010/main" val="0"/>
              </a:ext>
            </a:extLst>
          </a:blip>
          <a:srcRect b="46054"/>
          <a:stretch>
            <a:fillRect/>
          </a:stretch>
        </p:blipFill>
        <p:spPr bwMode="auto">
          <a:xfrm>
            <a:off x="8187066" y="3623790"/>
            <a:ext cx="3475447" cy="2047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 name="组合 56">
            <a:extLst>
              <a:ext uri="{FF2B5EF4-FFF2-40B4-BE49-F238E27FC236}">
                <a16:creationId xmlns:a16="http://schemas.microsoft.com/office/drawing/2014/main" id="{51107A86-084B-8F38-A134-903A6FA9C67B}"/>
              </a:ext>
            </a:extLst>
          </p:cNvPr>
          <p:cNvGrpSpPr/>
          <p:nvPr/>
        </p:nvGrpSpPr>
        <p:grpSpPr>
          <a:xfrm>
            <a:off x="785447" y="2851969"/>
            <a:ext cx="6308872" cy="3064068"/>
            <a:chOff x="2613025" y="2603500"/>
            <a:chExt cx="3960813" cy="1676400"/>
          </a:xfrm>
        </p:grpSpPr>
        <p:sp>
          <p:nvSpPr>
            <p:cNvPr id="58" name="AutoShape 104">
              <a:extLst>
                <a:ext uri="{FF2B5EF4-FFF2-40B4-BE49-F238E27FC236}">
                  <a16:creationId xmlns:a16="http://schemas.microsoft.com/office/drawing/2014/main" id="{D4A059FD-8C5A-EE85-2F05-D2FCBBE0A8B0}"/>
                </a:ext>
              </a:extLst>
            </p:cNvPr>
            <p:cNvSpPr>
              <a:spLocks noChangeAspect="1" noChangeArrowheads="1" noTextEdit="1"/>
            </p:cNvSpPr>
            <p:nvPr/>
          </p:nvSpPr>
          <p:spPr bwMode="auto">
            <a:xfrm>
              <a:off x="2613025" y="2603500"/>
              <a:ext cx="3960813"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9" name="Rectangle 103">
              <a:extLst>
                <a:ext uri="{FF2B5EF4-FFF2-40B4-BE49-F238E27FC236}">
                  <a16:creationId xmlns:a16="http://schemas.microsoft.com/office/drawing/2014/main" id="{4697FAD9-E4B4-DDEF-7265-07A031B435C3}"/>
                </a:ext>
              </a:extLst>
            </p:cNvPr>
            <p:cNvSpPr>
              <a:spLocks noChangeArrowheads="1"/>
            </p:cNvSpPr>
            <p:nvPr/>
          </p:nvSpPr>
          <p:spPr bwMode="auto">
            <a:xfrm>
              <a:off x="2941638" y="3175000"/>
              <a:ext cx="600075" cy="552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1600" b="1" dirty="0"/>
                <a:t>二进制全加器</a:t>
              </a:r>
            </a:p>
          </p:txBody>
        </p:sp>
        <p:sp>
          <p:nvSpPr>
            <p:cNvPr id="60" name="Rectangle 102">
              <a:extLst>
                <a:ext uri="{FF2B5EF4-FFF2-40B4-BE49-F238E27FC236}">
                  <a16:creationId xmlns:a16="http://schemas.microsoft.com/office/drawing/2014/main" id="{8F0A4806-519D-B486-3302-F37B23A379A0}"/>
                </a:ext>
              </a:extLst>
            </p:cNvPr>
            <p:cNvSpPr>
              <a:spLocks noChangeArrowheads="1"/>
            </p:cNvSpPr>
            <p:nvPr/>
          </p:nvSpPr>
          <p:spPr bwMode="auto">
            <a:xfrm>
              <a:off x="3749675" y="3184525"/>
              <a:ext cx="601663" cy="552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1400" b="1" dirty="0"/>
                <a:t>二进制全加器</a:t>
              </a:r>
            </a:p>
          </p:txBody>
        </p:sp>
        <p:sp>
          <p:nvSpPr>
            <p:cNvPr id="61" name="Rectangle 101">
              <a:extLst>
                <a:ext uri="{FF2B5EF4-FFF2-40B4-BE49-F238E27FC236}">
                  <a16:creationId xmlns:a16="http://schemas.microsoft.com/office/drawing/2014/main" id="{48A2419C-10EF-BF3E-5789-5A7AE8E405BE}"/>
                </a:ext>
              </a:extLst>
            </p:cNvPr>
            <p:cNvSpPr>
              <a:spLocks noChangeArrowheads="1"/>
            </p:cNvSpPr>
            <p:nvPr/>
          </p:nvSpPr>
          <p:spPr bwMode="auto">
            <a:xfrm>
              <a:off x="4560888" y="3175000"/>
              <a:ext cx="600075" cy="552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1400" b="1" dirty="0"/>
                <a:t>二进制全加器</a:t>
              </a:r>
            </a:p>
          </p:txBody>
        </p:sp>
        <p:sp>
          <p:nvSpPr>
            <p:cNvPr id="62" name="Rectangle 100">
              <a:extLst>
                <a:ext uri="{FF2B5EF4-FFF2-40B4-BE49-F238E27FC236}">
                  <a16:creationId xmlns:a16="http://schemas.microsoft.com/office/drawing/2014/main" id="{8634F985-386B-34D2-9993-4E256786DB2B}"/>
                </a:ext>
              </a:extLst>
            </p:cNvPr>
            <p:cNvSpPr>
              <a:spLocks noChangeArrowheads="1"/>
            </p:cNvSpPr>
            <p:nvPr/>
          </p:nvSpPr>
          <p:spPr bwMode="auto">
            <a:xfrm>
              <a:off x="5387975" y="3175000"/>
              <a:ext cx="601663" cy="552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1400" b="1" dirty="0"/>
                <a:t>二进制全加器</a:t>
              </a:r>
            </a:p>
          </p:txBody>
        </p:sp>
        <p:sp>
          <p:nvSpPr>
            <p:cNvPr id="63" name="Line 99">
              <a:extLst>
                <a:ext uri="{FF2B5EF4-FFF2-40B4-BE49-F238E27FC236}">
                  <a16:creationId xmlns:a16="http://schemas.microsoft.com/office/drawing/2014/main" id="{630B6B60-CD1E-7795-2279-75714A2946FC}"/>
                </a:ext>
              </a:extLst>
            </p:cNvPr>
            <p:cNvSpPr>
              <a:spLocks noChangeShapeType="1"/>
            </p:cNvSpPr>
            <p:nvPr/>
          </p:nvSpPr>
          <p:spPr bwMode="auto">
            <a:xfrm flipH="1">
              <a:off x="5980113" y="3441700"/>
              <a:ext cx="314325" cy="1588"/>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sz="3200"/>
            </a:p>
          </p:txBody>
        </p:sp>
        <p:sp>
          <p:nvSpPr>
            <p:cNvPr id="64" name="Text Box 98">
              <a:extLst>
                <a:ext uri="{FF2B5EF4-FFF2-40B4-BE49-F238E27FC236}">
                  <a16:creationId xmlns:a16="http://schemas.microsoft.com/office/drawing/2014/main" id="{74A573B1-C0B8-DF77-721A-3F9F7D27A3B9}"/>
                </a:ext>
              </a:extLst>
            </p:cNvPr>
            <p:cNvSpPr txBox="1">
              <a:spLocks noChangeArrowheads="1"/>
            </p:cNvSpPr>
            <p:nvPr/>
          </p:nvSpPr>
          <p:spPr bwMode="auto">
            <a:xfrm>
              <a:off x="6273800" y="3289300"/>
              <a:ext cx="2206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400" b="1"/>
                <a:t>0</a:t>
              </a:r>
              <a:endParaRPr lang="en-US" altLang="zh-CN" sz="4000" b="1"/>
            </a:p>
          </p:txBody>
        </p:sp>
        <p:sp>
          <p:nvSpPr>
            <p:cNvPr id="65" name="Line 97">
              <a:extLst>
                <a:ext uri="{FF2B5EF4-FFF2-40B4-BE49-F238E27FC236}">
                  <a16:creationId xmlns:a16="http://schemas.microsoft.com/office/drawing/2014/main" id="{EA01BF3E-D18A-D175-C87E-446D07D69454}"/>
                </a:ext>
              </a:extLst>
            </p:cNvPr>
            <p:cNvSpPr>
              <a:spLocks noChangeShapeType="1"/>
            </p:cNvSpPr>
            <p:nvPr/>
          </p:nvSpPr>
          <p:spPr bwMode="auto">
            <a:xfrm>
              <a:off x="5570538" y="2859088"/>
              <a:ext cx="0" cy="314325"/>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sz="3200"/>
            </a:p>
          </p:txBody>
        </p:sp>
        <p:sp>
          <p:nvSpPr>
            <p:cNvPr id="66" name="Line 96">
              <a:extLst>
                <a:ext uri="{FF2B5EF4-FFF2-40B4-BE49-F238E27FC236}">
                  <a16:creationId xmlns:a16="http://schemas.microsoft.com/office/drawing/2014/main" id="{F9E04425-B5C3-803E-E3BE-29915B3F0E40}"/>
                </a:ext>
              </a:extLst>
            </p:cNvPr>
            <p:cNvSpPr>
              <a:spLocks noChangeShapeType="1"/>
            </p:cNvSpPr>
            <p:nvPr/>
          </p:nvSpPr>
          <p:spPr bwMode="auto">
            <a:xfrm>
              <a:off x="5799138" y="2860675"/>
              <a:ext cx="0" cy="314325"/>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sz="3200"/>
            </a:p>
          </p:txBody>
        </p:sp>
        <p:sp>
          <p:nvSpPr>
            <p:cNvPr id="67" name="Text Box 95">
              <a:extLst>
                <a:ext uri="{FF2B5EF4-FFF2-40B4-BE49-F238E27FC236}">
                  <a16:creationId xmlns:a16="http://schemas.microsoft.com/office/drawing/2014/main" id="{B43E4B73-7F84-5FBB-9B1A-7100D4405FC9}"/>
                </a:ext>
              </a:extLst>
            </p:cNvPr>
            <p:cNvSpPr txBox="1">
              <a:spLocks noChangeArrowheads="1"/>
            </p:cNvSpPr>
            <p:nvPr/>
          </p:nvSpPr>
          <p:spPr bwMode="auto">
            <a:xfrm>
              <a:off x="5426075" y="2603500"/>
              <a:ext cx="3540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400" b="1"/>
                <a:t>A</a:t>
              </a:r>
              <a:r>
                <a:rPr lang="en-US" altLang="zh-CN" sz="1400" b="1" baseline="-30000"/>
                <a:t>0</a:t>
              </a:r>
              <a:endParaRPr lang="en-US" altLang="zh-CN" sz="4000" b="1"/>
            </a:p>
          </p:txBody>
        </p:sp>
        <p:sp>
          <p:nvSpPr>
            <p:cNvPr id="68" name="Text Box 94">
              <a:extLst>
                <a:ext uri="{FF2B5EF4-FFF2-40B4-BE49-F238E27FC236}">
                  <a16:creationId xmlns:a16="http://schemas.microsoft.com/office/drawing/2014/main" id="{05393913-54AB-5AD7-9129-7692AC4433D8}"/>
                </a:ext>
              </a:extLst>
            </p:cNvPr>
            <p:cNvSpPr txBox="1">
              <a:spLocks noChangeArrowheads="1"/>
            </p:cNvSpPr>
            <p:nvPr/>
          </p:nvSpPr>
          <p:spPr bwMode="auto">
            <a:xfrm>
              <a:off x="5675313" y="2613025"/>
              <a:ext cx="3540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400" b="1"/>
                <a:t>B</a:t>
              </a:r>
              <a:r>
                <a:rPr lang="en-US" altLang="zh-CN" sz="1400" b="1" baseline="-30000"/>
                <a:t>0</a:t>
              </a:r>
              <a:endParaRPr lang="en-US" altLang="zh-CN" sz="4000" b="1"/>
            </a:p>
          </p:txBody>
        </p:sp>
        <p:sp>
          <p:nvSpPr>
            <p:cNvPr id="69" name="Line 93">
              <a:extLst>
                <a:ext uri="{FF2B5EF4-FFF2-40B4-BE49-F238E27FC236}">
                  <a16:creationId xmlns:a16="http://schemas.microsoft.com/office/drawing/2014/main" id="{F6668897-211F-4934-F575-A6FDC6CA0299}"/>
                </a:ext>
              </a:extLst>
            </p:cNvPr>
            <p:cNvSpPr>
              <a:spLocks noChangeShapeType="1"/>
            </p:cNvSpPr>
            <p:nvPr/>
          </p:nvSpPr>
          <p:spPr bwMode="auto">
            <a:xfrm>
              <a:off x="5799138" y="3727450"/>
              <a:ext cx="0" cy="314325"/>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sz="3200"/>
            </a:p>
          </p:txBody>
        </p:sp>
        <p:sp>
          <p:nvSpPr>
            <p:cNvPr id="70" name="Text Box 92">
              <a:extLst>
                <a:ext uri="{FF2B5EF4-FFF2-40B4-BE49-F238E27FC236}">
                  <a16:creationId xmlns:a16="http://schemas.microsoft.com/office/drawing/2014/main" id="{21544E4E-F6F3-505C-6BA7-EB00C8585574}"/>
                </a:ext>
              </a:extLst>
            </p:cNvPr>
            <p:cNvSpPr txBox="1">
              <a:spLocks noChangeArrowheads="1"/>
            </p:cNvSpPr>
            <p:nvPr/>
          </p:nvSpPr>
          <p:spPr bwMode="auto">
            <a:xfrm>
              <a:off x="5654675" y="4003675"/>
              <a:ext cx="3540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400" b="1"/>
                <a:t>S</a:t>
              </a:r>
              <a:r>
                <a:rPr lang="en-US" altLang="zh-CN" sz="1400" b="1" baseline="-30000"/>
                <a:t>0</a:t>
              </a:r>
              <a:endParaRPr lang="en-US" altLang="zh-CN" sz="4000" b="1"/>
            </a:p>
          </p:txBody>
        </p:sp>
        <p:sp>
          <p:nvSpPr>
            <p:cNvPr id="71" name="Line 91">
              <a:extLst>
                <a:ext uri="{FF2B5EF4-FFF2-40B4-BE49-F238E27FC236}">
                  <a16:creationId xmlns:a16="http://schemas.microsoft.com/office/drawing/2014/main" id="{53B7DA7F-142C-9EE2-007B-C6563949BB9B}"/>
                </a:ext>
              </a:extLst>
            </p:cNvPr>
            <p:cNvSpPr>
              <a:spLocks noChangeShapeType="1"/>
            </p:cNvSpPr>
            <p:nvPr/>
          </p:nvSpPr>
          <p:spPr bwMode="auto">
            <a:xfrm>
              <a:off x="5580063" y="3717925"/>
              <a:ext cx="0" cy="1809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3200"/>
            </a:p>
          </p:txBody>
        </p:sp>
        <p:sp>
          <p:nvSpPr>
            <p:cNvPr id="72" name="Line 90">
              <a:extLst>
                <a:ext uri="{FF2B5EF4-FFF2-40B4-BE49-F238E27FC236}">
                  <a16:creationId xmlns:a16="http://schemas.microsoft.com/office/drawing/2014/main" id="{76CD13B3-7802-D38D-858E-99E9D7D77FD9}"/>
                </a:ext>
              </a:extLst>
            </p:cNvPr>
            <p:cNvSpPr>
              <a:spLocks noChangeShapeType="1"/>
            </p:cNvSpPr>
            <p:nvPr/>
          </p:nvSpPr>
          <p:spPr bwMode="auto">
            <a:xfrm flipH="1">
              <a:off x="5275263" y="3898900"/>
              <a:ext cx="3143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3200"/>
            </a:p>
          </p:txBody>
        </p:sp>
        <p:sp>
          <p:nvSpPr>
            <p:cNvPr id="73" name="Line 89">
              <a:extLst>
                <a:ext uri="{FF2B5EF4-FFF2-40B4-BE49-F238E27FC236}">
                  <a16:creationId xmlns:a16="http://schemas.microsoft.com/office/drawing/2014/main" id="{721C7507-268F-EE58-87FE-187E3C86B510}"/>
                </a:ext>
              </a:extLst>
            </p:cNvPr>
            <p:cNvSpPr>
              <a:spLocks noChangeShapeType="1"/>
            </p:cNvSpPr>
            <p:nvPr/>
          </p:nvSpPr>
          <p:spPr bwMode="auto">
            <a:xfrm flipV="1">
              <a:off x="5275263" y="3470275"/>
              <a:ext cx="0" cy="4286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3200"/>
            </a:p>
          </p:txBody>
        </p:sp>
        <p:sp>
          <p:nvSpPr>
            <p:cNvPr id="74" name="Line 88">
              <a:extLst>
                <a:ext uri="{FF2B5EF4-FFF2-40B4-BE49-F238E27FC236}">
                  <a16:creationId xmlns:a16="http://schemas.microsoft.com/office/drawing/2014/main" id="{4BA5B2E0-165E-C74E-62CD-F0063928764E}"/>
                </a:ext>
              </a:extLst>
            </p:cNvPr>
            <p:cNvSpPr>
              <a:spLocks noChangeShapeType="1"/>
            </p:cNvSpPr>
            <p:nvPr/>
          </p:nvSpPr>
          <p:spPr bwMode="auto">
            <a:xfrm flipH="1">
              <a:off x="5160963" y="3470275"/>
              <a:ext cx="114300" cy="0"/>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sz="3200"/>
            </a:p>
          </p:txBody>
        </p:sp>
        <p:sp>
          <p:nvSpPr>
            <p:cNvPr id="75" name="Text Box 87">
              <a:extLst>
                <a:ext uri="{FF2B5EF4-FFF2-40B4-BE49-F238E27FC236}">
                  <a16:creationId xmlns:a16="http://schemas.microsoft.com/office/drawing/2014/main" id="{3E25AAEA-B302-046D-CA12-DE26D1776F6C}"/>
                </a:ext>
              </a:extLst>
            </p:cNvPr>
            <p:cNvSpPr txBox="1">
              <a:spLocks noChangeArrowheads="1"/>
            </p:cNvSpPr>
            <p:nvPr/>
          </p:nvSpPr>
          <p:spPr bwMode="auto">
            <a:xfrm>
              <a:off x="5426075" y="3822700"/>
              <a:ext cx="3540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400" b="1"/>
                <a:t>C</a:t>
              </a:r>
              <a:r>
                <a:rPr lang="en-US" altLang="zh-CN" sz="1400" b="1" baseline="-30000"/>
                <a:t>1</a:t>
              </a:r>
              <a:endParaRPr lang="en-US" altLang="zh-CN" sz="4000" b="1"/>
            </a:p>
          </p:txBody>
        </p:sp>
        <p:sp>
          <p:nvSpPr>
            <p:cNvPr id="76" name="Line 86">
              <a:extLst>
                <a:ext uri="{FF2B5EF4-FFF2-40B4-BE49-F238E27FC236}">
                  <a16:creationId xmlns:a16="http://schemas.microsoft.com/office/drawing/2014/main" id="{C48F6883-6DEC-848E-76EF-20E3EE67A4FC}"/>
                </a:ext>
              </a:extLst>
            </p:cNvPr>
            <p:cNvSpPr>
              <a:spLocks noChangeShapeType="1"/>
            </p:cNvSpPr>
            <p:nvPr/>
          </p:nvSpPr>
          <p:spPr bwMode="auto">
            <a:xfrm>
              <a:off x="4970463" y="3727450"/>
              <a:ext cx="1587" cy="314325"/>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sz="3200"/>
            </a:p>
          </p:txBody>
        </p:sp>
        <p:sp>
          <p:nvSpPr>
            <p:cNvPr id="77" name="Text Box 85">
              <a:extLst>
                <a:ext uri="{FF2B5EF4-FFF2-40B4-BE49-F238E27FC236}">
                  <a16:creationId xmlns:a16="http://schemas.microsoft.com/office/drawing/2014/main" id="{1328FA93-1B2D-1AEB-D3CD-9BE02D6043A4}"/>
                </a:ext>
              </a:extLst>
            </p:cNvPr>
            <p:cNvSpPr txBox="1">
              <a:spLocks noChangeArrowheads="1"/>
            </p:cNvSpPr>
            <p:nvPr/>
          </p:nvSpPr>
          <p:spPr bwMode="auto">
            <a:xfrm>
              <a:off x="4827588" y="4003675"/>
              <a:ext cx="3524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400" b="1"/>
                <a:t>S</a:t>
              </a:r>
              <a:r>
                <a:rPr lang="en-US" altLang="zh-CN" sz="1400" b="1" baseline="-30000"/>
                <a:t>1</a:t>
              </a:r>
              <a:endParaRPr lang="en-US" altLang="zh-CN" sz="4000" b="1"/>
            </a:p>
          </p:txBody>
        </p:sp>
        <p:sp>
          <p:nvSpPr>
            <p:cNvPr id="78" name="Line 84">
              <a:extLst>
                <a:ext uri="{FF2B5EF4-FFF2-40B4-BE49-F238E27FC236}">
                  <a16:creationId xmlns:a16="http://schemas.microsoft.com/office/drawing/2014/main" id="{5C1952E0-9D2F-3330-CC95-C93061E71274}"/>
                </a:ext>
              </a:extLst>
            </p:cNvPr>
            <p:cNvSpPr>
              <a:spLocks noChangeShapeType="1"/>
            </p:cNvSpPr>
            <p:nvPr/>
          </p:nvSpPr>
          <p:spPr bwMode="auto">
            <a:xfrm>
              <a:off x="4752975" y="3717925"/>
              <a:ext cx="0" cy="1809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3200"/>
            </a:p>
          </p:txBody>
        </p:sp>
        <p:sp>
          <p:nvSpPr>
            <p:cNvPr id="79" name="Line 83">
              <a:extLst>
                <a:ext uri="{FF2B5EF4-FFF2-40B4-BE49-F238E27FC236}">
                  <a16:creationId xmlns:a16="http://schemas.microsoft.com/office/drawing/2014/main" id="{B294A637-58BA-D8B0-31F8-79C042C25B02}"/>
                </a:ext>
              </a:extLst>
            </p:cNvPr>
            <p:cNvSpPr>
              <a:spLocks noChangeShapeType="1"/>
            </p:cNvSpPr>
            <p:nvPr/>
          </p:nvSpPr>
          <p:spPr bwMode="auto">
            <a:xfrm flipH="1">
              <a:off x="4448175" y="3898900"/>
              <a:ext cx="312738"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3200"/>
            </a:p>
          </p:txBody>
        </p:sp>
        <p:sp>
          <p:nvSpPr>
            <p:cNvPr id="80" name="Line 82">
              <a:extLst>
                <a:ext uri="{FF2B5EF4-FFF2-40B4-BE49-F238E27FC236}">
                  <a16:creationId xmlns:a16="http://schemas.microsoft.com/office/drawing/2014/main" id="{80229C16-F1CD-7E2B-DF27-4820354A419E}"/>
                </a:ext>
              </a:extLst>
            </p:cNvPr>
            <p:cNvSpPr>
              <a:spLocks noChangeShapeType="1"/>
            </p:cNvSpPr>
            <p:nvPr/>
          </p:nvSpPr>
          <p:spPr bwMode="auto">
            <a:xfrm flipV="1">
              <a:off x="4448175" y="3470275"/>
              <a:ext cx="0" cy="4286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3200"/>
            </a:p>
          </p:txBody>
        </p:sp>
        <p:sp>
          <p:nvSpPr>
            <p:cNvPr id="81" name="Line 81">
              <a:extLst>
                <a:ext uri="{FF2B5EF4-FFF2-40B4-BE49-F238E27FC236}">
                  <a16:creationId xmlns:a16="http://schemas.microsoft.com/office/drawing/2014/main" id="{66BE49BA-9224-7A42-FEAC-B5DF66783967}"/>
                </a:ext>
              </a:extLst>
            </p:cNvPr>
            <p:cNvSpPr>
              <a:spLocks noChangeShapeType="1"/>
            </p:cNvSpPr>
            <p:nvPr/>
          </p:nvSpPr>
          <p:spPr bwMode="auto">
            <a:xfrm flipH="1">
              <a:off x="4333875" y="3470275"/>
              <a:ext cx="114300" cy="1588"/>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sz="3200"/>
            </a:p>
          </p:txBody>
        </p:sp>
        <p:sp>
          <p:nvSpPr>
            <p:cNvPr id="82" name="Text Box 80">
              <a:extLst>
                <a:ext uri="{FF2B5EF4-FFF2-40B4-BE49-F238E27FC236}">
                  <a16:creationId xmlns:a16="http://schemas.microsoft.com/office/drawing/2014/main" id="{54817F47-71A5-E6D6-FB68-7FFACA42781F}"/>
                </a:ext>
              </a:extLst>
            </p:cNvPr>
            <p:cNvSpPr txBox="1">
              <a:spLocks noChangeArrowheads="1"/>
            </p:cNvSpPr>
            <p:nvPr/>
          </p:nvSpPr>
          <p:spPr bwMode="auto">
            <a:xfrm>
              <a:off x="4598988" y="3822700"/>
              <a:ext cx="3524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400" b="1"/>
                <a:t>C</a:t>
              </a:r>
              <a:r>
                <a:rPr lang="en-US" altLang="zh-CN" sz="1400" b="1" baseline="-30000"/>
                <a:t>2</a:t>
              </a:r>
              <a:endParaRPr lang="en-US" altLang="zh-CN" sz="4000" b="1"/>
            </a:p>
          </p:txBody>
        </p:sp>
        <p:sp>
          <p:nvSpPr>
            <p:cNvPr id="83" name="Line 79">
              <a:extLst>
                <a:ext uri="{FF2B5EF4-FFF2-40B4-BE49-F238E27FC236}">
                  <a16:creationId xmlns:a16="http://schemas.microsoft.com/office/drawing/2014/main" id="{D64EB6D3-C915-0E8C-1345-022C8FD482D9}"/>
                </a:ext>
              </a:extLst>
            </p:cNvPr>
            <p:cNvSpPr>
              <a:spLocks noChangeShapeType="1"/>
            </p:cNvSpPr>
            <p:nvPr/>
          </p:nvSpPr>
          <p:spPr bwMode="auto">
            <a:xfrm>
              <a:off x="4721225" y="2859088"/>
              <a:ext cx="1588" cy="314325"/>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sz="3200"/>
            </a:p>
          </p:txBody>
        </p:sp>
        <p:sp>
          <p:nvSpPr>
            <p:cNvPr id="84" name="Line 78">
              <a:extLst>
                <a:ext uri="{FF2B5EF4-FFF2-40B4-BE49-F238E27FC236}">
                  <a16:creationId xmlns:a16="http://schemas.microsoft.com/office/drawing/2014/main" id="{4E7446B7-16FE-9823-0613-88F21FBF8438}"/>
                </a:ext>
              </a:extLst>
            </p:cNvPr>
            <p:cNvSpPr>
              <a:spLocks noChangeShapeType="1"/>
            </p:cNvSpPr>
            <p:nvPr/>
          </p:nvSpPr>
          <p:spPr bwMode="auto">
            <a:xfrm>
              <a:off x="4949825" y="2860675"/>
              <a:ext cx="1588" cy="314325"/>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sz="3200"/>
            </a:p>
          </p:txBody>
        </p:sp>
        <p:sp>
          <p:nvSpPr>
            <p:cNvPr id="85" name="Text Box 77">
              <a:extLst>
                <a:ext uri="{FF2B5EF4-FFF2-40B4-BE49-F238E27FC236}">
                  <a16:creationId xmlns:a16="http://schemas.microsoft.com/office/drawing/2014/main" id="{607204E5-C7D2-DE11-7D07-73D14AD32D0C}"/>
                </a:ext>
              </a:extLst>
            </p:cNvPr>
            <p:cNvSpPr txBox="1">
              <a:spLocks noChangeArrowheads="1"/>
            </p:cNvSpPr>
            <p:nvPr/>
          </p:nvSpPr>
          <p:spPr bwMode="auto">
            <a:xfrm>
              <a:off x="4578350" y="2603500"/>
              <a:ext cx="3524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400" b="1"/>
                <a:t>A</a:t>
              </a:r>
              <a:r>
                <a:rPr lang="en-US" altLang="zh-CN" sz="1400" b="1" baseline="-30000"/>
                <a:t>1</a:t>
              </a:r>
              <a:endParaRPr lang="en-US" altLang="zh-CN" sz="4000" b="1"/>
            </a:p>
          </p:txBody>
        </p:sp>
        <p:sp>
          <p:nvSpPr>
            <p:cNvPr id="86" name="Text Box 76">
              <a:extLst>
                <a:ext uri="{FF2B5EF4-FFF2-40B4-BE49-F238E27FC236}">
                  <a16:creationId xmlns:a16="http://schemas.microsoft.com/office/drawing/2014/main" id="{E09B9DF8-AC8A-5E07-338C-1E4E420553CE}"/>
                </a:ext>
              </a:extLst>
            </p:cNvPr>
            <p:cNvSpPr txBox="1">
              <a:spLocks noChangeArrowheads="1"/>
            </p:cNvSpPr>
            <p:nvPr/>
          </p:nvSpPr>
          <p:spPr bwMode="auto">
            <a:xfrm>
              <a:off x="4808538" y="2622550"/>
              <a:ext cx="3524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400" b="1"/>
                <a:t>B</a:t>
              </a:r>
              <a:r>
                <a:rPr lang="en-US" altLang="zh-CN" sz="1400" b="1" baseline="-30000"/>
                <a:t>1</a:t>
              </a:r>
              <a:endParaRPr lang="en-US" altLang="zh-CN" sz="4000" b="1"/>
            </a:p>
          </p:txBody>
        </p:sp>
        <p:sp>
          <p:nvSpPr>
            <p:cNvPr id="87" name="Line 75">
              <a:extLst>
                <a:ext uri="{FF2B5EF4-FFF2-40B4-BE49-F238E27FC236}">
                  <a16:creationId xmlns:a16="http://schemas.microsoft.com/office/drawing/2014/main" id="{1434F698-FCA5-81B9-D122-3F935CFADD54}"/>
                </a:ext>
              </a:extLst>
            </p:cNvPr>
            <p:cNvSpPr>
              <a:spLocks noChangeShapeType="1"/>
            </p:cNvSpPr>
            <p:nvPr/>
          </p:nvSpPr>
          <p:spPr bwMode="auto">
            <a:xfrm>
              <a:off x="4181475" y="3727450"/>
              <a:ext cx="0" cy="314325"/>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sz="3200"/>
            </a:p>
          </p:txBody>
        </p:sp>
        <p:sp>
          <p:nvSpPr>
            <p:cNvPr id="88" name="Text Box 74">
              <a:extLst>
                <a:ext uri="{FF2B5EF4-FFF2-40B4-BE49-F238E27FC236}">
                  <a16:creationId xmlns:a16="http://schemas.microsoft.com/office/drawing/2014/main" id="{3FFB13AD-7799-B4DC-0A5B-AC01D1F734DE}"/>
                </a:ext>
              </a:extLst>
            </p:cNvPr>
            <p:cNvSpPr txBox="1">
              <a:spLocks noChangeArrowheads="1"/>
            </p:cNvSpPr>
            <p:nvPr/>
          </p:nvSpPr>
          <p:spPr bwMode="auto">
            <a:xfrm>
              <a:off x="4048125" y="3984625"/>
              <a:ext cx="3524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400" b="1"/>
                <a:t>S</a:t>
              </a:r>
              <a:r>
                <a:rPr lang="en-US" altLang="zh-CN" sz="1400" b="1" baseline="-30000"/>
                <a:t>2</a:t>
              </a:r>
              <a:endParaRPr lang="en-US" altLang="zh-CN" sz="4000" b="1"/>
            </a:p>
          </p:txBody>
        </p:sp>
        <p:sp>
          <p:nvSpPr>
            <p:cNvPr id="89" name="Line 73">
              <a:extLst>
                <a:ext uri="{FF2B5EF4-FFF2-40B4-BE49-F238E27FC236}">
                  <a16:creationId xmlns:a16="http://schemas.microsoft.com/office/drawing/2014/main" id="{6B08934E-85B9-706B-6D3B-94E42860EBA6}"/>
                </a:ext>
              </a:extLst>
            </p:cNvPr>
            <p:cNvSpPr>
              <a:spLocks noChangeShapeType="1"/>
            </p:cNvSpPr>
            <p:nvPr/>
          </p:nvSpPr>
          <p:spPr bwMode="auto">
            <a:xfrm>
              <a:off x="3962400" y="3717925"/>
              <a:ext cx="0" cy="1809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3200"/>
            </a:p>
          </p:txBody>
        </p:sp>
        <p:sp>
          <p:nvSpPr>
            <p:cNvPr id="90" name="Line 72">
              <a:extLst>
                <a:ext uri="{FF2B5EF4-FFF2-40B4-BE49-F238E27FC236}">
                  <a16:creationId xmlns:a16="http://schemas.microsoft.com/office/drawing/2014/main" id="{8AE73CCA-0900-A75A-E3E6-6B611B5C8B8F}"/>
                </a:ext>
              </a:extLst>
            </p:cNvPr>
            <p:cNvSpPr>
              <a:spLocks noChangeShapeType="1"/>
            </p:cNvSpPr>
            <p:nvPr/>
          </p:nvSpPr>
          <p:spPr bwMode="auto">
            <a:xfrm flipH="1">
              <a:off x="3657600" y="3898900"/>
              <a:ext cx="314325"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3200"/>
            </a:p>
          </p:txBody>
        </p:sp>
        <p:sp>
          <p:nvSpPr>
            <p:cNvPr id="91" name="Line 71">
              <a:extLst>
                <a:ext uri="{FF2B5EF4-FFF2-40B4-BE49-F238E27FC236}">
                  <a16:creationId xmlns:a16="http://schemas.microsoft.com/office/drawing/2014/main" id="{24989F48-AF6C-4216-7DB9-16B766BC7205}"/>
                </a:ext>
              </a:extLst>
            </p:cNvPr>
            <p:cNvSpPr>
              <a:spLocks noChangeShapeType="1"/>
            </p:cNvSpPr>
            <p:nvPr/>
          </p:nvSpPr>
          <p:spPr bwMode="auto">
            <a:xfrm flipV="1">
              <a:off x="3657600" y="3470275"/>
              <a:ext cx="0" cy="4286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3200"/>
            </a:p>
          </p:txBody>
        </p:sp>
        <p:sp>
          <p:nvSpPr>
            <p:cNvPr id="92" name="Line 70">
              <a:extLst>
                <a:ext uri="{FF2B5EF4-FFF2-40B4-BE49-F238E27FC236}">
                  <a16:creationId xmlns:a16="http://schemas.microsoft.com/office/drawing/2014/main" id="{0A636A04-79A0-07F6-C10C-7C8A3B2694D5}"/>
                </a:ext>
              </a:extLst>
            </p:cNvPr>
            <p:cNvSpPr>
              <a:spLocks noChangeShapeType="1"/>
            </p:cNvSpPr>
            <p:nvPr/>
          </p:nvSpPr>
          <p:spPr bwMode="auto">
            <a:xfrm flipH="1">
              <a:off x="3543300" y="3470275"/>
              <a:ext cx="114300" cy="1588"/>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sz="3200"/>
            </a:p>
          </p:txBody>
        </p:sp>
        <p:sp>
          <p:nvSpPr>
            <p:cNvPr id="93" name="Text Box 69">
              <a:extLst>
                <a:ext uri="{FF2B5EF4-FFF2-40B4-BE49-F238E27FC236}">
                  <a16:creationId xmlns:a16="http://schemas.microsoft.com/office/drawing/2014/main" id="{ADFF530E-63D9-EE8A-C92B-8A093BC48A6F}"/>
                </a:ext>
              </a:extLst>
            </p:cNvPr>
            <p:cNvSpPr txBox="1">
              <a:spLocks noChangeArrowheads="1"/>
            </p:cNvSpPr>
            <p:nvPr/>
          </p:nvSpPr>
          <p:spPr bwMode="auto">
            <a:xfrm>
              <a:off x="3808413" y="3822700"/>
              <a:ext cx="3540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400" b="1"/>
                <a:t>C</a:t>
              </a:r>
              <a:r>
                <a:rPr lang="en-US" altLang="zh-CN" sz="1400" b="1" baseline="-30000"/>
                <a:t>3</a:t>
              </a:r>
              <a:endParaRPr lang="en-US" altLang="zh-CN" sz="4000" b="1"/>
            </a:p>
          </p:txBody>
        </p:sp>
        <p:sp>
          <p:nvSpPr>
            <p:cNvPr id="94" name="Line 68">
              <a:extLst>
                <a:ext uri="{FF2B5EF4-FFF2-40B4-BE49-F238E27FC236}">
                  <a16:creationId xmlns:a16="http://schemas.microsoft.com/office/drawing/2014/main" id="{9B132BE3-A611-5DD9-8335-2BF9EC9A3BB6}"/>
                </a:ext>
              </a:extLst>
            </p:cNvPr>
            <p:cNvSpPr>
              <a:spLocks noChangeShapeType="1"/>
            </p:cNvSpPr>
            <p:nvPr/>
          </p:nvSpPr>
          <p:spPr bwMode="auto">
            <a:xfrm>
              <a:off x="3921125" y="2868613"/>
              <a:ext cx="1588" cy="314325"/>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sz="3200"/>
            </a:p>
          </p:txBody>
        </p:sp>
        <p:sp>
          <p:nvSpPr>
            <p:cNvPr id="95" name="Line 67">
              <a:extLst>
                <a:ext uri="{FF2B5EF4-FFF2-40B4-BE49-F238E27FC236}">
                  <a16:creationId xmlns:a16="http://schemas.microsoft.com/office/drawing/2014/main" id="{6EE83D0C-3C51-CC15-4B4B-B69A1751D82E}"/>
                </a:ext>
              </a:extLst>
            </p:cNvPr>
            <p:cNvSpPr>
              <a:spLocks noChangeShapeType="1"/>
            </p:cNvSpPr>
            <p:nvPr/>
          </p:nvSpPr>
          <p:spPr bwMode="auto">
            <a:xfrm>
              <a:off x="4149725" y="2870200"/>
              <a:ext cx="1588" cy="314325"/>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sz="3200"/>
            </a:p>
          </p:txBody>
        </p:sp>
        <p:sp>
          <p:nvSpPr>
            <p:cNvPr id="96" name="Text Box 66">
              <a:extLst>
                <a:ext uri="{FF2B5EF4-FFF2-40B4-BE49-F238E27FC236}">
                  <a16:creationId xmlns:a16="http://schemas.microsoft.com/office/drawing/2014/main" id="{ADF42B02-01B9-B4BC-04B1-F21C5E19FF45}"/>
                </a:ext>
              </a:extLst>
            </p:cNvPr>
            <p:cNvSpPr txBox="1">
              <a:spLocks noChangeArrowheads="1"/>
            </p:cNvSpPr>
            <p:nvPr/>
          </p:nvSpPr>
          <p:spPr bwMode="auto">
            <a:xfrm>
              <a:off x="3778250" y="2613025"/>
              <a:ext cx="3524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400" b="1"/>
                <a:t>A</a:t>
              </a:r>
              <a:r>
                <a:rPr lang="en-US" altLang="zh-CN" sz="1400" b="1" baseline="-30000"/>
                <a:t>2</a:t>
              </a:r>
              <a:endParaRPr lang="en-US" altLang="zh-CN" sz="4000" b="1"/>
            </a:p>
          </p:txBody>
        </p:sp>
        <p:sp>
          <p:nvSpPr>
            <p:cNvPr id="97" name="Text Box 65">
              <a:extLst>
                <a:ext uri="{FF2B5EF4-FFF2-40B4-BE49-F238E27FC236}">
                  <a16:creationId xmlns:a16="http://schemas.microsoft.com/office/drawing/2014/main" id="{09A40158-4E0F-B5F5-2676-13D72381A974}"/>
                </a:ext>
              </a:extLst>
            </p:cNvPr>
            <p:cNvSpPr txBox="1">
              <a:spLocks noChangeArrowheads="1"/>
            </p:cNvSpPr>
            <p:nvPr/>
          </p:nvSpPr>
          <p:spPr bwMode="auto">
            <a:xfrm>
              <a:off x="3990975" y="2613025"/>
              <a:ext cx="3524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400" b="1"/>
                <a:t>B</a:t>
              </a:r>
              <a:r>
                <a:rPr lang="en-US" altLang="zh-CN" sz="1400" b="1" baseline="-30000"/>
                <a:t>2</a:t>
              </a:r>
              <a:endParaRPr lang="en-US" altLang="zh-CN" sz="4000" b="1"/>
            </a:p>
          </p:txBody>
        </p:sp>
        <p:sp>
          <p:nvSpPr>
            <p:cNvPr id="98" name="Line 64">
              <a:extLst>
                <a:ext uri="{FF2B5EF4-FFF2-40B4-BE49-F238E27FC236}">
                  <a16:creationId xmlns:a16="http://schemas.microsoft.com/office/drawing/2014/main" id="{C7D64F34-3873-AD81-BD27-9E4745924212}"/>
                </a:ext>
              </a:extLst>
            </p:cNvPr>
            <p:cNvSpPr>
              <a:spLocks noChangeShapeType="1"/>
            </p:cNvSpPr>
            <p:nvPr/>
          </p:nvSpPr>
          <p:spPr bwMode="auto">
            <a:xfrm>
              <a:off x="3122613" y="2859088"/>
              <a:ext cx="0" cy="314325"/>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sz="3200"/>
            </a:p>
          </p:txBody>
        </p:sp>
        <p:sp>
          <p:nvSpPr>
            <p:cNvPr id="99" name="Line 63">
              <a:extLst>
                <a:ext uri="{FF2B5EF4-FFF2-40B4-BE49-F238E27FC236}">
                  <a16:creationId xmlns:a16="http://schemas.microsoft.com/office/drawing/2014/main" id="{3F94A36C-7DE9-51A7-5A4A-C7FFE1EBE253}"/>
                </a:ext>
              </a:extLst>
            </p:cNvPr>
            <p:cNvSpPr>
              <a:spLocks noChangeShapeType="1"/>
            </p:cNvSpPr>
            <p:nvPr/>
          </p:nvSpPr>
          <p:spPr bwMode="auto">
            <a:xfrm>
              <a:off x="3351213" y="2860675"/>
              <a:ext cx="0" cy="314325"/>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sz="3200"/>
            </a:p>
          </p:txBody>
        </p:sp>
        <p:sp>
          <p:nvSpPr>
            <p:cNvPr id="100" name="Text Box 62">
              <a:extLst>
                <a:ext uri="{FF2B5EF4-FFF2-40B4-BE49-F238E27FC236}">
                  <a16:creationId xmlns:a16="http://schemas.microsoft.com/office/drawing/2014/main" id="{C1B02E5C-7005-F984-84D3-1CE6507208B8}"/>
                </a:ext>
              </a:extLst>
            </p:cNvPr>
            <p:cNvSpPr txBox="1">
              <a:spLocks noChangeArrowheads="1"/>
            </p:cNvSpPr>
            <p:nvPr/>
          </p:nvSpPr>
          <p:spPr bwMode="auto">
            <a:xfrm>
              <a:off x="2978150" y="2603500"/>
              <a:ext cx="3540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400" b="1"/>
                <a:t>A</a:t>
              </a:r>
              <a:r>
                <a:rPr lang="en-US" altLang="zh-CN" sz="1400" b="1" baseline="-30000"/>
                <a:t>3</a:t>
              </a:r>
              <a:endParaRPr lang="en-US" altLang="zh-CN" sz="4000" b="1"/>
            </a:p>
          </p:txBody>
        </p:sp>
        <p:sp>
          <p:nvSpPr>
            <p:cNvPr id="101" name="Text Box 61">
              <a:extLst>
                <a:ext uri="{FF2B5EF4-FFF2-40B4-BE49-F238E27FC236}">
                  <a16:creationId xmlns:a16="http://schemas.microsoft.com/office/drawing/2014/main" id="{081EDDCD-1999-900A-4FFA-E1E1F5F4F0E2}"/>
                </a:ext>
              </a:extLst>
            </p:cNvPr>
            <p:cNvSpPr txBox="1">
              <a:spLocks noChangeArrowheads="1"/>
            </p:cNvSpPr>
            <p:nvPr/>
          </p:nvSpPr>
          <p:spPr bwMode="auto">
            <a:xfrm>
              <a:off x="3190875" y="2603500"/>
              <a:ext cx="3524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400" b="1"/>
                <a:t>B</a:t>
              </a:r>
              <a:r>
                <a:rPr lang="en-US" altLang="zh-CN" sz="1400" b="1" baseline="-30000"/>
                <a:t>3</a:t>
              </a:r>
              <a:endParaRPr lang="en-US" altLang="zh-CN" sz="4000" b="1"/>
            </a:p>
          </p:txBody>
        </p:sp>
        <p:sp>
          <p:nvSpPr>
            <p:cNvPr id="102" name="Line 60">
              <a:extLst>
                <a:ext uri="{FF2B5EF4-FFF2-40B4-BE49-F238E27FC236}">
                  <a16:creationId xmlns:a16="http://schemas.microsoft.com/office/drawing/2014/main" id="{EE939371-84C6-0E33-7439-260DA4B9022A}"/>
                </a:ext>
              </a:extLst>
            </p:cNvPr>
            <p:cNvSpPr>
              <a:spLocks noChangeShapeType="1"/>
            </p:cNvSpPr>
            <p:nvPr/>
          </p:nvSpPr>
          <p:spPr bwMode="auto">
            <a:xfrm>
              <a:off x="3362325" y="3736975"/>
              <a:ext cx="0" cy="314325"/>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sz="3200"/>
            </a:p>
          </p:txBody>
        </p:sp>
        <p:sp>
          <p:nvSpPr>
            <p:cNvPr id="103" name="Text Box 59">
              <a:extLst>
                <a:ext uri="{FF2B5EF4-FFF2-40B4-BE49-F238E27FC236}">
                  <a16:creationId xmlns:a16="http://schemas.microsoft.com/office/drawing/2014/main" id="{0DC92E98-1EB7-7967-A032-3D3D0F41D797}"/>
                </a:ext>
              </a:extLst>
            </p:cNvPr>
            <p:cNvSpPr txBox="1">
              <a:spLocks noChangeArrowheads="1"/>
            </p:cNvSpPr>
            <p:nvPr/>
          </p:nvSpPr>
          <p:spPr bwMode="auto">
            <a:xfrm>
              <a:off x="3228975" y="3994150"/>
              <a:ext cx="3524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400" b="1"/>
                <a:t>S</a:t>
              </a:r>
              <a:r>
                <a:rPr lang="en-US" altLang="zh-CN" sz="1400" b="1" baseline="-30000"/>
                <a:t>3</a:t>
              </a:r>
              <a:endParaRPr lang="en-US" altLang="zh-CN" sz="4000" b="1"/>
            </a:p>
          </p:txBody>
        </p:sp>
        <p:sp>
          <p:nvSpPr>
            <p:cNvPr id="104" name="Line 58">
              <a:extLst>
                <a:ext uri="{FF2B5EF4-FFF2-40B4-BE49-F238E27FC236}">
                  <a16:creationId xmlns:a16="http://schemas.microsoft.com/office/drawing/2014/main" id="{6340114E-8938-B4BD-91E7-336C67349BE0}"/>
                </a:ext>
              </a:extLst>
            </p:cNvPr>
            <p:cNvSpPr>
              <a:spLocks noChangeShapeType="1"/>
            </p:cNvSpPr>
            <p:nvPr/>
          </p:nvSpPr>
          <p:spPr bwMode="auto">
            <a:xfrm>
              <a:off x="3143250" y="3727450"/>
              <a:ext cx="1588" cy="180975"/>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sz="3200"/>
            </a:p>
          </p:txBody>
        </p:sp>
        <p:sp>
          <p:nvSpPr>
            <p:cNvPr id="105" name="Text Box 57">
              <a:extLst>
                <a:ext uri="{FF2B5EF4-FFF2-40B4-BE49-F238E27FC236}">
                  <a16:creationId xmlns:a16="http://schemas.microsoft.com/office/drawing/2014/main" id="{AEB22170-B7E3-A464-F243-403878084BBF}"/>
                </a:ext>
              </a:extLst>
            </p:cNvPr>
            <p:cNvSpPr txBox="1">
              <a:spLocks noChangeArrowheads="1"/>
            </p:cNvSpPr>
            <p:nvPr/>
          </p:nvSpPr>
          <p:spPr bwMode="auto">
            <a:xfrm>
              <a:off x="2989263" y="3832225"/>
              <a:ext cx="3540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400" b="1"/>
                <a:t>C</a:t>
              </a:r>
              <a:r>
                <a:rPr lang="en-US" altLang="zh-CN" sz="1400" b="1" baseline="-30000"/>
                <a:t>4</a:t>
              </a:r>
              <a:endParaRPr lang="en-US" altLang="zh-CN" sz="4000" b="1"/>
            </a:p>
          </p:txBody>
        </p:sp>
      </p:grpSp>
    </p:spTree>
    <p:custDataLst>
      <p:tags r:id="rId1"/>
    </p:custDataLst>
    <p:extLst>
      <p:ext uri="{BB962C8B-B14F-4D97-AF65-F5344CB8AC3E}">
        <p14:creationId xmlns:p14="http://schemas.microsoft.com/office/powerpoint/2010/main" val="32332403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682545"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组合逻辑电路</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逻辑完备性</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组合逻辑电路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1124211" y="2274119"/>
            <a:ext cx="10282342" cy="3350404"/>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逻辑完备性（</a:t>
            </a:r>
            <a:r>
              <a:rPr lang="en-US" altLang="zh-CN" sz="2400" dirty="0">
                <a:solidFill>
                  <a:schemeClr val="tx1">
                    <a:lumMod val="85000"/>
                    <a:lumOff val="15000"/>
                  </a:schemeClr>
                </a:solidFill>
              </a:rPr>
              <a:t>logical completeness</a:t>
            </a:r>
            <a:r>
              <a:rPr lang="zh-CN" altLang="en-US" sz="2400" dirty="0">
                <a:solidFill>
                  <a:schemeClr val="tx1">
                    <a:lumMod val="85000"/>
                    <a:lumOff val="15000"/>
                  </a:schemeClr>
                </a:solidFill>
              </a:rPr>
              <a:t>）</a:t>
            </a:r>
          </a:p>
          <a:p>
            <a:pPr marL="285750" lvl="1" indent="-285750">
              <a:lnSpc>
                <a:spcPct val="150000"/>
              </a:lnSpc>
              <a:buFont typeface="Wingdings" pitchFamily="2" charset="2"/>
              <a:buChar char="Ø"/>
            </a:pPr>
            <a:r>
              <a:rPr lang="zh-CN" altLang="en-US" sz="2400" dirty="0">
                <a:solidFill>
                  <a:srgbClr val="B88F4D"/>
                </a:solidFill>
              </a:rPr>
              <a:t>任意逻辑</a:t>
            </a:r>
            <a:r>
              <a:rPr lang="zh-CN" altLang="en-US" sz="2400" dirty="0">
                <a:solidFill>
                  <a:schemeClr val="tx1">
                    <a:lumMod val="85000"/>
                    <a:lumOff val="15000"/>
                  </a:schemeClr>
                </a:solidFill>
              </a:rPr>
              <a:t>函数都可以通过一个可编程逻辑阵列（</a:t>
            </a:r>
            <a:r>
              <a:rPr lang="en-US" altLang="zh-CN" sz="2400" dirty="0">
                <a:solidFill>
                  <a:schemeClr val="tx1">
                    <a:lumMod val="85000"/>
                    <a:lumOff val="15000"/>
                  </a:schemeClr>
                </a:solidFill>
              </a:rPr>
              <a:t>PLA</a:t>
            </a:r>
            <a:r>
              <a:rPr lang="zh-CN" altLang="en-US" sz="2400" dirty="0">
                <a:solidFill>
                  <a:schemeClr val="tx1">
                    <a:lumMod val="85000"/>
                    <a:lumOff val="15000"/>
                  </a:schemeClr>
                </a:solidFill>
              </a:rPr>
              <a:t>）来实现，而</a:t>
            </a:r>
            <a:r>
              <a:rPr lang="en-US" altLang="zh-CN" sz="2400" dirty="0">
                <a:solidFill>
                  <a:schemeClr val="tx1">
                    <a:lumMod val="85000"/>
                    <a:lumOff val="15000"/>
                  </a:schemeClr>
                </a:solidFill>
              </a:rPr>
              <a:t>PLA</a:t>
            </a:r>
            <a:r>
              <a:rPr lang="zh-CN" altLang="en-US" sz="2400" dirty="0">
                <a:solidFill>
                  <a:schemeClr val="tx1">
                    <a:lumMod val="85000"/>
                    <a:lumOff val="15000"/>
                  </a:schemeClr>
                </a:solidFill>
              </a:rPr>
              <a:t>只由与门、或门和非门组成</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对于任意逻辑函数，只要提供足够多的与门、或门、非门，就可以实现</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门集合</a:t>
            </a:r>
            <a:r>
              <a:rPr lang="en-US" altLang="zh-CN" sz="2400" dirty="0">
                <a:solidFill>
                  <a:schemeClr val="tx1">
                    <a:lumMod val="85000"/>
                    <a:lumOff val="15000"/>
                  </a:schemeClr>
                </a:solidFill>
              </a:rPr>
              <a:t>{</a:t>
            </a:r>
            <a:r>
              <a:rPr lang="zh-CN" altLang="en-US" sz="2400" dirty="0">
                <a:solidFill>
                  <a:srgbClr val="B88F4D"/>
                </a:solidFill>
              </a:rPr>
              <a:t>与、或、非</a:t>
            </a:r>
            <a:r>
              <a:rPr lang="en-US" altLang="zh-CN" sz="2400" dirty="0">
                <a:solidFill>
                  <a:schemeClr val="tx1">
                    <a:lumMod val="85000"/>
                    <a:lumOff val="15000"/>
                  </a:schemeClr>
                </a:solidFill>
              </a:rPr>
              <a:t>}</a:t>
            </a:r>
            <a:r>
              <a:rPr lang="zh-CN" altLang="en-US" sz="2400" dirty="0">
                <a:solidFill>
                  <a:schemeClr val="tx1">
                    <a:lumMod val="85000"/>
                    <a:lumOff val="15000"/>
                  </a:schemeClr>
                </a:solidFill>
              </a:rPr>
              <a:t>在逻辑上是完备的</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不需要使用任何其他种类的门就可以实现任何一个真值表的电路</a:t>
            </a:r>
          </a:p>
        </p:txBody>
      </p:sp>
    </p:spTree>
    <p:custDataLst>
      <p:tags r:id="rId1"/>
    </p:custDataLst>
    <p:extLst>
      <p:ext uri="{BB962C8B-B14F-4D97-AF65-F5344CB8AC3E}">
        <p14:creationId xmlns:p14="http://schemas.microsoft.com/office/powerpoint/2010/main" val="647706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6"/>
            <a:ext cx="11098139" cy="3129446"/>
            <a:chOff x="1887176" y="1780605"/>
            <a:chExt cx="2671982" cy="1368788"/>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643362" cy="1026213"/>
            </a:xfrm>
            <a:prstGeom prst="rect">
              <a:avLst/>
            </a:prstGeom>
            <a:noFill/>
          </p:spPr>
          <p:txBody>
            <a:bodyPr wrap="square" rtlCol="0">
              <a:spAutoFit/>
            </a:bodyPr>
            <a:lstStyle/>
            <a:p>
              <a:pPr marL="285750" indent="-285750">
                <a:lnSpc>
                  <a:spcPct val="150000"/>
                </a:lnSpc>
                <a:buFont typeface="Wingdings" pitchFamily="2" charset="2"/>
                <a:buChar char="Ø"/>
              </a:pPr>
              <a:r>
                <a:rPr lang="en" altLang="zh-CN" sz="2000" dirty="0">
                  <a:solidFill>
                    <a:schemeClr val="tx1">
                      <a:lumMod val="85000"/>
                      <a:lumOff val="15000"/>
                    </a:schemeClr>
                  </a:solidFill>
                  <a:ea typeface="微软雅黑" panose="020B0503020204020204" pitchFamily="34" charset="-122"/>
                </a:rPr>
                <a:t>n+1</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列和</a:t>
              </a:r>
              <a:r>
                <a:rPr lang="en-US" altLang="zh-CN" sz="2000" dirty="0">
                  <a:solidFill>
                    <a:schemeClr val="tx1">
                      <a:lumMod val="85000"/>
                      <a:lumOff val="15000"/>
                    </a:schemeClr>
                  </a:solidFill>
                  <a:ea typeface="微软雅黑" panose="020B0503020204020204" pitchFamily="34" charset="-122"/>
                </a:rPr>
                <a:t>2</a:t>
              </a:r>
              <a:r>
                <a:rPr lang="en-US" altLang="zh-CN" sz="2000" baseline="30000" dirty="0">
                  <a:solidFill>
                    <a:schemeClr val="tx1">
                      <a:lumMod val="85000"/>
                      <a:lumOff val="15000"/>
                    </a:schemeClr>
                  </a:solidFill>
                  <a:ea typeface="微软雅黑" panose="020B0503020204020204" pitchFamily="34" charset="-122"/>
                </a:rPr>
                <a:t>n</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行</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前面</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n</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列对应</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n</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个源操作数</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源操作数组合：</a:t>
              </a:r>
              <a:r>
                <a:rPr lang="en-US" altLang="zh-CN" sz="2000" dirty="0">
                  <a:solidFill>
                    <a:schemeClr val="tx1">
                      <a:lumMod val="85000"/>
                      <a:lumOff val="15000"/>
                    </a:schemeClr>
                  </a:solidFill>
                  <a:ea typeface="微软雅黑" panose="020B0503020204020204" pitchFamily="34" charset="-122"/>
                </a:rPr>
                <a:t> 2</a:t>
              </a:r>
              <a:r>
                <a:rPr lang="en-US" altLang="zh-CN" sz="2000" baseline="30000" dirty="0">
                  <a:solidFill>
                    <a:schemeClr val="tx1">
                      <a:lumMod val="85000"/>
                      <a:lumOff val="15000"/>
                    </a:schemeClr>
                  </a:solidFill>
                  <a:ea typeface="微软雅黑" panose="020B0503020204020204" pitchFamily="34" charset="-122"/>
                </a:rPr>
                <a:t>n</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种可能</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每组输入组合：一行</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最后一列：每种组合的输出</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659260" cy="254120"/>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与函数（</a:t>
              </a:r>
              <a:r>
                <a:rPr lang="en" altLang="zh-CN" sz="2800" dirty="0">
                  <a:solidFill>
                    <a:schemeClr val="tx1">
                      <a:lumMod val="85000"/>
                      <a:lumOff val="15000"/>
                    </a:schemeClr>
                  </a:solidFill>
                </a:rPr>
                <a:t>AND</a:t>
              </a:r>
              <a:r>
                <a:rPr lang="zh-CN" altLang="en" sz="2800" dirty="0">
                  <a:solidFill>
                    <a:schemeClr val="tx1">
                      <a:lumMod val="85000"/>
                      <a:lumOff val="15000"/>
                    </a:schemeClr>
                  </a:solidFill>
                </a:rPr>
                <a:t>）</a:t>
              </a:r>
              <a:endParaRPr lang="zh-CN" altLang="en-US" sz="2800" dirty="0">
                <a:solidFill>
                  <a:schemeClr val="tx1">
                    <a:lumMod val="85000"/>
                    <a:lumOff val="15000"/>
                  </a:schemeClr>
                </a:solidFill>
              </a:endParaRP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二进制逻辑运算</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aphicFrame>
        <p:nvGraphicFramePr>
          <p:cNvPr id="2" name="内容占位符 12">
            <a:extLst>
              <a:ext uri="{FF2B5EF4-FFF2-40B4-BE49-F238E27FC236}">
                <a16:creationId xmlns:a16="http://schemas.microsoft.com/office/drawing/2014/main" id="{CCB062FD-48C8-A2F1-8FEA-7A7B0284C579}"/>
              </a:ext>
            </a:extLst>
          </p:cNvPr>
          <p:cNvGraphicFramePr>
            <a:graphicFrameLocks/>
          </p:cNvGraphicFramePr>
          <p:nvPr>
            <p:extLst>
              <p:ext uri="{D42A27DB-BD31-4B8C-83A1-F6EECF244321}">
                <p14:modId xmlns:p14="http://schemas.microsoft.com/office/powerpoint/2010/main" val="677503987"/>
              </p:ext>
            </p:extLst>
          </p:nvPr>
        </p:nvGraphicFramePr>
        <p:xfrm>
          <a:off x="5925895" y="4068341"/>
          <a:ext cx="5801816" cy="2038350"/>
        </p:xfrm>
        <a:graphic>
          <a:graphicData uri="http://schemas.openxmlformats.org/drawingml/2006/table">
            <a:tbl>
              <a:tblPr/>
              <a:tblGrid>
                <a:gridCol w="1506262">
                  <a:extLst>
                    <a:ext uri="{9D8B030D-6E8A-4147-A177-3AD203B41FA5}">
                      <a16:colId xmlns:a16="http://schemas.microsoft.com/office/drawing/2014/main" val="20000"/>
                    </a:ext>
                  </a:extLst>
                </a:gridCol>
                <a:gridCol w="1648047">
                  <a:extLst>
                    <a:ext uri="{9D8B030D-6E8A-4147-A177-3AD203B41FA5}">
                      <a16:colId xmlns:a16="http://schemas.microsoft.com/office/drawing/2014/main" val="20001"/>
                    </a:ext>
                  </a:extLst>
                </a:gridCol>
                <a:gridCol w="2647507">
                  <a:extLst>
                    <a:ext uri="{9D8B030D-6E8A-4147-A177-3AD203B41FA5}">
                      <a16:colId xmlns:a16="http://schemas.microsoft.com/office/drawing/2014/main" val="20002"/>
                    </a:ext>
                  </a:extLst>
                </a:gridCol>
              </a:tblGrid>
              <a:tr h="407670">
                <a:tc>
                  <a:txBody>
                    <a:bodyPr/>
                    <a:lstStyle/>
                    <a:p>
                      <a:pPr algn="ctr">
                        <a:spcAft>
                          <a:spcPts val="0"/>
                        </a:spcAft>
                      </a:pPr>
                      <a:r>
                        <a:rPr lang="en-US" sz="2400" kern="100" dirty="0">
                          <a:latin typeface="Calibri"/>
                          <a:ea typeface="宋体"/>
                          <a:cs typeface="Times New Roman"/>
                        </a:rPr>
                        <a:t>A </a:t>
                      </a:r>
                      <a:endParaRPr lang="zh-CN" sz="2400" kern="100" dirty="0">
                        <a:latin typeface="Calibri"/>
                        <a:ea typeface="宋体"/>
                        <a:cs typeface="Times New Roman"/>
                      </a:endParaRPr>
                    </a:p>
                  </a:txBody>
                  <a:tcPr marL="138380" marR="138380" marT="6985" marB="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spcAft>
                          <a:spcPts val="0"/>
                        </a:spcAft>
                      </a:pPr>
                      <a:r>
                        <a:rPr lang="en-US" sz="2400" kern="100" dirty="0">
                          <a:latin typeface="Calibri"/>
                          <a:ea typeface="宋体"/>
                          <a:cs typeface="Times New Roman"/>
                        </a:rPr>
                        <a:t>B </a:t>
                      </a:r>
                      <a:endParaRPr lang="zh-CN" sz="2400" kern="100" dirty="0">
                        <a:latin typeface="Calibri"/>
                        <a:ea typeface="宋体"/>
                        <a:cs typeface="Times New Roman"/>
                      </a:endParaRPr>
                    </a:p>
                  </a:txBody>
                  <a:tcPr marL="138380" marR="138380" marT="6985" marB="0">
                    <a:lnL>
                      <a:noFill/>
                    </a:lnL>
                    <a:lnR w="28575" cap="flat" cmpd="sng" algn="ctr">
                      <a:solidFill>
                        <a:schemeClr val="accent4"/>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spcAft>
                          <a:spcPts val="0"/>
                        </a:spcAft>
                      </a:pPr>
                      <a:r>
                        <a:rPr lang="en-US" sz="2400" b="1" kern="100" dirty="0">
                          <a:latin typeface="Calibri"/>
                          <a:ea typeface="宋体"/>
                          <a:cs typeface="Times New Roman"/>
                        </a:rPr>
                        <a:t>AND </a:t>
                      </a:r>
                      <a:endParaRPr lang="zh-CN" sz="2400" b="1" kern="100" dirty="0">
                        <a:latin typeface="Calibri"/>
                        <a:ea typeface="宋体"/>
                        <a:cs typeface="Times New Roman"/>
                      </a:endParaRPr>
                    </a:p>
                  </a:txBody>
                  <a:tcPr marL="138380" marR="138380" marT="6985" marB="0">
                    <a:lnL w="28575" cap="flat" cmpd="sng" algn="ctr">
                      <a:solidFill>
                        <a:schemeClr val="accent4"/>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0"/>
                  </a:ext>
                </a:extLst>
              </a:tr>
              <a:tr h="407670">
                <a:tc>
                  <a:txBody>
                    <a:bodyPr/>
                    <a:lstStyle/>
                    <a:p>
                      <a:pPr algn="ctr">
                        <a:spcAft>
                          <a:spcPts val="0"/>
                        </a:spcAft>
                      </a:pPr>
                      <a:r>
                        <a:rPr lang="en-US" sz="2400" kern="100">
                          <a:latin typeface="Calibri"/>
                          <a:ea typeface="宋体"/>
                          <a:cs typeface="Times New Roman"/>
                        </a:rPr>
                        <a:t>0 </a:t>
                      </a:r>
                      <a:endParaRPr lang="zh-CN" sz="2400" kern="100">
                        <a:latin typeface="Calibri"/>
                        <a:ea typeface="宋体"/>
                        <a:cs typeface="Times New Roman"/>
                      </a:endParaRPr>
                    </a:p>
                  </a:txBody>
                  <a:tcPr marL="138380" marR="138380" marT="6985" marB="0" anchor="ctr">
                    <a:lnL w="12700" cap="flat" cmpd="sng" algn="ctr">
                      <a:noFill/>
                      <a:prstDash val="solid"/>
                      <a:round/>
                      <a:headEnd type="none" w="med" len="med"/>
                      <a:tailEnd type="none" w="med" len="med"/>
                    </a:lnL>
                    <a:lnR>
                      <a:noFill/>
                    </a:lnR>
                    <a:lnT w="28575"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spcAft>
                          <a:spcPts val="0"/>
                        </a:spcAft>
                      </a:pPr>
                      <a:r>
                        <a:rPr lang="en-US" sz="2400" kern="100" dirty="0">
                          <a:latin typeface="Calibri"/>
                          <a:ea typeface="宋体"/>
                          <a:cs typeface="Times New Roman"/>
                        </a:rPr>
                        <a:t>0 </a:t>
                      </a:r>
                      <a:endParaRPr lang="zh-CN" sz="2400" kern="100" dirty="0">
                        <a:latin typeface="Calibri"/>
                        <a:ea typeface="宋体"/>
                        <a:cs typeface="Times New Roman"/>
                      </a:endParaRPr>
                    </a:p>
                  </a:txBody>
                  <a:tcPr marL="138380" marR="138380" marT="6985" marB="0">
                    <a:lnL>
                      <a:noFill/>
                    </a:lnL>
                    <a:lnR w="28575" cap="flat" cmpd="sng" algn="ctr">
                      <a:solidFill>
                        <a:schemeClr val="accent4"/>
                      </a:solidFill>
                      <a:prstDash val="solid"/>
                      <a:round/>
                      <a:headEnd type="none" w="med" len="med"/>
                      <a:tailEnd type="none" w="med" len="med"/>
                    </a:lnR>
                    <a:lnT w="28575"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spcAft>
                          <a:spcPts val="0"/>
                        </a:spcAft>
                      </a:pPr>
                      <a:r>
                        <a:rPr lang="en-US" sz="2400" b="1" kern="100" dirty="0">
                          <a:latin typeface="Calibri"/>
                          <a:ea typeface="宋体"/>
                          <a:cs typeface="Times New Roman"/>
                        </a:rPr>
                        <a:t>0 </a:t>
                      </a:r>
                      <a:endParaRPr lang="zh-CN" sz="2400" b="1" kern="100" dirty="0">
                        <a:latin typeface="Calibri"/>
                        <a:ea typeface="宋体"/>
                        <a:cs typeface="Times New Roman"/>
                      </a:endParaRPr>
                    </a:p>
                  </a:txBody>
                  <a:tcPr marL="138380" marR="138380" marT="6985" marB="0" anchor="ctr">
                    <a:lnL w="28575" cap="flat" cmpd="sng" algn="ctr">
                      <a:solidFill>
                        <a:schemeClr val="accent4"/>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1"/>
                  </a:ext>
                </a:extLst>
              </a:tr>
              <a:tr h="407670">
                <a:tc>
                  <a:txBody>
                    <a:bodyPr/>
                    <a:lstStyle/>
                    <a:p>
                      <a:pPr algn="ctr">
                        <a:spcAft>
                          <a:spcPts val="0"/>
                        </a:spcAft>
                      </a:pPr>
                      <a:r>
                        <a:rPr lang="en-US" sz="2400" kern="100" dirty="0">
                          <a:latin typeface="Calibri"/>
                          <a:ea typeface="宋体"/>
                          <a:cs typeface="Times New Roman"/>
                        </a:rPr>
                        <a:t>0 </a:t>
                      </a:r>
                      <a:endParaRPr lang="zh-CN" sz="2400" kern="100" dirty="0">
                        <a:latin typeface="Calibri"/>
                        <a:ea typeface="宋体"/>
                        <a:cs typeface="Times New Roman"/>
                      </a:endParaRPr>
                    </a:p>
                  </a:txBody>
                  <a:tcPr marL="138380" marR="138380" marT="6985"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spcAft>
                          <a:spcPts val="0"/>
                        </a:spcAft>
                      </a:pPr>
                      <a:r>
                        <a:rPr lang="en-US" sz="2400" kern="100">
                          <a:latin typeface="Calibri"/>
                          <a:ea typeface="宋体"/>
                          <a:cs typeface="Times New Roman"/>
                        </a:rPr>
                        <a:t>1 </a:t>
                      </a:r>
                      <a:endParaRPr lang="zh-CN" sz="2400" kern="100">
                        <a:latin typeface="Calibri"/>
                        <a:ea typeface="宋体"/>
                        <a:cs typeface="Times New Roman"/>
                      </a:endParaRPr>
                    </a:p>
                  </a:txBody>
                  <a:tcPr marL="138380" marR="138380" marT="6985" marB="0">
                    <a:lnL>
                      <a:noFill/>
                    </a:lnL>
                    <a:lnR w="28575" cap="flat" cmpd="sng" algn="ctr">
                      <a:solidFill>
                        <a:schemeClr val="accent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spcAft>
                          <a:spcPts val="0"/>
                        </a:spcAft>
                      </a:pPr>
                      <a:r>
                        <a:rPr lang="en-US" sz="2400" b="1" kern="100" dirty="0">
                          <a:latin typeface="Calibri"/>
                          <a:ea typeface="宋体"/>
                          <a:cs typeface="Times New Roman"/>
                        </a:rPr>
                        <a:t>0 </a:t>
                      </a:r>
                      <a:endParaRPr lang="zh-CN" sz="2400" b="1" kern="100" dirty="0">
                        <a:latin typeface="Calibri"/>
                        <a:ea typeface="宋体"/>
                        <a:cs typeface="Times New Roman"/>
                      </a:endParaRPr>
                    </a:p>
                  </a:txBody>
                  <a:tcPr marL="138380" marR="138380" marT="6985" marB="0" anchor="ctr">
                    <a:lnL w="28575" cap="flat" cmpd="sng" algn="ctr">
                      <a:solidFill>
                        <a:schemeClr val="accent4"/>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2"/>
                  </a:ext>
                </a:extLst>
              </a:tr>
              <a:tr h="407670">
                <a:tc>
                  <a:txBody>
                    <a:bodyPr/>
                    <a:lstStyle/>
                    <a:p>
                      <a:pPr algn="ctr">
                        <a:spcAft>
                          <a:spcPts val="0"/>
                        </a:spcAft>
                      </a:pPr>
                      <a:r>
                        <a:rPr lang="en-US" sz="2400" kern="100">
                          <a:latin typeface="Calibri"/>
                          <a:ea typeface="宋体"/>
                          <a:cs typeface="Times New Roman"/>
                        </a:rPr>
                        <a:t>1 </a:t>
                      </a:r>
                      <a:endParaRPr lang="zh-CN" sz="2400" kern="100">
                        <a:latin typeface="Calibri"/>
                        <a:ea typeface="宋体"/>
                        <a:cs typeface="Times New Roman"/>
                      </a:endParaRPr>
                    </a:p>
                  </a:txBody>
                  <a:tcPr marL="138380" marR="138380" marT="6985"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spcAft>
                          <a:spcPts val="0"/>
                        </a:spcAft>
                      </a:pPr>
                      <a:r>
                        <a:rPr lang="en-US" sz="2400" kern="100">
                          <a:latin typeface="Calibri"/>
                          <a:ea typeface="宋体"/>
                          <a:cs typeface="Times New Roman"/>
                        </a:rPr>
                        <a:t>0 </a:t>
                      </a:r>
                      <a:endParaRPr lang="zh-CN" sz="2400" kern="100">
                        <a:latin typeface="Calibri"/>
                        <a:ea typeface="宋体"/>
                        <a:cs typeface="Times New Roman"/>
                      </a:endParaRPr>
                    </a:p>
                  </a:txBody>
                  <a:tcPr marL="138380" marR="138380" marT="6985" marB="0">
                    <a:lnL>
                      <a:noFill/>
                    </a:lnL>
                    <a:lnR w="28575" cap="flat" cmpd="sng" algn="ctr">
                      <a:solidFill>
                        <a:schemeClr val="accent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spcAft>
                          <a:spcPts val="0"/>
                        </a:spcAft>
                      </a:pPr>
                      <a:r>
                        <a:rPr lang="en-US" sz="2400" b="1" kern="100" dirty="0">
                          <a:latin typeface="Calibri"/>
                          <a:ea typeface="宋体"/>
                          <a:cs typeface="Times New Roman"/>
                        </a:rPr>
                        <a:t>0 </a:t>
                      </a:r>
                      <a:endParaRPr lang="zh-CN" sz="2400" b="1" kern="100" dirty="0">
                        <a:latin typeface="Calibri"/>
                        <a:ea typeface="宋体"/>
                        <a:cs typeface="Times New Roman"/>
                      </a:endParaRPr>
                    </a:p>
                  </a:txBody>
                  <a:tcPr marL="138380" marR="138380" marT="6985" marB="0" anchor="ctr">
                    <a:lnL w="28575" cap="flat" cmpd="sng" algn="ctr">
                      <a:solidFill>
                        <a:schemeClr val="accent4"/>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3"/>
                  </a:ext>
                </a:extLst>
              </a:tr>
              <a:tr h="407670">
                <a:tc>
                  <a:txBody>
                    <a:bodyPr/>
                    <a:lstStyle/>
                    <a:p>
                      <a:pPr algn="ctr">
                        <a:spcAft>
                          <a:spcPts val="0"/>
                        </a:spcAft>
                      </a:pPr>
                      <a:r>
                        <a:rPr lang="en-US" sz="2400" kern="100" dirty="0">
                          <a:latin typeface="Calibri"/>
                          <a:ea typeface="宋体"/>
                          <a:cs typeface="Times New Roman"/>
                        </a:rPr>
                        <a:t>1 </a:t>
                      </a:r>
                      <a:endParaRPr lang="zh-CN" sz="2400" kern="100" dirty="0">
                        <a:latin typeface="Calibri"/>
                        <a:ea typeface="宋体"/>
                        <a:cs typeface="Times New Roman"/>
                      </a:endParaRPr>
                    </a:p>
                  </a:txBody>
                  <a:tcPr marL="138380" marR="138380" marT="6985"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spcAft>
                          <a:spcPts val="0"/>
                        </a:spcAft>
                      </a:pPr>
                      <a:r>
                        <a:rPr lang="en-US" sz="2400" kern="100" dirty="0">
                          <a:latin typeface="Calibri"/>
                          <a:ea typeface="宋体"/>
                          <a:cs typeface="Times New Roman"/>
                        </a:rPr>
                        <a:t>1 </a:t>
                      </a:r>
                      <a:endParaRPr lang="zh-CN" sz="2400" kern="100" dirty="0">
                        <a:latin typeface="Calibri"/>
                        <a:ea typeface="宋体"/>
                        <a:cs typeface="Times New Roman"/>
                      </a:endParaRPr>
                    </a:p>
                  </a:txBody>
                  <a:tcPr marL="138380" marR="138380" marT="6985" marB="0">
                    <a:lnL>
                      <a:noFill/>
                    </a:lnL>
                    <a:lnR w="28575" cap="flat" cmpd="sng" algn="ctr">
                      <a:solidFill>
                        <a:schemeClr val="accent4"/>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spcAft>
                          <a:spcPts val="0"/>
                        </a:spcAft>
                      </a:pPr>
                      <a:r>
                        <a:rPr lang="en-US" sz="2400" b="1" kern="100" dirty="0">
                          <a:latin typeface="Calibri"/>
                          <a:ea typeface="宋体"/>
                          <a:cs typeface="Times New Roman"/>
                        </a:rPr>
                        <a:t>1 </a:t>
                      </a:r>
                      <a:endParaRPr lang="zh-CN" sz="2400" b="1" kern="100" dirty="0">
                        <a:latin typeface="Calibri"/>
                        <a:ea typeface="宋体"/>
                        <a:cs typeface="Times New Roman"/>
                      </a:endParaRPr>
                    </a:p>
                  </a:txBody>
                  <a:tcPr marL="138380" marR="138380" marT="6985" marB="0" anchor="ctr">
                    <a:lnL w="28575" cap="flat" cmpd="sng" algn="ctr">
                      <a:solidFill>
                        <a:schemeClr val="accent4"/>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4"/>
                  </a:ext>
                </a:extLst>
              </a:tr>
            </a:tbl>
          </a:graphicData>
        </a:graphic>
      </p:graphicFrame>
      <p:sp>
        <p:nvSpPr>
          <p:cNvPr id="4" name="矩形 4">
            <a:extLst>
              <a:ext uri="{FF2B5EF4-FFF2-40B4-BE49-F238E27FC236}">
                <a16:creationId xmlns:a16="http://schemas.microsoft.com/office/drawing/2014/main" id="{57AEB3F6-60EF-EE0D-3547-B077801785B0}"/>
              </a:ext>
            </a:extLst>
          </p:cNvPr>
          <p:cNvSpPr>
            <a:spLocks noChangeArrowheads="1"/>
          </p:cNvSpPr>
          <p:nvPr/>
        </p:nvSpPr>
        <p:spPr bwMode="auto">
          <a:xfrm>
            <a:off x="6224241" y="2335457"/>
            <a:ext cx="3993648" cy="142237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2000" dirty="0">
                <a:solidFill>
                  <a:schemeClr val="tx1">
                    <a:lumMod val="85000"/>
                    <a:lumOff val="15000"/>
                  </a:schemeClr>
                </a:solidFill>
                <a:ea typeface="微软雅黑" panose="020B0503020204020204" pitchFamily="34" charset="-122"/>
              </a:rPr>
              <a:t>2</a:t>
            </a:r>
            <a:r>
              <a:rPr lang="zh-CN" altLang="zh-CN" sz="2000" dirty="0">
                <a:solidFill>
                  <a:schemeClr val="tx1">
                    <a:lumMod val="85000"/>
                    <a:lumOff val="15000"/>
                  </a:schemeClr>
                </a:solidFill>
                <a:ea typeface="微软雅黑" panose="020B0503020204020204" pitchFamily="34" charset="-122"/>
              </a:rPr>
              <a:t>列源操作数</a:t>
            </a:r>
            <a:r>
              <a:rPr lang="zh-CN" altLang="en-US" sz="2000" dirty="0">
                <a:solidFill>
                  <a:schemeClr val="tx1">
                    <a:lumMod val="85000"/>
                    <a:lumOff val="15000"/>
                  </a:schemeClr>
                </a:solidFill>
                <a:ea typeface="微软雅黑" panose="020B0503020204020204" pitchFamily="34" charset="-122"/>
              </a:rPr>
              <a:t>，</a:t>
            </a:r>
            <a:r>
              <a:rPr lang="en-US" altLang="zh-CN" sz="2000" dirty="0">
                <a:solidFill>
                  <a:schemeClr val="tx1">
                    <a:lumMod val="85000"/>
                    <a:lumOff val="15000"/>
                  </a:schemeClr>
                </a:solidFill>
                <a:ea typeface="微软雅黑" panose="020B0503020204020204" pitchFamily="34" charset="-122"/>
              </a:rPr>
              <a:t>1</a:t>
            </a:r>
            <a:r>
              <a:rPr lang="zh-CN" altLang="en-US" sz="2000" dirty="0">
                <a:solidFill>
                  <a:schemeClr val="tx1">
                    <a:lumMod val="85000"/>
                    <a:lumOff val="15000"/>
                  </a:schemeClr>
                </a:solidFill>
                <a:ea typeface="微软雅黑" panose="020B0503020204020204" pitchFamily="34" charset="-122"/>
              </a:rPr>
              <a:t>列输出结果</a:t>
            </a:r>
            <a:endParaRPr lang="en-US" altLang="zh-CN" sz="2000" dirty="0">
              <a:solidFill>
                <a:schemeClr val="tx1">
                  <a:lumMod val="85000"/>
                  <a:lumOff val="15000"/>
                </a:schemeClr>
              </a:solidFill>
              <a:ea typeface="微软雅黑" panose="020B0503020204020204" pitchFamily="34" charset="-122"/>
            </a:endParaRPr>
          </a:p>
          <a:p>
            <a:pPr marL="342900" indent="-342900">
              <a:lnSpc>
                <a:spcPct val="150000"/>
              </a:lnSpc>
              <a:buFont typeface="Arial" panose="020B0604020202020204" pitchFamily="34" charset="0"/>
              <a:buChar char="•"/>
            </a:pPr>
            <a:r>
              <a:rPr lang="en-US" altLang="zh-CN" sz="2000" dirty="0">
                <a:solidFill>
                  <a:schemeClr val="tx1">
                    <a:lumMod val="85000"/>
                    <a:lumOff val="15000"/>
                  </a:schemeClr>
                </a:solidFill>
                <a:ea typeface="微软雅黑" panose="020B0503020204020204" pitchFamily="34" charset="-122"/>
              </a:rPr>
              <a:t>4</a:t>
            </a:r>
            <a:r>
              <a:rPr lang="zh-CN" altLang="en-US" sz="2000" dirty="0">
                <a:solidFill>
                  <a:schemeClr val="tx1">
                    <a:lumMod val="85000"/>
                    <a:lumOff val="15000"/>
                  </a:schemeClr>
                </a:solidFill>
                <a:ea typeface="微软雅黑" panose="020B0503020204020204" pitchFamily="34" charset="-122"/>
              </a:rPr>
              <a:t>种</a:t>
            </a:r>
            <a:r>
              <a:rPr lang="zh-CN" altLang="zh-CN" sz="2000" dirty="0">
                <a:solidFill>
                  <a:schemeClr val="tx1">
                    <a:lumMod val="85000"/>
                    <a:lumOff val="15000"/>
                  </a:schemeClr>
                </a:solidFill>
                <a:ea typeface="微软雅黑" panose="020B0503020204020204" pitchFamily="34" charset="-122"/>
              </a:rPr>
              <a:t>输入组合</a:t>
            </a:r>
            <a:endParaRPr lang="en-US" altLang="zh-CN" sz="2000" dirty="0">
              <a:solidFill>
                <a:schemeClr val="tx1">
                  <a:lumMod val="85000"/>
                  <a:lumOff val="15000"/>
                </a:schemeClr>
              </a:solidFill>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a:solidFill>
                  <a:schemeClr val="tx1">
                    <a:lumMod val="85000"/>
                    <a:lumOff val="15000"/>
                  </a:schemeClr>
                </a:solidFill>
                <a:ea typeface="微软雅黑" panose="020B0503020204020204" pitchFamily="34" charset="-122"/>
              </a:rPr>
              <a:t>输出为</a:t>
            </a:r>
            <a:r>
              <a:rPr lang="en-US" altLang="zh-CN" sz="2000" dirty="0">
                <a:solidFill>
                  <a:schemeClr val="tx1">
                    <a:lumMod val="85000"/>
                    <a:lumOff val="15000"/>
                  </a:schemeClr>
                </a:solidFill>
                <a:ea typeface="微软雅黑" panose="020B0503020204020204" pitchFamily="34" charset="-122"/>
              </a:rPr>
              <a:t>…</a:t>
            </a:r>
            <a:endParaRPr lang="zh-CN" altLang="en-US" sz="2000" dirty="0">
              <a:solidFill>
                <a:schemeClr val="tx1">
                  <a:lumMod val="85000"/>
                  <a:lumOff val="15000"/>
                </a:schemeClr>
              </a:solidFill>
              <a:ea typeface="微软雅黑" panose="020B0503020204020204" pitchFamily="34" charset="-122"/>
            </a:endParaRPr>
          </a:p>
        </p:txBody>
      </p:sp>
    </p:spTree>
    <p:custDataLst>
      <p:tags r:id="rId1"/>
    </p:custDataLst>
    <p:extLst>
      <p:ext uri="{BB962C8B-B14F-4D97-AF65-F5344CB8AC3E}">
        <p14:creationId xmlns:p14="http://schemas.microsoft.com/office/powerpoint/2010/main" val="37582399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884567"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组合逻辑电路</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布尔代数与逻辑电路</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组合逻辑电路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1124211" y="2274119"/>
            <a:ext cx="10036158" cy="2242409"/>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使用</a:t>
            </a:r>
            <a:r>
              <a:rPr lang="en-US" altLang="zh-CN" sz="2400" dirty="0">
                <a:solidFill>
                  <a:schemeClr val="tx1">
                    <a:lumMod val="85000"/>
                    <a:lumOff val="15000"/>
                  </a:schemeClr>
                </a:solidFill>
              </a:rPr>
              <a:t>PLA</a:t>
            </a:r>
            <a:r>
              <a:rPr lang="zh-CN" altLang="en-US" sz="2400" dirty="0">
                <a:solidFill>
                  <a:schemeClr val="tx1">
                    <a:lumMod val="85000"/>
                    <a:lumOff val="15000"/>
                  </a:schemeClr>
                </a:solidFill>
              </a:rPr>
              <a:t>实现逻辑函数，不需要任何其他种类的门就可以实现，但是门的数目可能很大</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借助一些</a:t>
            </a:r>
            <a:r>
              <a:rPr lang="zh-CN" altLang="en-US" sz="2400" dirty="0">
                <a:solidFill>
                  <a:srgbClr val="B88F4D"/>
                </a:solidFill>
              </a:rPr>
              <a:t>布尔代数定律和德摩根定律</a:t>
            </a:r>
            <a:r>
              <a:rPr lang="zh-CN" altLang="en-US" sz="2400" dirty="0">
                <a:solidFill>
                  <a:schemeClr val="tx1">
                    <a:lumMod val="85000"/>
                    <a:lumOff val="15000"/>
                  </a:schemeClr>
                </a:solidFill>
              </a:rPr>
              <a:t>进行逻辑等式变换，有时可减少门的数目</a:t>
            </a:r>
          </a:p>
        </p:txBody>
      </p:sp>
    </p:spTree>
    <p:custDataLst>
      <p:tags r:id="rId1"/>
    </p:custDataLst>
    <p:extLst>
      <p:ext uri="{BB962C8B-B14F-4D97-AF65-F5344CB8AC3E}">
        <p14:creationId xmlns:p14="http://schemas.microsoft.com/office/powerpoint/2010/main" val="29789626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884567"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组合逻辑电路</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布尔代数与逻辑电路</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组合逻辑电路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1124211" y="2274119"/>
            <a:ext cx="10036158" cy="580415"/>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输出</a:t>
            </a:r>
            <a:r>
              <a:rPr lang="en-US" altLang="zh-CN" sz="2400" dirty="0">
                <a:solidFill>
                  <a:schemeClr val="tx1">
                    <a:lumMod val="85000"/>
                    <a:lumOff val="15000"/>
                  </a:schemeClr>
                </a:solidFill>
              </a:rPr>
              <a:t>1</a:t>
            </a:r>
            <a:r>
              <a:rPr lang="zh-CN" altLang="en-US" sz="2400" dirty="0">
                <a:solidFill>
                  <a:schemeClr val="tx1">
                    <a:lumMod val="85000"/>
                    <a:lumOff val="15000"/>
                  </a:schemeClr>
                </a:solidFill>
              </a:rPr>
              <a:t>位的多路选择器</a:t>
            </a:r>
          </a:p>
        </p:txBody>
      </p:sp>
      <p:graphicFrame>
        <p:nvGraphicFramePr>
          <p:cNvPr id="5" name="Group 78">
            <a:extLst>
              <a:ext uri="{FF2B5EF4-FFF2-40B4-BE49-F238E27FC236}">
                <a16:creationId xmlns:a16="http://schemas.microsoft.com/office/drawing/2014/main" id="{54A6919C-B28A-13BF-A2B1-C0213999B69D}"/>
              </a:ext>
            </a:extLst>
          </p:cNvPr>
          <p:cNvGraphicFramePr>
            <a:graphicFrameLocks noGrp="1"/>
          </p:cNvGraphicFramePr>
          <p:nvPr>
            <p:extLst>
              <p:ext uri="{D42A27DB-BD31-4B8C-83A1-F6EECF244321}">
                <p14:modId xmlns:p14="http://schemas.microsoft.com/office/powerpoint/2010/main" val="1718372805"/>
              </p:ext>
            </p:extLst>
          </p:nvPr>
        </p:nvGraphicFramePr>
        <p:xfrm>
          <a:off x="1997685" y="3063923"/>
          <a:ext cx="2105392" cy="3292479"/>
        </p:xfrm>
        <a:graphic>
          <a:graphicData uri="http://schemas.openxmlformats.org/drawingml/2006/table">
            <a:tbl>
              <a:tblPr/>
              <a:tblGrid>
                <a:gridCol w="548280">
                  <a:extLst>
                    <a:ext uri="{9D8B030D-6E8A-4147-A177-3AD203B41FA5}">
                      <a16:colId xmlns:a16="http://schemas.microsoft.com/office/drawing/2014/main" val="20000"/>
                    </a:ext>
                  </a:extLst>
                </a:gridCol>
                <a:gridCol w="550273">
                  <a:extLst>
                    <a:ext uri="{9D8B030D-6E8A-4147-A177-3AD203B41FA5}">
                      <a16:colId xmlns:a16="http://schemas.microsoft.com/office/drawing/2014/main" val="20001"/>
                    </a:ext>
                  </a:extLst>
                </a:gridCol>
                <a:gridCol w="458561">
                  <a:extLst>
                    <a:ext uri="{9D8B030D-6E8A-4147-A177-3AD203B41FA5}">
                      <a16:colId xmlns:a16="http://schemas.microsoft.com/office/drawing/2014/main" val="20002"/>
                    </a:ext>
                  </a:extLst>
                </a:gridCol>
                <a:gridCol w="548278">
                  <a:extLst>
                    <a:ext uri="{9D8B030D-6E8A-4147-A177-3AD203B41FA5}">
                      <a16:colId xmlns:a16="http://schemas.microsoft.com/office/drawing/2014/main" val="20003"/>
                    </a:ext>
                  </a:extLst>
                </a:gridCol>
              </a:tblGrid>
              <a:tr h="365831">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en-US" altLang="zh-CN" sz="1800" b="1" i="0" u="none" strike="noStrike" cap="none" normalizeH="0" baseline="0" dirty="0">
                          <a:ln>
                            <a:noFill/>
                          </a:ln>
                          <a:solidFill>
                            <a:schemeClr val="tx1"/>
                          </a:solidFill>
                          <a:effectLst/>
                          <a:latin typeface="Times New Roman" pitchFamily="18" charset="0"/>
                          <a:ea typeface="宋体" pitchFamily="2" charset="-122"/>
                        </a:rPr>
                        <a:t>A</a:t>
                      </a:r>
                    </a:p>
                  </a:txBody>
                  <a:tcPr marT="45729" marB="45729" horzOverflow="overflow">
                    <a:lnL>
                      <a:noFill/>
                    </a:lnL>
                    <a:lnR>
                      <a:noFill/>
                    </a:lnR>
                    <a:lnT>
                      <a:noFill/>
                    </a:lnT>
                    <a:lnB w="12700" cap="flat" cmpd="sng" algn="ctr">
                      <a:solidFill>
                        <a:sysClr val="windowText" lastClr="000000"/>
                      </a:solidFill>
                      <a:prstDash val="solid"/>
                      <a:round/>
                      <a:headEnd type="none" w="med" len="med"/>
                      <a:tailEnd type="none" w="med" len="med"/>
                    </a:lnB>
                    <a:lnTlToBr>
                      <a:noFill/>
                    </a:lnTlToBr>
                    <a:lnBlToTr>
                      <a:noFill/>
                    </a:lnBlToTr>
                    <a:solidFill>
                      <a:srgbClr val="956251">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en-US" altLang="zh-CN" sz="1800" b="1" i="0" u="none" strike="noStrike" cap="none" normalizeH="0" baseline="0" dirty="0">
                          <a:ln>
                            <a:noFill/>
                          </a:ln>
                          <a:solidFill>
                            <a:schemeClr val="tx1"/>
                          </a:solidFill>
                          <a:effectLst/>
                          <a:latin typeface="Times New Roman" pitchFamily="18" charset="0"/>
                          <a:ea typeface="宋体" pitchFamily="2" charset="-122"/>
                        </a:rPr>
                        <a:t>B</a:t>
                      </a:r>
                    </a:p>
                  </a:txBody>
                  <a:tcPr marT="45729" marB="45729" horzOverflow="overflow">
                    <a:lnL>
                      <a:noFill/>
                    </a:lnL>
                    <a:lnR>
                      <a:noFill/>
                    </a:lnR>
                    <a:lnT>
                      <a:noFill/>
                    </a:lnT>
                    <a:lnB w="12700" cap="flat" cmpd="sng" algn="ctr">
                      <a:solidFill>
                        <a:sysClr val="windowText" lastClr="000000"/>
                      </a:solidFill>
                      <a:prstDash val="solid"/>
                      <a:round/>
                      <a:headEnd type="none" w="med" len="med"/>
                      <a:tailEnd type="none" w="med" len="med"/>
                    </a:lnB>
                    <a:lnTlToBr>
                      <a:noFill/>
                    </a:lnTlToBr>
                    <a:lnBlToTr>
                      <a:noFill/>
                    </a:lnBlToTr>
                    <a:solidFill>
                      <a:srgbClr val="956251">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en-US" altLang="zh-CN" sz="1800" b="1" i="0" u="none" strike="noStrike" cap="none" normalizeH="0" baseline="0" dirty="0">
                          <a:ln>
                            <a:noFill/>
                          </a:ln>
                          <a:solidFill>
                            <a:schemeClr val="tx1"/>
                          </a:solidFill>
                          <a:effectLst/>
                          <a:latin typeface="Times New Roman" pitchFamily="18" charset="0"/>
                          <a:ea typeface="宋体" pitchFamily="2" charset="-122"/>
                        </a:rPr>
                        <a:t>S</a:t>
                      </a:r>
                    </a:p>
                  </a:txBody>
                  <a:tcPr marT="45729" marB="45729" horzOverflow="overflow">
                    <a:lnL>
                      <a:noFill/>
                    </a:lnL>
                    <a:lnR w="12700" cap="flat" cmpd="sng" algn="ctr">
                      <a:solidFill>
                        <a:sysClr val="windowText" lastClr="000000"/>
                      </a:solidFill>
                      <a:prstDash val="solid"/>
                      <a:round/>
                      <a:headEnd type="none" w="med" len="med"/>
                      <a:tailEnd type="none" w="med" len="med"/>
                    </a:lnR>
                    <a:lnT>
                      <a:noFill/>
                    </a:lnT>
                    <a:lnB w="12700" cap="flat" cmpd="sng" algn="ctr">
                      <a:solidFill>
                        <a:sysClr val="windowText" lastClr="000000"/>
                      </a:solidFill>
                      <a:prstDash val="solid"/>
                      <a:round/>
                      <a:headEnd type="none" w="med" len="med"/>
                      <a:tailEnd type="none" w="med" len="med"/>
                    </a:lnB>
                    <a:lnTlToBr>
                      <a:noFill/>
                    </a:lnTlToBr>
                    <a:lnBlToTr>
                      <a:noFill/>
                    </a:lnBlToTr>
                    <a:solidFill>
                      <a:srgbClr val="956251">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en-US" altLang="zh-CN" sz="1800" b="1" i="0" u="none" strike="noStrike" cap="none" normalizeH="0" baseline="0" dirty="0">
                          <a:ln>
                            <a:noFill/>
                          </a:ln>
                          <a:solidFill>
                            <a:schemeClr val="tx1"/>
                          </a:solidFill>
                          <a:effectLst/>
                          <a:latin typeface="Times New Roman" pitchFamily="18" charset="0"/>
                          <a:ea typeface="宋体" pitchFamily="2" charset="-122"/>
                        </a:rPr>
                        <a:t>C</a:t>
                      </a:r>
                    </a:p>
                  </a:txBody>
                  <a:tcPr marT="45729" marB="45729" horzOverflow="overflow">
                    <a:lnL w="12700" cap="flat" cmpd="sng" algn="ctr">
                      <a:solidFill>
                        <a:sysClr val="windowText" lastClr="000000"/>
                      </a:solidFill>
                      <a:prstDash val="solid"/>
                      <a:round/>
                      <a:headEnd type="none" w="med" len="med"/>
                      <a:tailEnd type="none" w="med" len="med"/>
                    </a:lnL>
                    <a:lnR>
                      <a:noFill/>
                    </a:lnR>
                    <a:lnT>
                      <a:noFill/>
                    </a:lnT>
                    <a:lnB w="12700" cap="flat" cmpd="sng" algn="ctr">
                      <a:solidFill>
                        <a:sysClr val="windowText" lastClr="000000"/>
                      </a:solidFill>
                      <a:prstDash val="solid"/>
                      <a:round/>
                      <a:headEnd type="none" w="med" len="med"/>
                      <a:tailEnd type="none" w="med" len="med"/>
                    </a:lnB>
                    <a:lnTlToBr>
                      <a:noFill/>
                    </a:lnTlToBr>
                    <a:lnBlToTr>
                      <a:noFill/>
                    </a:lnBlToTr>
                    <a:solidFill>
                      <a:srgbClr val="956251">
                        <a:lumMod val="20000"/>
                        <a:lumOff val="80000"/>
                      </a:srgbClr>
                    </a:solidFill>
                  </a:tcPr>
                </a:tc>
                <a:extLst>
                  <a:ext uri="{0D108BD9-81ED-4DB2-BD59-A6C34878D82A}">
                    <a16:rowId xmlns:a16="http://schemas.microsoft.com/office/drawing/2014/main" val="10000"/>
                  </a:ext>
                </a:extLst>
              </a:tr>
              <a:tr h="365831">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1800" b="1" i="0" u="none" strike="noStrike" cap="none" normalizeH="0" baseline="0">
                          <a:ln>
                            <a:noFill/>
                          </a:ln>
                          <a:solidFill>
                            <a:srgbClr val="FF6600"/>
                          </a:solidFill>
                          <a:effectLst/>
                          <a:latin typeface="Times New Roman" pitchFamily="18" charset="0"/>
                          <a:ea typeface="宋体" pitchFamily="2" charset="-122"/>
                        </a:rPr>
                        <a:t>0</a:t>
                      </a:r>
                    </a:p>
                  </a:txBody>
                  <a:tcPr marT="45729" marB="45729" horzOverflow="overflow">
                    <a:lnL>
                      <a:noFill/>
                    </a:lnL>
                    <a:lnR>
                      <a:noFill/>
                    </a:lnR>
                    <a:lnT w="12700" cap="flat" cmpd="sng" algn="ctr">
                      <a:solidFill>
                        <a:sysClr val="windowText" lastClr="000000"/>
                      </a:solidFill>
                      <a:prstDash val="solid"/>
                      <a:round/>
                      <a:headEnd type="none" w="med" len="med"/>
                      <a:tailEnd type="none" w="med" len="med"/>
                    </a:lnT>
                    <a:lnB>
                      <a:noFill/>
                    </a:lnB>
                    <a:lnTlToBr>
                      <a:noFill/>
                    </a:lnTlToBr>
                    <a:lnBlToTr>
                      <a:noFill/>
                    </a:lnBlToTr>
                    <a:solidFill>
                      <a:srgbClr val="956251">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1800" b="1" i="0" u="none" strike="noStrike" cap="none" normalizeH="0" baseline="0" dirty="0">
                          <a:ln>
                            <a:noFill/>
                          </a:ln>
                          <a:solidFill>
                            <a:schemeClr val="tx1"/>
                          </a:solidFill>
                          <a:effectLst/>
                          <a:latin typeface="Times New Roman" pitchFamily="18" charset="0"/>
                          <a:ea typeface="宋体" pitchFamily="2" charset="-122"/>
                        </a:rPr>
                        <a:t>0</a:t>
                      </a:r>
                    </a:p>
                  </a:txBody>
                  <a:tcPr marT="45729" marB="45729" horzOverflow="overflow">
                    <a:lnL>
                      <a:noFill/>
                    </a:lnL>
                    <a:lnR>
                      <a:noFill/>
                    </a:lnR>
                    <a:lnT w="12700" cap="flat" cmpd="sng" algn="ctr">
                      <a:solidFill>
                        <a:sysClr val="windowText" lastClr="000000"/>
                      </a:solidFill>
                      <a:prstDash val="solid"/>
                      <a:round/>
                      <a:headEnd type="none" w="med" len="med"/>
                      <a:tailEnd type="none" w="med" len="med"/>
                    </a:lnT>
                    <a:lnB>
                      <a:noFill/>
                    </a:lnB>
                    <a:lnTlToBr>
                      <a:noFill/>
                    </a:lnTlToBr>
                    <a:lnBlToTr>
                      <a:noFill/>
                    </a:lnBlToTr>
                    <a:solidFill>
                      <a:srgbClr val="956251">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1800" b="1" i="0" u="none" strike="noStrike" cap="none" normalizeH="0" baseline="0" dirty="0">
                          <a:ln>
                            <a:noFill/>
                          </a:ln>
                          <a:solidFill>
                            <a:srgbClr val="C00000"/>
                          </a:solidFill>
                          <a:effectLst/>
                          <a:latin typeface="Times New Roman" pitchFamily="18" charset="0"/>
                          <a:ea typeface="宋体" pitchFamily="2" charset="-122"/>
                        </a:rPr>
                        <a:t>0</a:t>
                      </a:r>
                    </a:p>
                  </a:txBody>
                  <a:tcPr marT="45729" marB="45729" horzOverflow="overflow">
                    <a:lnL>
                      <a:no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a:noFill/>
                    </a:lnB>
                    <a:lnTlToBr>
                      <a:noFill/>
                    </a:lnTlToBr>
                    <a:lnBlToTr>
                      <a:noFill/>
                    </a:lnBlToTr>
                    <a:solidFill>
                      <a:srgbClr val="956251">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1800" b="1" i="0" u="none" strike="noStrike" cap="none" normalizeH="0" baseline="0" dirty="0">
                          <a:ln>
                            <a:noFill/>
                          </a:ln>
                          <a:solidFill>
                            <a:srgbClr val="FF6600"/>
                          </a:solidFill>
                          <a:effectLst/>
                          <a:latin typeface="Times New Roman" pitchFamily="18" charset="0"/>
                          <a:ea typeface="宋体" pitchFamily="2" charset="-122"/>
                        </a:rPr>
                        <a:t>0</a:t>
                      </a:r>
                    </a:p>
                  </a:txBody>
                  <a:tcPr marT="45729" marB="45729" horzOverflow="overflow">
                    <a:lnL w="12700" cap="flat" cmpd="sng" algn="ctr">
                      <a:solidFill>
                        <a:sysClr val="windowText" lastClr="000000"/>
                      </a:solidFill>
                      <a:prstDash val="solid"/>
                      <a:round/>
                      <a:headEnd type="none" w="med" len="med"/>
                      <a:tailEnd type="none" w="med" len="med"/>
                    </a:lnL>
                    <a:lnR>
                      <a:noFill/>
                    </a:lnR>
                    <a:lnT w="12700" cap="flat" cmpd="sng" algn="ctr">
                      <a:solidFill>
                        <a:sysClr val="windowText" lastClr="000000"/>
                      </a:solidFill>
                      <a:prstDash val="solid"/>
                      <a:round/>
                      <a:headEnd type="none" w="med" len="med"/>
                      <a:tailEnd type="none" w="med" len="med"/>
                    </a:lnT>
                    <a:lnB>
                      <a:noFill/>
                    </a:lnB>
                    <a:lnTlToBr>
                      <a:noFill/>
                    </a:lnTlToBr>
                    <a:lnBlToTr>
                      <a:noFill/>
                    </a:lnBlToTr>
                    <a:solidFill>
                      <a:srgbClr val="956251">
                        <a:lumMod val="20000"/>
                        <a:lumOff val="80000"/>
                      </a:srgbClr>
                    </a:solidFill>
                  </a:tcPr>
                </a:tc>
                <a:extLst>
                  <a:ext uri="{0D108BD9-81ED-4DB2-BD59-A6C34878D82A}">
                    <a16:rowId xmlns:a16="http://schemas.microsoft.com/office/drawing/2014/main" val="10001"/>
                  </a:ext>
                </a:extLst>
              </a:tr>
              <a:tr h="365831">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1800" b="1" i="0" u="none" strike="noStrike" cap="none" normalizeH="0" baseline="0">
                          <a:ln>
                            <a:noFill/>
                          </a:ln>
                          <a:solidFill>
                            <a:srgbClr val="FF6600"/>
                          </a:solidFill>
                          <a:effectLst/>
                          <a:latin typeface="Times New Roman" pitchFamily="18" charset="0"/>
                          <a:ea typeface="宋体" pitchFamily="2" charset="-122"/>
                        </a:rPr>
                        <a:t>0</a:t>
                      </a:r>
                    </a:p>
                  </a:txBody>
                  <a:tcPr marT="45729" marB="45729" horzOverflow="overflow">
                    <a:lnL>
                      <a:noFill/>
                    </a:lnL>
                    <a:lnR>
                      <a:noFill/>
                    </a:lnR>
                    <a:lnT>
                      <a:noFill/>
                    </a:lnT>
                    <a:lnB>
                      <a:noFill/>
                    </a:lnB>
                    <a:lnTlToBr>
                      <a:noFill/>
                    </a:lnTlToBr>
                    <a:lnBlToTr>
                      <a:noFill/>
                    </a:lnBlToTr>
                    <a:solidFill>
                      <a:srgbClr val="956251">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1800" b="1" i="0" u="none" strike="noStrike" cap="none" normalizeH="0" baseline="0">
                          <a:ln>
                            <a:noFill/>
                          </a:ln>
                          <a:solidFill>
                            <a:schemeClr val="tx1"/>
                          </a:solidFill>
                          <a:effectLst/>
                          <a:latin typeface="Times New Roman" pitchFamily="18" charset="0"/>
                          <a:ea typeface="宋体" pitchFamily="2" charset="-122"/>
                        </a:rPr>
                        <a:t>1</a:t>
                      </a:r>
                    </a:p>
                  </a:txBody>
                  <a:tcPr marT="45729" marB="45729" horzOverflow="overflow">
                    <a:lnL>
                      <a:noFill/>
                    </a:lnL>
                    <a:lnR>
                      <a:noFill/>
                    </a:lnR>
                    <a:lnT>
                      <a:noFill/>
                    </a:lnT>
                    <a:lnB>
                      <a:noFill/>
                    </a:lnB>
                    <a:lnTlToBr>
                      <a:noFill/>
                    </a:lnTlToBr>
                    <a:lnBlToTr>
                      <a:noFill/>
                    </a:lnBlToTr>
                    <a:solidFill>
                      <a:srgbClr val="956251">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1800" b="1" i="0" u="none" strike="noStrike" cap="none" normalizeH="0" baseline="0" dirty="0">
                          <a:ln>
                            <a:noFill/>
                          </a:ln>
                          <a:solidFill>
                            <a:srgbClr val="C00000"/>
                          </a:solidFill>
                          <a:effectLst/>
                          <a:latin typeface="Times New Roman" pitchFamily="18" charset="0"/>
                          <a:ea typeface="宋体" pitchFamily="2" charset="-122"/>
                        </a:rPr>
                        <a:t>0</a:t>
                      </a:r>
                    </a:p>
                  </a:txBody>
                  <a:tcPr marT="45729" marB="45729" horzOverflow="overflow">
                    <a:lnL>
                      <a:noFill/>
                    </a:lnL>
                    <a:lnR w="12700" cap="flat" cmpd="sng" algn="ctr">
                      <a:solidFill>
                        <a:sysClr val="windowText" lastClr="000000"/>
                      </a:solidFill>
                      <a:prstDash val="solid"/>
                      <a:round/>
                      <a:headEnd type="none" w="med" len="med"/>
                      <a:tailEnd type="none" w="med" len="med"/>
                    </a:lnR>
                    <a:lnT>
                      <a:noFill/>
                    </a:lnT>
                    <a:lnB>
                      <a:noFill/>
                    </a:lnB>
                    <a:lnTlToBr>
                      <a:noFill/>
                    </a:lnTlToBr>
                    <a:lnBlToTr>
                      <a:noFill/>
                    </a:lnBlToTr>
                    <a:solidFill>
                      <a:srgbClr val="956251">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1800" b="1" i="0" u="none" strike="noStrike" cap="none" normalizeH="0" baseline="0" dirty="0">
                          <a:ln>
                            <a:noFill/>
                          </a:ln>
                          <a:solidFill>
                            <a:srgbClr val="FF6600"/>
                          </a:solidFill>
                          <a:effectLst/>
                          <a:latin typeface="Times New Roman" pitchFamily="18" charset="0"/>
                          <a:ea typeface="宋体" pitchFamily="2" charset="-122"/>
                        </a:rPr>
                        <a:t>0</a:t>
                      </a:r>
                    </a:p>
                  </a:txBody>
                  <a:tcPr marT="45729" marB="45729" horzOverflow="overflow">
                    <a:lnL w="12700" cap="flat" cmpd="sng" algn="ctr">
                      <a:solidFill>
                        <a:sysClr val="windowText" lastClr="000000"/>
                      </a:solidFill>
                      <a:prstDash val="solid"/>
                      <a:round/>
                      <a:headEnd type="none" w="med" len="med"/>
                      <a:tailEnd type="none" w="med" len="med"/>
                    </a:lnL>
                    <a:lnR>
                      <a:noFill/>
                    </a:lnR>
                    <a:lnT>
                      <a:noFill/>
                    </a:lnT>
                    <a:lnB>
                      <a:noFill/>
                    </a:lnB>
                    <a:lnTlToBr>
                      <a:noFill/>
                    </a:lnTlToBr>
                    <a:lnBlToTr>
                      <a:noFill/>
                    </a:lnBlToTr>
                    <a:solidFill>
                      <a:srgbClr val="956251">
                        <a:lumMod val="20000"/>
                        <a:lumOff val="80000"/>
                      </a:srgbClr>
                    </a:solidFill>
                  </a:tcPr>
                </a:tc>
                <a:extLst>
                  <a:ext uri="{0D108BD9-81ED-4DB2-BD59-A6C34878D82A}">
                    <a16:rowId xmlns:a16="http://schemas.microsoft.com/office/drawing/2014/main" val="10002"/>
                  </a:ext>
                </a:extLst>
              </a:tr>
              <a:tr h="365831">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1800" b="1" i="0" u="none" strike="noStrike" cap="none" normalizeH="0" baseline="0">
                          <a:ln>
                            <a:noFill/>
                          </a:ln>
                          <a:solidFill>
                            <a:srgbClr val="FF6600"/>
                          </a:solidFill>
                          <a:effectLst/>
                          <a:latin typeface="Times New Roman" pitchFamily="18" charset="0"/>
                          <a:ea typeface="宋体" pitchFamily="2" charset="-122"/>
                        </a:rPr>
                        <a:t>1</a:t>
                      </a:r>
                    </a:p>
                  </a:txBody>
                  <a:tcPr marT="45729" marB="45729" horzOverflow="overflow">
                    <a:lnL>
                      <a:noFill/>
                    </a:lnL>
                    <a:lnR>
                      <a:noFill/>
                    </a:lnR>
                    <a:lnT>
                      <a:noFill/>
                    </a:lnT>
                    <a:lnB>
                      <a:noFill/>
                    </a:lnB>
                    <a:lnTlToBr>
                      <a:noFill/>
                    </a:lnTlToBr>
                    <a:lnBlToTr>
                      <a:noFill/>
                    </a:lnBlToTr>
                    <a:solidFill>
                      <a:srgbClr val="956251">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1800" b="1" i="0" u="none" strike="noStrike" cap="none" normalizeH="0" baseline="0">
                          <a:ln>
                            <a:noFill/>
                          </a:ln>
                          <a:solidFill>
                            <a:schemeClr val="tx1"/>
                          </a:solidFill>
                          <a:effectLst/>
                          <a:latin typeface="Times New Roman" pitchFamily="18" charset="0"/>
                          <a:ea typeface="宋体" pitchFamily="2" charset="-122"/>
                        </a:rPr>
                        <a:t>0</a:t>
                      </a:r>
                    </a:p>
                  </a:txBody>
                  <a:tcPr marT="45729" marB="45729" horzOverflow="overflow">
                    <a:lnL>
                      <a:noFill/>
                    </a:lnL>
                    <a:lnR>
                      <a:noFill/>
                    </a:lnR>
                    <a:lnT>
                      <a:noFill/>
                    </a:lnT>
                    <a:lnB>
                      <a:noFill/>
                    </a:lnB>
                    <a:lnTlToBr>
                      <a:noFill/>
                    </a:lnTlToBr>
                    <a:lnBlToTr>
                      <a:noFill/>
                    </a:lnBlToTr>
                    <a:solidFill>
                      <a:srgbClr val="956251">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1800" b="1" i="0" u="none" strike="noStrike" cap="none" normalizeH="0" baseline="0" dirty="0">
                          <a:ln>
                            <a:noFill/>
                          </a:ln>
                          <a:solidFill>
                            <a:srgbClr val="C00000"/>
                          </a:solidFill>
                          <a:effectLst/>
                          <a:latin typeface="Times New Roman" pitchFamily="18" charset="0"/>
                          <a:ea typeface="宋体" pitchFamily="2" charset="-122"/>
                        </a:rPr>
                        <a:t>0</a:t>
                      </a:r>
                    </a:p>
                  </a:txBody>
                  <a:tcPr marT="45729" marB="45729" horzOverflow="overflow">
                    <a:lnL>
                      <a:noFill/>
                    </a:lnL>
                    <a:lnR w="12700" cap="flat" cmpd="sng" algn="ctr">
                      <a:solidFill>
                        <a:sysClr val="windowText" lastClr="000000"/>
                      </a:solidFill>
                      <a:prstDash val="solid"/>
                      <a:round/>
                      <a:headEnd type="none" w="med" len="med"/>
                      <a:tailEnd type="none" w="med" len="med"/>
                    </a:lnR>
                    <a:lnT>
                      <a:noFill/>
                    </a:lnT>
                    <a:lnB>
                      <a:noFill/>
                    </a:lnB>
                    <a:lnTlToBr>
                      <a:noFill/>
                    </a:lnTlToBr>
                    <a:lnBlToTr>
                      <a:noFill/>
                    </a:lnBlToTr>
                    <a:solidFill>
                      <a:srgbClr val="956251">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1800" b="1" i="0" u="none" strike="noStrike" cap="none" normalizeH="0" baseline="0" dirty="0">
                          <a:ln>
                            <a:noFill/>
                          </a:ln>
                          <a:solidFill>
                            <a:srgbClr val="FF6600"/>
                          </a:solidFill>
                          <a:effectLst/>
                          <a:latin typeface="Times New Roman" pitchFamily="18" charset="0"/>
                          <a:ea typeface="宋体" pitchFamily="2" charset="-122"/>
                        </a:rPr>
                        <a:t>1</a:t>
                      </a:r>
                    </a:p>
                  </a:txBody>
                  <a:tcPr marT="45729" marB="45729" horzOverflow="overflow">
                    <a:lnL w="12700" cap="flat" cmpd="sng" algn="ctr">
                      <a:solidFill>
                        <a:sysClr val="windowText" lastClr="000000"/>
                      </a:solidFill>
                      <a:prstDash val="solid"/>
                      <a:round/>
                      <a:headEnd type="none" w="med" len="med"/>
                      <a:tailEnd type="none" w="med" len="med"/>
                    </a:lnL>
                    <a:lnR>
                      <a:noFill/>
                    </a:lnR>
                    <a:lnT>
                      <a:noFill/>
                    </a:lnT>
                    <a:lnB>
                      <a:noFill/>
                    </a:lnB>
                    <a:lnTlToBr>
                      <a:noFill/>
                    </a:lnTlToBr>
                    <a:lnBlToTr>
                      <a:noFill/>
                    </a:lnBlToTr>
                    <a:solidFill>
                      <a:srgbClr val="956251">
                        <a:lumMod val="20000"/>
                        <a:lumOff val="80000"/>
                      </a:srgbClr>
                    </a:solidFill>
                  </a:tcPr>
                </a:tc>
                <a:extLst>
                  <a:ext uri="{0D108BD9-81ED-4DB2-BD59-A6C34878D82A}">
                    <a16:rowId xmlns:a16="http://schemas.microsoft.com/office/drawing/2014/main" val="10003"/>
                  </a:ext>
                </a:extLst>
              </a:tr>
              <a:tr h="365831">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1800" b="1" i="0" u="none" strike="noStrike" cap="none" normalizeH="0" baseline="0">
                          <a:ln>
                            <a:noFill/>
                          </a:ln>
                          <a:solidFill>
                            <a:srgbClr val="FF6600"/>
                          </a:solidFill>
                          <a:effectLst/>
                          <a:latin typeface="Times New Roman" pitchFamily="18" charset="0"/>
                          <a:ea typeface="宋体" pitchFamily="2" charset="-122"/>
                        </a:rPr>
                        <a:t>1</a:t>
                      </a:r>
                    </a:p>
                  </a:txBody>
                  <a:tcPr marT="45729" marB="45729" horzOverflow="overflow">
                    <a:lnL>
                      <a:noFill/>
                    </a:lnL>
                    <a:lnR>
                      <a:noFill/>
                    </a:lnR>
                    <a:lnT>
                      <a:noFill/>
                    </a:lnT>
                    <a:lnB>
                      <a:noFill/>
                    </a:lnB>
                    <a:lnTlToBr>
                      <a:noFill/>
                    </a:lnTlToBr>
                    <a:lnBlToTr>
                      <a:noFill/>
                    </a:lnBlToTr>
                    <a:solidFill>
                      <a:srgbClr val="956251">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1800" b="1" i="0" u="none" strike="noStrike" cap="none" normalizeH="0" baseline="0">
                          <a:ln>
                            <a:noFill/>
                          </a:ln>
                          <a:solidFill>
                            <a:schemeClr val="tx1"/>
                          </a:solidFill>
                          <a:effectLst/>
                          <a:latin typeface="Times New Roman" pitchFamily="18" charset="0"/>
                          <a:ea typeface="宋体" pitchFamily="2" charset="-122"/>
                        </a:rPr>
                        <a:t>1</a:t>
                      </a:r>
                    </a:p>
                  </a:txBody>
                  <a:tcPr marT="45729" marB="45729" horzOverflow="overflow">
                    <a:lnL>
                      <a:noFill/>
                    </a:lnL>
                    <a:lnR>
                      <a:noFill/>
                    </a:lnR>
                    <a:lnT>
                      <a:noFill/>
                    </a:lnT>
                    <a:lnB>
                      <a:noFill/>
                    </a:lnB>
                    <a:lnTlToBr>
                      <a:noFill/>
                    </a:lnTlToBr>
                    <a:lnBlToTr>
                      <a:noFill/>
                    </a:lnBlToTr>
                    <a:solidFill>
                      <a:srgbClr val="956251">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1800" b="1" i="0" u="none" strike="noStrike" cap="none" normalizeH="0" baseline="0" dirty="0">
                          <a:ln>
                            <a:noFill/>
                          </a:ln>
                          <a:solidFill>
                            <a:srgbClr val="C00000"/>
                          </a:solidFill>
                          <a:effectLst/>
                          <a:latin typeface="Times New Roman" pitchFamily="18" charset="0"/>
                          <a:ea typeface="宋体" pitchFamily="2" charset="-122"/>
                        </a:rPr>
                        <a:t>0</a:t>
                      </a:r>
                    </a:p>
                  </a:txBody>
                  <a:tcPr marT="45729" marB="45729" horzOverflow="overflow">
                    <a:lnL>
                      <a:noFill/>
                    </a:lnL>
                    <a:lnR w="12700" cap="flat" cmpd="sng" algn="ctr">
                      <a:solidFill>
                        <a:sysClr val="windowText" lastClr="000000"/>
                      </a:solidFill>
                      <a:prstDash val="solid"/>
                      <a:round/>
                      <a:headEnd type="none" w="med" len="med"/>
                      <a:tailEnd type="none" w="med" len="med"/>
                    </a:lnR>
                    <a:lnT>
                      <a:noFill/>
                    </a:lnT>
                    <a:lnB>
                      <a:noFill/>
                    </a:lnB>
                    <a:lnTlToBr>
                      <a:noFill/>
                    </a:lnTlToBr>
                    <a:lnBlToTr>
                      <a:noFill/>
                    </a:lnBlToTr>
                    <a:solidFill>
                      <a:srgbClr val="956251">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1800" b="1" i="0" u="none" strike="noStrike" cap="none" normalizeH="0" baseline="0" dirty="0">
                          <a:ln>
                            <a:noFill/>
                          </a:ln>
                          <a:solidFill>
                            <a:srgbClr val="FF6600"/>
                          </a:solidFill>
                          <a:effectLst/>
                          <a:latin typeface="Times New Roman" pitchFamily="18" charset="0"/>
                          <a:ea typeface="宋体" pitchFamily="2" charset="-122"/>
                        </a:rPr>
                        <a:t>1</a:t>
                      </a:r>
                    </a:p>
                  </a:txBody>
                  <a:tcPr marT="45729" marB="45729" horzOverflow="overflow">
                    <a:lnL w="12700" cap="flat" cmpd="sng" algn="ctr">
                      <a:solidFill>
                        <a:sysClr val="windowText" lastClr="000000"/>
                      </a:solidFill>
                      <a:prstDash val="solid"/>
                      <a:round/>
                      <a:headEnd type="none" w="med" len="med"/>
                      <a:tailEnd type="none" w="med" len="med"/>
                    </a:lnL>
                    <a:lnR>
                      <a:noFill/>
                    </a:lnR>
                    <a:lnT>
                      <a:noFill/>
                    </a:lnT>
                    <a:lnB>
                      <a:noFill/>
                    </a:lnB>
                    <a:lnTlToBr>
                      <a:noFill/>
                    </a:lnTlToBr>
                    <a:lnBlToTr>
                      <a:noFill/>
                    </a:lnBlToTr>
                    <a:solidFill>
                      <a:srgbClr val="956251">
                        <a:lumMod val="20000"/>
                        <a:lumOff val="80000"/>
                      </a:srgbClr>
                    </a:solidFill>
                  </a:tcPr>
                </a:tc>
                <a:extLst>
                  <a:ext uri="{0D108BD9-81ED-4DB2-BD59-A6C34878D82A}">
                    <a16:rowId xmlns:a16="http://schemas.microsoft.com/office/drawing/2014/main" val="10004"/>
                  </a:ext>
                </a:extLst>
              </a:tr>
              <a:tr h="365831">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1800" b="1" i="0" u="none" strike="noStrike" cap="none" normalizeH="0" baseline="0" dirty="0">
                          <a:ln>
                            <a:noFill/>
                          </a:ln>
                          <a:solidFill>
                            <a:schemeClr val="tx1"/>
                          </a:solidFill>
                          <a:effectLst/>
                          <a:latin typeface="Times New Roman" pitchFamily="18" charset="0"/>
                          <a:ea typeface="宋体" pitchFamily="2" charset="-122"/>
                        </a:rPr>
                        <a:t>0</a:t>
                      </a:r>
                    </a:p>
                  </a:txBody>
                  <a:tcPr marT="45729" marB="45729" horzOverflow="overflow">
                    <a:lnL>
                      <a:noFill/>
                    </a:lnL>
                    <a:lnR>
                      <a:noFill/>
                    </a:lnR>
                    <a:lnT>
                      <a:noFill/>
                    </a:lnT>
                    <a:lnB>
                      <a:noFill/>
                    </a:lnB>
                    <a:lnTlToBr>
                      <a:noFill/>
                    </a:lnTlToBr>
                    <a:lnBlToTr>
                      <a:noFill/>
                    </a:lnBlToTr>
                    <a:solidFill>
                      <a:srgbClr val="956251">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1800" b="1" i="0" u="none" strike="noStrike" cap="none" normalizeH="0" baseline="0">
                          <a:ln>
                            <a:noFill/>
                          </a:ln>
                          <a:solidFill>
                            <a:srgbClr val="33CC33"/>
                          </a:solidFill>
                          <a:effectLst/>
                          <a:latin typeface="Times New Roman" pitchFamily="18" charset="0"/>
                          <a:ea typeface="宋体" pitchFamily="2" charset="-122"/>
                        </a:rPr>
                        <a:t>0</a:t>
                      </a:r>
                    </a:p>
                  </a:txBody>
                  <a:tcPr marT="45729" marB="45729" horzOverflow="overflow">
                    <a:lnL>
                      <a:noFill/>
                    </a:lnL>
                    <a:lnR>
                      <a:noFill/>
                    </a:lnR>
                    <a:lnT>
                      <a:noFill/>
                    </a:lnT>
                    <a:lnB>
                      <a:noFill/>
                    </a:lnB>
                    <a:lnTlToBr>
                      <a:noFill/>
                    </a:lnTlToBr>
                    <a:lnBlToTr>
                      <a:noFill/>
                    </a:lnBlToTr>
                    <a:solidFill>
                      <a:srgbClr val="956251">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1800" b="1" i="0" u="none" strike="noStrike" cap="none" normalizeH="0" baseline="0">
                          <a:ln>
                            <a:noFill/>
                          </a:ln>
                          <a:solidFill>
                            <a:srgbClr val="C00000"/>
                          </a:solidFill>
                          <a:effectLst/>
                          <a:latin typeface="Times New Roman" pitchFamily="18" charset="0"/>
                          <a:ea typeface="宋体" pitchFamily="2" charset="-122"/>
                        </a:rPr>
                        <a:t>1</a:t>
                      </a:r>
                    </a:p>
                  </a:txBody>
                  <a:tcPr marT="45729" marB="45729" horzOverflow="overflow">
                    <a:lnL>
                      <a:noFill/>
                    </a:lnL>
                    <a:lnR w="12700" cap="flat" cmpd="sng" algn="ctr">
                      <a:solidFill>
                        <a:sysClr val="windowText" lastClr="000000"/>
                      </a:solidFill>
                      <a:prstDash val="solid"/>
                      <a:round/>
                      <a:headEnd type="none" w="med" len="med"/>
                      <a:tailEnd type="none" w="med" len="med"/>
                    </a:lnR>
                    <a:lnT>
                      <a:noFill/>
                    </a:lnT>
                    <a:lnB>
                      <a:noFill/>
                    </a:lnB>
                    <a:lnTlToBr>
                      <a:noFill/>
                    </a:lnTlToBr>
                    <a:lnBlToTr>
                      <a:noFill/>
                    </a:lnBlToTr>
                    <a:solidFill>
                      <a:srgbClr val="956251">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1800" b="1" i="0" u="none" strike="noStrike" cap="none" normalizeH="0" baseline="0" dirty="0">
                          <a:ln>
                            <a:noFill/>
                          </a:ln>
                          <a:solidFill>
                            <a:srgbClr val="33CC33"/>
                          </a:solidFill>
                          <a:effectLst/>
                          <a:latin typeface="Times New Roman" pitchFamily="18" charset="0"/>
                          <a:ea typeface="宋体" pitchFamily="2" charset="-122"/>
                        </a:rPr>
                        <a:t>0</a:t>
                      </a:r>
                    </a:p>
                  </a:txBody>
                  <a:tcPr marT="45729" marB="45729" horzOverflow="overflow">
                    <a:lnL w="12700" cap="flat" cmpd="sng" algn="ctr">
                      <a:solidFill>
                        <a:sysClr val="windowText" lastClr="000000"/>
                      </a:solidFill>
                      <a:prstDash val="solid"/>
                      <a:round/>
                      <a:headEnd type="none" w="med" len="med"/>
                      <a:tailEnd type="none" w="med" len="med"/>
                    </a:lnL>
                    <a:lnR>
                      <a:noFill/>
                    </a:lnR>
                    <a:lnT>
                      <a:noFill/>
                    </a:lnT>
                    <a:lnB>
                      <a:noFill/>
                    </a:lnB>
                    <a:lnTlToBr>
                      <a:noFill/>
                    </a:lnTlToBr>
                    <a:lnBlToTr>
                      <a:noFill/>
                    </a:lnBlToTr>
                    <a:solidFill>
                      <a:srgbClr val="956251">
                        <a:lumMod val="20000"/>
                        <a:lumOff val="80000"/>
                      </a:srgbClr>
                    </a:solidFill>
                  </a:tcPr>
                </a:tc>
                <a:extLst>
                  <a:ext uri="{0D108BD9-81ED-4DB2-BD59-A6C34878D82A}">
                    <a16:rowId xmlns:a16="http://schemas.microsoft.com/office/drawing/2014/main" val="10005"/>
                  </a:ext>
                </a:extLst>
              </a:tr>
              <a:tr h="365831">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1800" b="1" i="0" u="none" strike="noStrike" cap="none" normalizeH="0" baseline="0" dirty="0">
                          <a:ln>
                            <a:noFill/>
                          </a:ln>
                          <a:solidFill>
                            <a:schemeClr val="tx1"/>
                          </a:solidFill>
                          <a:effectLst/>
                          <a:latin typeface="Times New Roman" pitchFamily="18" charset="0"/>
                          <a:ea typeface="宋体" pitchFamily="2" charset="-122"/>
                        </a:rPr>
                        <a:t>0</a:t>
                      </a:r>
                    </a:p>
                  </a:txBody>
                  <a:tcPr marT="45729" marB="45729" horzOverflow="overflow">
                    <a:lnL>
                      <a:noFill/>
                    </a:lnL>
                    <a:lnR>
                      <a:noFill/>
                    </a:lnR>
                    <a:lnT>
                      <a:noFill/>
                    </a:lnT>
                    <a:lnB>
                      <a:noFill/>
                    </a:lnB>
                    <a:lnTlToBr>
                      <a:noFill/>
                    </a:lnTlToBr>
                    <a:lnBlToTr>
                      <a:noFill/>
                    </a:lnBlToTr>
                    <a:solidFill>
                      <a:srgbClr val="956251">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1800" b="1" i="0" u="none" strike="noStrike" cap="none" normalizeH="0" baseline="0">
                          <a:ln>
                            <a:noFill/>
                          </a:ln>
                          <a:solidFill>
                            <a:srgbClr val="33CC33"/>
                          </a:solidFill>
                          <a:effectLst/>
                          <a:latin typeface="Times New Roman" pitchFamily="18" charset="0"/>
                          <a:ea typeface="宋体" pitchFamily="2" charset="-122"/>
                        </a:rPr>
                        <a:t>1</a:t>
                      </a:r>
                    </a:p>
                  </a:txBody>
                  <a:tcPr marT="45729" marB="45729" horzOverflow="overflow">
                    <a:lnL>
                      <a:noFill/>
                    </a:lnL>
                    <a:lnR>
                      <a:noFill/>
                    </a:lnR>
                    <a:lnT>
                      <a:noFill/>
                    </a:lnT>
                    <a:lnB>
                      <a:noFill/>
                    </a:lnB>
                    <a:lnTlToBr>
                      <a:noFill/>
                    </a:lnTlToBr>
                    <a:lnBlToTr>
                      <a:noFill/>
                    </a:lnBlToTr>
                    <a:solidFill>
                      <a:srgbClr val="956251">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1800" b="1" i="0" u="none" strike="noStrike" cap="none" normalizeH="0" baseline="0">
                          <a:ln>
                            <a:noFill/>
                          </a:ln>
                          <a:solidFill>
                            <a:srgbClr val="C00000"/>
                          </a:solidFill>
                          <a:effectLst/>
                          <a:latin typeface="Times New Roman" pitchFamily="18" charset="0"/>
                          <a:ea typeface="宋体" pitchFamily="2" charset="-122"/>
                        </a:rPr>
                        <a:t>1</a:t>
                      </a:r>
                    </a:p>
                  </a:txBody>
                  <a:tcPr marT="45729" marB="45729" horzOverflow="overflow">
                    <a:lnL>
                      <a:noFill/>
                    </a:lnL>
                    <a:lnR w="12700" cap="flat" cmpd="sng" algn="ctr">
                      <a:solidFill>
                        <a:sysClr val="windowText" lastClr="000000"/>
                      </a:solidFill>
                      <a:prstDash val="solid"/>
                      <a:round/>
                      <a:headEnd type="none" w="med" len="med"/>
                      <a:tailEnd type="none" w="med" len="med"/>
                    </a:lnR>
                    <a:lnT>
                      <a:noFill/>
                    </a:lnT>
                    <a:lnB>
                      <a:noFill/>
                    </a:lnB>
                    <a:lnTlToBr>
                      <a:noFill/>
                    </a:lnTlToBr>
                    <a:lnBlToTr>
                      <a:noFill/>
                    </a:lnBlToTr>
                    <a:solidFill>
                      <a:srgbClr val="956251">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1800" b="1" i="0" u="none" strike="noStrike" cap="none" normalizeH="0" baseline="0" dirty="0">
                          <a:ln>
                            <a:noFill/>
                          </a:ln>
                          <a:solidFill>
                            <a:srgbClr val="33CC33"/>
                          </a:solidFill>
                          <a:effectLst/>
                          <a:latin typeface="Times New Roman" pitchFamily="18" charset="0"/>
                          <a:ea typeface="宋体" pitchFamily="2" charset="-122"/>
                        </a:rPr>
                        <a:t>1</a:t>
                      </a:r>
                    </a:p>
                  </a:txBody>
                  <a:tcPr marT="45729" marB="45729" horzOverflow="overflow">
                    <a:lnL w="12700" cap="flat" cmpd="sng" algn="ctr">
                      <a:solidFill>
                        <a:sysClr val="windowText" lastClr="000000"/>
                      </a:solidFill>
                      <a:prstDash val="solid"/>
                      <a:round/>
                      <a:headEnd type="none" w="med" len="med"/>
                      <a:tailEnd type="none" w="med" len="med"/>
                    </a:lnL>
                    <a:lnR>
                      <a:noFill/>
                    </a:lnR>
                    <a:lnT>
                      <a:noFill/>
                    </a:lnT>
                    <a:lnB>
                      <a:noFill/>
                    </a:lnB>
                    <a:lnTlToBr>
                      <a:noFill/>
                    </a:lnTlToBr>
                    <a:lnBlToTr>
                      <a:noFill/>
                    </a:lnBlToTr>
                    <a:solidFill>
                      <a:srgbClr val="956251">
                        <a:lumMod val="20000"/>
                        <a:lumOff val="80000"/>
                      </a:srgbClr>
                    </a:solidFill>
                  </a:tcPr>
                </a:tc>
                <a:extLst>
                  <a:ext uri="{0D108BD9-81ED-4DB2-BD59-A6C34878D82A}">
                    <a16:rowId xmlns:a16="http://schemas.microsoft.com/office/drawing/2014/main" val="10006"/>
                  </a:ext>
                </a:extLst>
              </a:tr>
              <a:tr h="365831">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1800" b="1" i="0" u="none" strike="noStrike" cap="none" normalizeH="0" baseline="0" dirty="0">
                          <a:ln>
                            <a:noFill/>
                          </a:ln>
                          <a:solidFill>
                            <a:schemeClr val="tx1"/>
                          </a:solidFill>
                          <a:effectLst/>
                          <a:latin typeface="Times New Roman" pitchFamily="18" charset="0"/>
                          <a:ea typeface="宋体" pitchFamily="2" charset="-122"/>
                        </a:rPr>
                        <a:t>1</a:t>
                      </a:r>
                    </a:p>
                  </a:txBody>
                  <a:tcPr marT="45729" marB="45729" horzOverflow="overflow">
                    <a:lnL>
                      <a:noFill/>
                    </a:lnL>
                    <a:lnR>
                      <a:noFill/>
                    </a:lnR>
                    <a:lnT>
                      <a:noFill/>
                    </a:lnT>
                    <a:lnB>
                      <a:noFill/>
                    </a:lnB>
                    <a:lnTlToBr>
                      <a:noFill/>
                    </a:lnTlToBr>
                    <a:lnBlToTr>
                      <a:noFill/>
                    </a:lnBlToTr>
                    <a:solidFill>
                      <a:srgbClr val="956251">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1800" b="1" i="0" u="none" strike="noStrike" cap="none" normalizeH="0" baseline="0">
                          <a:ln>
                            <a:noFill/>
                          </a:ln>
                          <a:solidFill>
                            <a:srgbClr val="33CC33"/>
                          </a:solidFill>
                          <a:effectLst/>
                          <a:latin typeface="Times New Roman" pitchFamily="18" charset="0"/>
                          <a:ea typeface="宋体" pitchFamily="2" charset="-122"/>
                        </a:rPr>
                        <a:t>0</a:t>
                      </a:r>
                    </a:p>
                  </a:txBody>
                  <a:tcPr marT="45729" marB="45729" horzOverflow="overflow">
                    <a:lnL>
                      <a:noFill/>
                    </a:lnL>
                    <a:lnR>
                      <a:noFill/>
                    </a:lnR>
                    <a:lnT>
                      <a:noFill/>
                    </a:lnT>
                    <a:lnB>
                      <a:noFill/>
                    </a:lnB>
                    <a:lnTlToBr>
                      <a:noFill/>
                    </a:lnTlToBr>
                    <a:lnBlToTr>
                      <a:noFill/>
                    </a:lnBlToTr>
                    <a:solidFill>
                      <a:srgbClr val="956251">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1800" b="1" i="0" u="none" strike="noStrike" cap="none" normalizeH="0" baseline="0">
                          <a:ln>
                            <a:noFill/>
                          </a:ln>
                          <a:solidFill>
                            <a:srgbClr val="C00000"/>
                          </a:solidFill>
                          <a:effectLst/>
                          <a:latin typeface="Times New Roman" pitchFamily="18" charset="0"/>
                          <a:ea typeface="宋体" pitchFamily="2" charset="-122"/>
                        </a:rPr>
                        <a:t>1</a:t>
                      </a:r>
                    </a:p>
                  </a:txBody>
                  <a:tcPr marT="45729" marB="45729" horzOverflow="overflow">
                    <a:lnL>
                      <a:noFill/>
                    </a:lnL>
                    <a:lnR w="12700" cap="flat" cmpd="sng" algn="ctr">
                      <a:solidFill>
                        <a:sysClr val="windowText" lastClr="000000"/>
                      </a:solidFill>
                      <a:prstDash val="solid"/>
                      <a:round/>
                      <a:headEnd type="none" w="med" len="med"/>
                      <a:tailEnd type="none" w="med" len="med"/>
                    </a:lnR>
                    <a:lnT>
                      <a:noFill/>
                    </a:lnT>
                    <a:lnB>
                      <a:noFill/>
                    </a:lnB>
                    <a:lnTlToBr>
                      <a:noFill/>
                    </a:lnTlToBr>
                    <a:lnBlToTr>
                      <a:noFill/>
                    </a:lnBlToTr>
                    <a:solidFill>
                      <a:srgbClr val="956251">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1800" b="1" i="0" u="none" strike="noStrike" cap="none" normalizeH="0" baseline="0" dirty="0">
                          <a:ln>
                            <a:noFill/>
                          </a:ln>
                          <a:solidFill>
                            <a:srgbClr val="33CC33"/>
                          </a:solidFill>
                          <a:effectLst/>
                          <a:latin typeface="Times New Roman" pitchFamily="18" charset="0"/>
                          <a:ea typeface="宋体" pitchFamily="2" charset="-122"/>
                        </a:rPr>
                        <a:t>0</a:t>
                      </a:r>
                    </a:p>
                  </a:txBody>
                  <a:tcPr marT="45729" marB="45729" horzOverflow="overflow">
                    <a:lnL w="12700" cap="flat" cmpd="sng" algn="ctr">
                      <a:solidFill>
                        <a:sysClr val="windowText" lastClr="000000"/>
                      </a:solidFill>
                      <a:prstDash val="solid"/>
                      <a:round/>
                      <a:headEnd type="none" w="med" len="med"/>
                      <a:tailEnd type="none" w="med" len="med"/>
                    </a:lnL>
                    <a:lnR>
                      <a:noFill/>
                    </a:lnR>
                    <a:lnT>
                      <a:noFill/>
                    </a:lnT>
                    <a:lnB>
                      <a:noFill/>
                    </a:lnB>
                    <a:lnTlToBr>
                      <a:noFill/>
                    </a:lnTlToBr>
                    <a:lnBlToTr>
                      <a:noFill/>
                    </a:lnBlToTr>
                    <a:solidFill>
                      <a:srgbClr val="956251">
                        <a:lumMod val="20000"/>
                        <a:lumOff val="80000"/>
                      </a:srgbClr>
                    </a:solidFill>
                  </a:tcPr>
                </a:tc>
                <a:extLst>
                  <a:ext uri="{0D108BD9-81ED-4DB2-BD59-A6C34878D82A}">
                    <a16:rowId xmlns:a16="http://schemas.microsoft.com/office/drawing/2014/main" val="10007"/>
                  </a:ext>
                </a:extLst>
              </a:tr>
              <a:tr h="365831">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1800" b="1" i="0" u="none" strike="noStrike" cap="none" normalizeH="0" baseline="0" dirty="0">
                          <a:ln>
                            <a:noFill/>
                          </a:ln>
                          <a:solidFill>
                            <a:schemeClr val="tx1"/>
                          </a:solidFill>
                          <a:effectLst/>
                          <a:latin typeface="Times New Roman" pitchFamily="18" charset="0"/>
                          <a:ea typeface="宋体" pitchFamily="2" charset="-122"/>
                        </a:rPr>
                        <a:t>1</a:t>
                      </a:r>
                    </a:p>
                  </a:txBody>
                  <a:tcPr marT="45729" marB="45729" horzOverflow="overflow">
                    <a:lnL>
                      <a:noFill/>
                    </a:lnL>
                    <a:lnR>
                      <a:noFill/>
                    </a:lnR>
                    <a:lnT>
                      <a:noFill/>
                    </a:lnT>
                    <a:lnB>
                      <a:noFill/>
                    </a:lnB>
                    <a:lnTlToBr>
                      <a:noFill/>
                    </a:lnTlToBr>
                    <a:lnBlToTr>
                      <a:noFill/>
                    </a:lnBlToTr>
                    <a:solidFill>
                      <a:srgbClr val="956251">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1800" b="1" i="0" u="none" strike="noStrike" cap="none" normalizeH="0" baseline="0">
                          <a:ln>
                            <a:noFill/>
                          </a:ln>
                          <a:solidFill>
                            <a:srgbClr val="33CC33"/>
                          </a:solidFill>
                          <a:effectLst/>
                          <a:latin typeface="Times New Roman" pitchFamily="18" charset="0"/>
                          <a:ea typeface="宋体" pitchFamily="2" charset="-122"/>
                        </a:rPr>
                        <a:t>1</a:t>
                      </a:r>
                    </a:p>
                  </a:txBody>
                  <a:tcPr marT="45729" marB="45729" horzOverflow="overflow">
                    <a:lnL>
                      <a:noFill/>
                    </a:lnL>
                    <a:lnR>
                      <a:noFill/>
                    </a:lnR>
                    <a:lnT>
                      <a:noFill/>
                    </a:lnT>
                    <a:lnB>
                      <a:noFill/>
                    </a:lnB>
                    <a:lnTlToBr>
                      <a:noFill/>
                    </a:lnTlToBr>
                    <a:lnBlToTr>
                      <a:noFill/>
                    </a:lnBlToTr>
                    <a:solidFill>
                      <a:srgbClr val="956251">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1800" b="1" i="0" u="none" strike="noStrike" cap="none" normalizeH="0" baseline="0" dirty="0">
                          <a:ln>
                            <a:noFill/>
                          </a:ln>
                          <a:solidFill>
                            <a:srgbClr val="C00000"/>
                          </a:solidFill>
                          <a:effectLst/>
                          <a:latin typeface="Times New Roman" pitchFamily="18" charset="0"/>
                          <a:ea typeface="宋体" pitchFamily="2" charset="-122"/>
                        </a:rPr>
                        <a:t>1</a:t>
                      </a:r>
                    </a:p>
                  </a:txBody>
                  <a:tcPr marT="45729" marB="45729" horzOverflow="overflow">
                    <a:lnL>
                      <a:noFill/>
                    </a:lnL>
                    <a:lnR w="12700" cap="flat" cmpd="sng" algn="ctr">
                      <a:solidFill>
                        <a:sysClr val="windowText" lastClr="000000"/>
                      </a:solidFill>
                      <a:prstDash val="solid"/>
                      <a:round/>
                      <a:headEnd type="none" w="med" len="med"/>
                      <a:tailEnd type="none" w="med" len="med"/>
                    </a:lnR>
                    <a:lnT>
                      <a:noFill/>
                    </a:lnT>
                    <a:lnB>
                      <a:noFill/>
                    </a:lnB>
                    <a:lnTlToBr>
                      <a:noFill/>
                    </a:lnTlToBr>
                    <a:lnBlToTr>
                      <a:noFill/>
                    </a:lnBlToTr>
                    <a:solidFill>
                      <a:srgbClr val="956251">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1800" b="1" i="0" u="none" strike="noStrike" cap="none" normalizeH="0" baseline="0" dirty="0">
                          <a:ln>
                            <a:noFill/>
                          </a:ln>
                          <a:solidFill>
                            <a:srgbClr val="33CC33"/>
                          </a:solidFill>
                          <a:effectLst/>
                          <a:latin typeface="Times New Roman" pitchFamily="18" charset="0"/>
                          <a:ea typeface="宋体" pitchFamily="2" charset="-122"/>
                        </a:rPr>
                        <a:t>1</a:t>
                      </a:r>
                    </a:p>
                  </a:txBody>
                  <a:tcPr marT="45729" marB="45729" horzOverflow="overflow">
                    <a:lnL w="12700" cap="flat" cmpd="sng" algn="ctr">
                      <a:solidFill>
                        <a:sysClr val="windowText" lastClr="000000"/>
                      </a:solidFill>
                      <a:prstDash val="solid"/>
                      <a:round/>
                      <a:headEnd type="none" w="med" len="med"/>
                      <a:tailEnd type="none" w="med" len="med"/>
                    </a:lnL>
                    <a:lnR>
                      <a:noFill/>
                    </a:lnR>
                    <a:lnT>
                      <a:noFill/>
                    </a:lnT>
                    <a:lnB>
                      <a:noFill/>
                    </a:lnB>
                    <a:lnTlToBr>
                      <a:noFill/>
                    </a:lnTlToBr>
                    <a:lnBlToTr>
                      <a:noFill/>
                    </a:lnBlToTr>
                    <a:solidFill>
                      <a:srgbClr val="956251">
                        <a:lumMod val="20000"/>
                        <a:lumOff val="80000"/>
                      </a:srgbClr>
                    </a:solidFill>
                  </a:tcPr>
                </a:tc>
                <a:extLst>
                  <a:ext uri="{0D108BD9-81ED-4DB2-BD59-A6C34878D82A}">
                    <a16:rowId xmlns:a16="http://schemas.microsoft.com/office/drawing/2014/main" val="10008"/>
                  </a:ext>
                </a:extLst>
              </a:tr>
            </a:tbl>
          </a:graphicData>
        </a:graphic>
      </p:graphicFrame>
      <p:sp>
        <p:nvSpPr>
          <p:cNvPr id="6" name="Line 53">
            <a:extLst>
              <a:ext uri="{FF2B5EF4-FFF2-40B4-BE49-F238E27FC236}">
                <a16:creationId xmlns:a16="http://schemas.microsoft.com/office/drawing/2014/main" id="{FD3AFFCD-0EDE-9B8F-681D-9DAD69F7679E}"/>
              </a:ext>
            </a:extLst>
          </p:cNvPr>
          <p:cNvSpPr>
            <a:spLocks noChangeShapeType="1"/>
          </p:cNvSpPr>
          <p:nvPr/>
        </p:nvSpPr>
        <p:spPr bwMode="auto">
          <a:xfrm>
            <a:off x="7734726" y="2788469"/>
            <a:ext cx="2062162" cy="1587"/>
          </a:xfrm>
          <a:prstGeom prst="line">
            <a:avLst/>
          </a:prstGeom>
          <a:noFill/>
          <a:ln w="635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Line 54">
            <a:extLst>
              <a:ext uri="{FF2B5EF4-FFF2-40B4-BE49-F238E27FC236}">
                <a16:creationId xmlns:a16="http://schemas.microsoft.com/office/drawing/2014/main" id="{9D8B2ED8-46F3-951A-12BA-9FCC42895B2B}"/>
              </a:ext>
            </a:extLst>
          </p:cNvPr>
          <p:cNvSpPr>
            <a:spLocks noChangeShapeType="1"/>
          </p:cNvSpPr>
          <p:nvPr/>
        </p:nvSpPr>
        <p:spPr bwMode="auto">
          <a:xfrm flipV="1">
            <a:off x="7961738" y="2701156"/>
            <a:ext cx="1588" cy="217488"/>
          </a:xfrm>
          <a:prstGeom prst="line">
            <a:avLst/>
          </a:prstGeom>
          <a:noFill/>
          <a:ln w="635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Line 55">
            <a:extLst>
              <a:ext uri="{FF2B5EF4-FFF2-40B4-BE49-F238E27FC236}">
                <a16:creationId xmlns:a16="http://schemas.microsoft.com/office/drawing/2014/main" id="{84AED376-1FA0-A87D-CF3E-BD99B5E224D0}"/>
              </a:ext>
            </a:extLst>
          </p:cNvPr>
          <p:cNvSpPr>
            <a:spLocks noChangeShapeType="1"/>
          </p:cNvSpPr>
          <p:nvPr/>
        </p:nvSpPr>
        <p:spPr bwMode="auto">
          <a:xfrm>
            <a:off x="7728376" y="2347144"/>
            <a:ext cx="1587" cy="655637"/>
          </a:xfrm>
          <a:prstGeom prst="line">
            <a:avLst/>
          </a:prstGeom>
          <a:noFill/>
          <a:ln w="635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57">
            <a:extLst>
              <a:ext uri="{FF2B5EF4-FFF2-40B4-BE49-F238E27FC236}">
                <a16:creationId xmlns:a16="http://schemas.microsoft.com/office/drawing/2014/main" id="{08D2F01E-D656-210F-7685-C88BF742C300}"/>
              </a:ext>
            </a:extLst>
          </p:cNvPr>
          <p:cNvSpPr>
            <a:spLocks noChangeShapeType="1"/>
          </p:cNvSpPr>
          <p:nvPr/>
        </p:nvSpPr>
        <p:spPr bwMode="auto">
          <a:xfrm>
            <a:off x="8680876" y="2696394"/>
            <a:ext cx="1587" cy="223837"/>
          </a:xfrm>
          <a:prstGeom prst="line">
            <a:avLst/>
          </a:prstGeom>
          <a:noFill/>
          <a:ln w="635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58">
            <a:extLst>
              <a:ext uri="{FF2B5EF4-FFF2-40B4-BE49-F238E27FC236}">
                <a16:creationId xmlns:a16="http://schemas.microsoft.com/office/drawing/2014/main" id="{695A55BE-99E7-6577-CA01-F2E5F8A0FC46}"/>
              </a:ext>
            </a:extLst>
          </p:cNvPr>
          <p:cNvSpPr>
            <a:spLocks noChangeShapeType="1"/>
          </p:cNvSpPr>
          <p:nvPr/>
        </p:nvSpPr>
        <p:spPr bwMode="auto">
          <a:xfrm>
            <a:off x="8447513" y="2786881"/>
            <a:ext cx="1588" cy="225425"/>
          </a:xfrm>
          <a:prstGeom prst="line">
            <a:avLst/>
          </a:prstGeom>
          <a:noFill/>
          <a:ln w="635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60">
            <a:extLst>
              <a:ext uri="{FF2B5EF4-FFF2-40B4-BE49-F238E27FC236}">
                <a16:creationId xmlns:a16="http://schemas.microsoft.com/office/drawing/2014/main" id="{94F78FA0-AAA0-31B1-95A8-09D07206B7EB}"/>
              </a:ext>
            </a:extLst>
          </p:cNvPr>
          <p:cNvSpPr>
            <a:spLocks noChangeShapeType="1"/>
          </p:cNvSpPr>
          <p:nvPr/>
        </p:nvSpPr>
        <p:spPr bwMode="auto">
          <a:xfrm>
            <a:off x="9342863" y="2696394"/>
            <a:ext cx="1588" cy="312737"/>
          </a:xfrm>
          <a:prstGeom prst="line">
            <a:avLst/>
          </a:prstGeom>
          <a:noFill/>
          <a:ln w="635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61">
            <a:extLst>
              <a:ext uri="{FF2B5EF4-FFF2-40B4-BE49-F238E27FC236}">
                <a16:creationId xmlns:a16="http://schemas.microsoft.com/office/drawing/2014/main" id="{D5498EA2-7F98-54DC-1087-90A6C50B5B74}"/>
              </a:ext>
            </a:extLst>
          </p:cNvPr>
          <p:cNvSpPr>
            <a:spLocks noChangeShapeType="1"/>
          </p:cNvSpPr>
          <p:nvPr/>
        </p:nvSpPr>
        <p:spPr bwMode="auto">
          <a:xfrm>
            <a:off x="9109501" y="2780531"/>
            <a:ext cx="1587" cy="131763"/>
          </a:xfrm>
          <a:prstGeom prst="line">
            <a:avLst/>
          </a:prstGeom>
          <a:noFill/>
          <a:ln w="635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63">
            <a:extLst>
              <a:ext uri="{FF2B5EF4-FFF2-40B4-BE49-F238E27FC236}">
                <a16:creationId xmlns:a16="http://schemas.microsoft.com/office/drawing/2014/main" id="{9EBD43EC-2A62-CEB3-7283-A885876C76BF}"/>
              </a:ext>
            </a:extLst>
          </p:cNvPr>
          <p:cNvSpPr>
            <a:spLocks noChangeShapeType="1"/>
          </p:cNvSpPr>
          <p:nvPr/>
        </p:nvSpPr>
        <p:spPr bwMode="auto">
          <a:xfrm>
            <a:off x="10033426" y="2691631"/>
            <a:ext cx="1587" cy="320675"/>
          </a:xfrm>
          <a:prstGeom prst="line">
            <a:avLst/>
          </a:prstGeom>
          <a:noFill/>
          <a:ln w="635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64">
            <a:extLst>
              <a:ext uri="{FF2B5EF4-FFF2-40B4-BE49-F238E27FC236}">
                <a16:creationId xmlns:a16="http://schemas.microsoft.com/office/drawing/2014/main" id="{5AF52923-6116-3317-0CE1-0D9523189FE9}"/>
              </a:ext>
            </a:extLst>
          </p:cNvPr>
          <p:cNvSpPr>
            <a:spLocks noChangeShapeType="1"/>
          </p:cNvSpPr>
          <p:nvPr/>
        </p:nvSpPr>
        <p:spPr bwMode="auto">
          <a:xfrm>
            <a:off x="9800063" y="2786881"/>
            <a:ext cx="1588" cy="225425"/>
          </a:xfrm>
          <a:prstGeom prst="line">
            <a:avLst/>
          </a:prstGeom>
          <a:noFill/>
          <a:ln w="635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66">
            <a:extLst>
              <a:ext uri="{FF2B5EF4-FFF2-40B4-BE49-F238E27FC236}">
                <a16:creationId xmlns:a16="http://schemas.microsoft.com/office/drawing/2014/main" id="{4743F103-BC79-1D81-6BDF-F72157BA53E4}"/>
              </a:ext>
            </a:extLst>
          </p:cNvPr>
          <p:cNvSpPr>
            <a:spLocks noChangeShapeType="1"/>
          </p:cNvSpPr>
          <p:nvPr/>
        </p:nvSpPr>
        <p:spPr bwMode="auto">
          <a:xfrm>
            <a:off x="7969676" y="2696394"/>
            <a:ext cx="2452687" cy="1587"/>
          </a:xfrm>
          <a:prstGeom prst="line">
            <a:avLst/>
          </a:prstGeom>
          <a:noFill/>
          <a:ln w="635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Freeform 67">
            <a:extLst>
              <a:ext uri="{FF2B5EF4-FFF2-40B4-BE49-F238E27FC236}">
                <a16:creationId xmlns:a16="http://schemas.microsoft.com/office/drawing/2014/main" id="{BA37BC9B-2FA1-8E20-BC5F-21CAC8EA79E6}"/>
              </a:ext>
            </a:extLst>
          </p:cNvPr>
          <p:cNvSpPr>
            <a:spLocks/>
          </p:cNvSpPr>
          <p:nvPr/>
        </p:nvSpPr>
        <p:spPr bwMode="auto">
          <a:xfrm>
            <a:off x="7834738" y="2545581"/>
            <a:ext cx="2078038" cy="365125"/>
          </a:xfrm>
          <a:custGeom>
            <a:avLst/>
            <a:gdLst>
              <a:gd name="T0" fmla="*/ 0 w 1309"/>
              <a:gd name="T1" fmla="*/ 2147483647 h 230"/>
              <a:gd name="T2" fmla="*/ 0 w 1309"/>
              <a:gd name="T3" fmla="*/ 0 h 230"/>
              <a:gd name="T4" fmla="*/ 2147483647 w 1309"/>
              <a:gd name="T5" fmla="*/ 0 h 230"/>
              <a:gd name="T6" fmla="*/ 0 60000 65536"/>
              <a:gd name="T7" fmla="*/ 0 60000 65536"/>
              <a:gd name="T8" fmla="*/ 0 60000 65536"/>
              <a:gd name="T9" fmla="*/ 0 w 1309"/>
              <a:gd name="T10" fmla="*/ 0 h 230"/>
              <a:gd name="T11" fmla="*/ 1309 w 1309"/>
              <a:gd name="T12" fmla="*/ 230 h 230"/>
            </a:gdLst>
            <a:ahLst/>
            <a:cxnLst>
              <a:cxn ang="T6">
                <a:pos x="T0" y="T1"/>
              </a:cxn>
              <a:cxn ang="T7">
                <a:pos x="T2" y="T3"/>
              </a:cxn>
              <a:cxn ang="T8">
                <a:pos x="T4" y="T5"/>
              </a:cxn>
            </a:cxnLst>
            <a:rect l="T9" t="T10" r="T11" b="T12"/>
            <a:pathLst>
              <a:path w="1309" h="230">
                <a:moveTo>
                  <a:pt x="0" y="230"/>
                </a:moveTo>
                <a:lnTo>
                  <a:pt x="0" y="0"/>
                </a:lnTo>
                <a:lnTo>
                  <a:pt x="1309" y="0"/>
                </a:lnTo>
              </a:path>
            </a:pathLst>
          </a:custGeom>
          <a:noFill/>
          <a:ln w="6350">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 name="Line 68">
            <a:extLst>
              <a:ext uri="{FF2B5EF4-FFF2-40B4-BE49-F238E27FC236}">
                <a16:creationId xmlns:a16="http://schemas.microsoft.com/office/drawing/2014/main" id="{7DB67897-D905-07BE-7F11-5714490DA1AB}"/>
              </a:ext>
            </a:extLst>
          </p:cNvPr>
          <p:cNvSpPr>
            <a:spLocks noChangeShapeType="1"/>
          </p:cNvSpPr>
          <p:nvPr/>
        </p:nvSpPr>
        <p:spPr bwMode="auto">
          <a:xfrm>
            <a:off x="8553876" y="2380481"/>
            <a:ext cx="1587" cy="630238"/>
          </a:xfrm>
          <a:prstGeom prst="line">
            <a:avLst/>
          </a:prstGeom>
          <a:noFill/>
          <a:ln w="635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69">
            <a:extLst>
              <a:ext uri="{FF2B5EF4-FFF2-40B4-BE49-F238E27FC236}">
                <a16:creationId xmlns:a16="http://schemas.microsoft.com/office/drawing/2014/main" id="{3F4D9969-6A7C-BE1B-C14F-627115026CDA}"/>
              </a:ext>
            </a:extLst>
          </p:cNvPr>
          <p:cNvSpPr>
            <a:spLocks noChangeShapeType="1"/>
          </p:cNvSpPr>
          <p:nvPr/>
        </p:nvSpPr>
        <p:spPr bwMode="auto">
          <a:xfrm>
            <a:off x="9230151" y="2539231"/>
            <a:ext cx="1587" cy="465138"/>
          </a:xfrm>
          <a:prstGeom prst="line">
            <a:avLst/>
          </a:prstGeom>
          <a:noFill/>
          <a:ln w="635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70">
            <a:extLst>
              <a:ext uri="{FF2B5EF4-FFF2-40B4-BE49-F238E27FC236}">
                <a16:creationId xmlns:a16="http://schemas.microsoft.com/office/drawing/2014/main" id="{E1E93397-DCC6-F51E-FE06-91F4EEE75161}"/>
              </a:ext>
            </a:extLst>
          </p:cNvPr>
          <p:cNvSpPr>
            <a:spLocks noChangeShapeType="1"/>
          </p:cNvSpPr>
          <p:nvPr/>
        </p:nvSpPr>
        <p:spPr bwMode="auto">
          <a:xfrm>
            <a:off x="9914363" y="2539231"/>
            <a:ext cx="1588" cy="473075"/>
          </a:xfrm>
          <a:prstGeom prst="line">
            <a:avLst/>
          </a:prstGeom>
          <a:noFill/>
          <a:ln w="635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Rectangle 71">
            <a:extLst>
              <a:ext uri="{FF2B5EF4-FFF2-40B4-BE49-F238E27FC236}">
                <a16:creationId xmlns:a16="http://schemas.microsoft.com/office/drawing/2014/main" id="{739E5CDB-6736-2191-1524-C45B2167C6C8}"/>
              </a:ext>
            </a:extLst>
          </p:cNvPr>
          <p:cNvSpPr>
            <a:spLocks noChangeArrowheads="1"/>
          </p:cNvSpPr>
          <p:nvPr/>
        </p:nvSpPr>
        <p:spPr bwMode="auto">
          <a:xfrm>
            <a:off x="7679163" y="2158231"/>
            <a:ext cx="20002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zh-CN" sz="1400">
                <a:solidFill>
                  <a:srgbClr val="FF6600"/>
                </a:solidFill>
                <a:latin typeface="AvantGarde Bk BT" charset="0"/>
              </a:rPr>
              <a:t>A</a:t>
            </a:r>
            <a:endParaRPr lang="zh-CN" altLang="zh-CN"/>
          </a:p>
        </p:txBody>
      </p:sp>
      <p:sp>
        <p:nvSpPr>
          <p:cNvPr id="23" name="Rectangle 72">
            <a:extLst>
              <a:ext uri="{FF2B5EF4-FFF2-40B4-BE49-F238E27FC236}">
                <a16:creationId xmlns:a16="http://schemas.microsoft.com/office/drawing/2014/main" id="{5CF9FFB6-E69A-E53B-421A-0143059962D2}"/>
              </a:ext>
            </a:extLst>
          </p:cNvPr>
          <p:cNvSpPr>
            <a:spLocks noChangeArrowheads="1"/>
          </p:cNvSpPr>
          <p:nvPr/>
        </p:nvSpPr>
        <p:spPr bwMode="auto">
          <a:xfrm>
            <a:off x="8517363" y="2158231"/>
            <a:ext cx="20002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zh-CN" sz="1400">
                <a:solidFill>
                  <a:srgbClr val="FF6600"/>
                </a:solidFill>
                <a:latin typeface="AvantGarde Bk BT" charset="0"/>
              </a:rPr>
              <a:t>B</a:t>
            </a:r>
            <a:endParaRPr lang="zh-CN" altLang="zh-CN"/>
          </a:p>
        </p:txBody>
      </p:sp>
      <p:sp>
        <p:nvSpPr>
          <p:cNvPr id="24" name="Freeform 73">
            <a:extLst>
              <a:ext uri="{FF2B5EF4-FFF2-40B4-BE49-F238E27FC236}">
                <a16:creationId xmlns:a16="http://schemas.microsoft.com/office/drawing/2014/main" id="{2C9E27F8-6BA3-7889-D275-FEC34704217F}"/>
              </a:ext>
            </a:extLst>
          </p:cNvPr>
          <p:cNvSpPr>
            <a:spLocks/>
          </p:cNvSpPr>
          <p:nvPr/>
        </p:nvSpPr>
        <p:spPr bwMode="auto">
          <a:xfrm>
            <a:off x="8645951" y="2667819"/>
            <a:ext cx="55562" cy="57150"/>
          </a:xfrm>
          <a:custGeom>
            <a:avLst/>
            <a:gdLst>
              <a:gd name="T0" fmla="*/ 2147483647 w 35"/>
              <a:gd name="T1" fmla="*/ 2147483647 h 36"/>
              <a:gd name="T2" fmla="*/ 2147483647 w 35"/>
              <a:gd name="T3" fmla="*/ 2147483647 h 36"/>
              <a:gd name="T4" fmla="*/ 2147483647 w 35"/>
              <a:gd name="T5" fmla="*/ 2147483647 h 36"/>
              <a:gd name="T6" fmla="*/ 2147483647 w 35"/>
              <a:gd name="T7" fmla="*/ 2147483647 h 36"/>
              <a:gd name="T8" fmla="*/ 2147483647 w 35"/>
              <a:gd name="T9" fmla="*/ 2147483647 h 36"/>
              <a:gd name="T10" fmla="*/ 2147483647 w 35"/>
              <a:gd name="T11" fmla="*/ 2147483647 h 36"/>
              <a:gd name="T12" fmla="*/ 2147483647 w 35"/>
              <a:gd name="T13" fmla="*/ 2147483647 h 36"/>
              <a:gd name="T14" fmla="*/ 2147483647 w 35"/>
              <a:gd name="T15" fmla="*/ 2147483647 h 36"/>
              <a:gd name="T16" fmla="*/ 2147483647 w 35"/>
              <a:gd name="T17" fmla="*/ 2147483647 h 36"/>
              <a:gd name="T18" fmla="*/ 2147483647 w 35"/>
              <a:gd name="T19" fmla="*/ 2147483647 h 36"/>
              <a:gd name="T20" fmla="*/ 2147483647 w 35"/>
              <a:gd name="T21" fmla="*/ 2147483647 h 36"/>
              <a:gd name="T22" fmla="*/ 2147483647 w 35"/>
              <a:gd name="T23" fmla="*/ 2147483647 h 36"/>
              <a:gd name="T24" fmla="*/ 2147483647 w 35"/>
              <a:gd name="T25" fmla="*/ 2147483647 h 36"/>
              <a:gd name="T26" fmla="*/ 2147483647 w 35"/>
              <a:gd name="T27" fmla="*/ 2147483647 h 36"/>
              <a:gd name="T28" fmla="*/ 2147483647 w 35"/>
              <a:gd name="T29" fmla="*/ 2147483647 h 36"/>
              <a:gd name="T30" fmla="*/ 2147483647 w 35"/>
              <a:gd name="T31" fmla="*/ 0 h 36"/>
              <a:gd name="T32" fmla="*/ 2147483647 w 35"/>
              <a:gd name="T33" fmla="*/ 0 h 36"/>
              <a:gd name="T34" fmla="*/ 2147483647 w 35"/>
              <a:gd name="T35" fmla="*/ 2147483647 h 36"/>
              <a:gd name="T36" fmla="*/ 2147483647 w 35"/>
              <a:gd name="T37" fmla="*/ 2147483647 h 36"/>
              <a:gd name="T38" fmla="*/ 2147483647 w 35"/>
              <a:gd name="T39" fmla="*/ 2147483647 h 36"/>
              <a:gd name="T40" fmla="*/ 2147483647 w 35"/>
              <a:gd name="T41" fmla="*/ 2147483647 h 36"/>
              <a:gd name="T42" fmla="*/ 2147483647 w 35"/>
              <a:gd name="T43" fmla="*/ 2147483647 h 36"/>
              <a:gd name="T44" fmla="*/ 2147483647 w 35"/>
              <a:gd name="T45" fmla="*/ 2147483647 h 36"/>
              <a:gd name="T46" fmla="*/ 0 w 35"/>
              <a:gd name="T47" fmla="*/ 2147483647 h 36"/>
              <a:gd name="T48" fmla="*/ 0 w 35"/>
              <a:gd name="T49" fmla="*/ 2147483647 h 36"/>
              <a:gd name="T50" fmla="*/ 2147483647 w 35"/>
              <a:gd name="T51" fmla="*/ 2147483647 h 36"/>
              <a:gd name="T52" fmla="*/ 2147483647 w 35"/>
              <a:gd name="T53" fmla="*/ 2147483647 h 36"/>
              <a:gd name="T54" fmla="*/ 2147483647 w 35"/>
              <a:gd name="T55" fmla="*/ 2147483647 h 36"/>
              <a:gd name="T56" fmla="*/ 2147483647 w 35"/>
              <a:gd name="T57" fmla="*/ 2147483647 h 36"/>
              <a:gd name="T58" fmla="*/ 2147483647 w 35"/>
              <a:gd name="T59" fmla="*/ 2147483647 h 36"/>
              <a:gd name="T60" fmla="*/ 2147483647 w 35"/>
              <a:gd name="T61" fmla="*/ 2147483647 h 36"/>
              <a:gd name="T62" fmla="*/ 2147483647 w 35"/>
              <a:gd name="T63" fmla="*/ 2147483647 h 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5"/>
              <a:gd name="T97" fmla="*/ 0 h 36"/>
              <a:gd name="T98" fmla="*/ 35 w 35"/>
              <a:gd name="T99" fmla="*/ 36 h 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5" h="36">
                <a:moveTo>
                  <a:pt x="17" y="36"/>
                </a:moveTo>
                <a:lnTo>
                  <a:pt x="19" y="36"/>
                </a:lnTo>
                <a:lnTo>
                  <a:pt x="21" y="36"/>
                </a:lnTo>
                <a:lnTo>
                  <a:pt x="23" y="35"/>
                </a:lnTo>
                <a:lnTo>
                  <a:pt x="24" y="35"/>
                </a:lnTo>
                <a:lnTo>
                  <a:pt x="26" y="34"/>
                </a:lnTo>
                <a:lnTo>
                  <a:pt x="27" y="33"/>
                </a:lnTo>
                <a:lnTo>
                  <a:pt x="29" y="32"/>
                </a:lnTo>
                <a:lnTo>
                  <a:pt x="30" y="31"/>
                </a:lnTo>
                <a:lnTo>
                  <a:pt x="31" y="29"/>
                </a:lnTo>
                <a:lnTo>
                  <a:pt x="32" y="28"/>
                </a:lnTo>
                <a:lnTo>
                  <a:pt x="33" y="27"/>
                </a:lnTo>
                <a:lnTo>
                  <a:pt x="34" y="25"/>
                </a:lnTo>
                <a:lnTo>
                  <a:pt x="34" y="23"/>
                </a:lnTo>
                <a:lnTo>
                  <a:pt x="35" y="22"/>
                </a:lnTo>
                <a:lnTo>
                  <a:pt x="35" y="20"/>
                </a:lnTo>
                <a:lnTo>
                  <a:pt x="35" y="18"/>
                </a:lnTo>
                <a:lnTo>
                  <a:pt x="35" y="16"/>
                </a:lnTo>
                <a:lnTo>
                  <a:pt x="35" y="14"/>
                </a:lnTo>
                <a:lnTo>
                  <a:pt x="34" y="13"/>
                </a:lnTo>
                <a:lnTo>
                  <a:pt x="34" y="11"/>
                </a:lnTo>
                <a:lnTo>
                  <a:pt x="33" y="10"/>
                </a:lnTo>
                <a:lnTo>
                  <a:pt x="32" y="8"/>
                </a:lnTo>
                <a:lnTo>
                  <a:pt x="31" y="7"/>
                </a:lnTo>
                <a:lnTo>
                  <a:pt x="30" y="6"/>
                </a:lnTo>
                <a:lnTo>
                  <a:pt x="29" y="4"/>
                </a:lnTo>
                <a:lnTo>
                  <a:pt x="27" y="3"/>
                </a:lnTo>
                <a:lnTo>
                  <a:pt x="26" y="2"/>
                </a:lnTo>
                <a:lnTo>
                  <a:pt x="24" y="2"/>
                </a:lnTo>
                <a:lnTo>
                  <a:pt x="23" y="1"/>
                </a:lnTo>
                <a:lnTo>
                  <a:pt x="21" y="1"/>
                </a:lnTo>
                <a:lnTo>
                  <a:pt x="19" y="0"/>
                </a:lnTo>
                <a:lnTo>
                  <a:pt x="17" y="0"/>
                </a:lnTo>
                <a:lnTo>
                  <a:pt x="16" y="0"/>
                </a:lnTo>
                <a:lnTo>
                  <a:pt x="14" y="1"/>
                </a:lnTo>
                <a:lnTo>
                  <a:pt x="12" y="1"/>
                </a:lnTo>
                <a:lnTo>
                  <a:pt x="11" y="2"/>
                </a:lnTo>
                <a:lnTo>
                  <a:pt x="9" y="2"/>
                </a:lnTo>
                <a:lnTo>
                  <a:pt x="7" y="3"/>
                </a:lnTo>
                <a:lnTo>
                  <a:pt x="6" y="4"/>
                </a:lnTo>
                <a:lnTo>
                  <a:pt x="5" y="6"/>
                </a:lnTo>
                <a:lnTo>
                  <a:pt x="4" y="7"/>
                </a:lnTo>
                <a:lnTo>
                  <a:pt x="3" y="8"/>
                </a:lnTo>
                <a:lnTo>
                  <a:pt x="2" y="10"/>
                </a:lnTo>
                <a:lnTo>
                  <a:pt x="1" y="11"/>
                </a:lnTo>
                <a:lnTo>
                  <a:pt x="1" y="13"/>
                </a:lnTo>
                <a:lnTo>
                  <a:pt x="0" y="14"/>
                </a:lnTo>
                <a:lnTo>
                  <a:pt x="0" y="16"/>
                </a:lnTo>
                <a:lnTo>
                  <a:pt x="0" y="18"/>
                </a:lnTo>
                <a:lnTo>
                  <a:pt x="0" y="20"/>
                </a:lnTo>
                <a:lnTo>
                  <a:pt x="0" y="22"/>
                </a:lnTo>
                <a:lnTo>
                  <a:pt x="1" y="23"/>
                </a:lnTo>
                <a:lnTo>
                  <a:pt x="1" y="25"/>
                </a:lnTo>
                <a:lnTo>
                  <a:pt x="2" y="27"/>
                </a:lnTo>
                <a:lnTo>
                  <a:pt x="3" y="28"/>
                </a:lnTo>
                <a:lnTo>
                  <a:pt x="4" y="29"/>
                </a:lnTo>
                <a:lnTo>
                  <a:pt x="5" y="31"/>
                </a:lnTo>
                <a:lnTo>
                  <a:pt x="6" y="32"/>
                </a:lnTo>
                <a:lnTo>
                  <a:pt x="7" y="33"/>
                </a:lnTo>
                <a:lnTo>
                  <a:pt x="9" y="34"/>
                </a:lnTo>
                <a:lnTo>
                  <a:pt x="11" y="35"/>
                </a:lnTo>
                <a:lnTo>
                  <a:pt x="12" y="35"/>
                </a:lnTo>
                <a:lnTo>
                  <a:pt x="14" y="36"/>
                </a:lnTo>
                <a:lnTo>
                  <a:pt x="16" y="36"/>
                </a:lnTo>
                <a:lnTo>
                  <a:pt x="17" y="36"/>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74">
            <a:extLst>
              <a:ext uri="{FF2B5EF4-FFF2-40B4-BE49-F238E27FC236}">
                <a16:creationId xmlns:a16="http://schemas.microsoft.com/office/drawing/2014/main" id="{8A0C2951-DC69-C218-3398-9F10B4E6B1B9}"/>
              </a:ext>
            </a:extLst>
          </p:cNvPr>
          <p:cNvSpPr>
            <a:spLocks/>
          </p:cNvSpPr>
          <p:nvPr/>
        </p:nvSpPr>
        <p:spPr bwMode="auto">
          <a:xfrm>
            <a:off x="8645951" y="2667819"/>
            <a:ext cx="55562" cy="57150"/>
          </a:xfrm>
          <a:custGeom>
            <a:avLst/>
            <a:gdLst>
              <a:gd name="T0" fmla="*/ 2147483647 w 35"/>
              <a:gd name="T1" fmla="*/ 2147483647 h 36"/>
              <a:gd name="T2" fmla="*/ 2147483647 w 35"/>
              <a:gd name="T3" fmla="*/ 2147483647 h 36"/>
              <a:gd name="T4" fmla="*/ 2147483647 w 35"/>
              <a:gd name="T5" fmla="*/ 2147483647 h 36"/>
              <a:gd name="T6" fmla="*/ 2147483647 w 35"/>
              <a:gd name="T7" fmla="*/ 2147483647 h 36"/>
              <a:gd name="T8" fmla="*/ 2147483647 w 35"/>
              <a:gd name="T9" fmla="*/ 2147483647 h 36"/>
              <a:gd name="T10" fmla="*/ 2147483647 w 35"/>
              <a:gd name="T11" fmla="*/ 2147483647 h 36"/>
              <a:gd name="T12" fmla="*/ 2147483647 w 35"/>
              <a:gd name="T13" fmla="*/ 2147483647 h 36"/>
              <a:gd name="T14" fmla="*/ 2147483647 w 35"/>
              <a:gd name="T15" fmla="*/ 2147483647 h 36"/>
              <a:gd name="T16" fmla="*/ 2147483647 w 35"/>
              <a:gd name="T17" fmla="*/ 2147483647 h 36"/>
              <a:gd name="T18" fmla="*/ 2147483647 w 35"/>
              <a:gd name="T19" fmla="*/ 2147483647 h 36"/>
              <a:gd name="T20" fmla="*/ 2147483647 w 35"/>
              <a:gd name="T21" fmla="*/ 2147483647 h 36"/>
              <a:gd name="T22" fmla="*/ 2147483647 w 35"/>
              <a:gd name="T23" fmla="*/ 2147483647 h 36"/>
              <a:gd name="T24" fmla="*/ 2147483647 w 35"/>
              <a:gd name="T25" fmla="*/ 2147483647 h 36"/>
              <a:gd name="T26" fmla="*/ 2147483647 w 35"/>
              <a:gd name="T27" fmla="*/ 2147483647 h 36"/>
              <a:gd name="T28" fmla="*/ 2147483647 w 35"/>
              <a:gd name="T29" fmla="*/ 2147483647 h 36"/>
              <a:gd name="T30" fmla="*/ 2147483647 w 35"/>
              <a:gd name="T31" fmla="*/ 0 h 36"/>
              <a:gd name="T32" fmla="*/ 2147483647 w 35"/>
              <a:gd name="T33" fmla="*/ 0 h 36"/>
              <a:gd name="T34" fmla="*/ 2147483647 w 35"/>
              <a:gd name="T35" fmla="*/ 2147483647 h 36"/>
              <a:gd name="T36" fmla="*/ 2147483647 w 35"/>
              <a:gd name="T37" fmla="*/ 2147483647 h 36"/>
              <a:gd name="T38" fmla="*/ 2147483647 w 35"/>
              <a:gd name="T39" fmla="*/ 2147483647 h 36"/>
              <a:gd name="T40" fmla="*/ 2147483647 w 35"/>
              <a:gd name="T41" fmla="*/ 2147483647 h 36"/>
              <a:gd name="T42" fmla="*/ 2147483647 w 35"/>
              <a:gd name="T43" fmla="*/ 2147483647 h 36"/>
              <a:gd name="T44" fmla="*/ 2147483647 w 35"/>
              <a:gd name="T45" fmla="*/ 2147483647 h 36"/>
              <a:gd name="T46" fmla="*/ 0 w 35"/>
              <a:gd name="T47" fmla="*/ 2147483647 h 36"/>
              <a:gd name="T48" fmla="*/ 0 w 35"/>
              <a:gd name="T49" fmla="*/ 2147483647 h 36"/>
              <a:gd name="T50" fmla="*/ 2147483647 w 35"/>
              <a:gd name="T51" fmla="*/ 2147483647 h 36"/>
              <a:gd name="T52" fmla="*/ 2147483647 w 35"/>
              <a:gd name="T53" fmla="*/ 2147483647 h 36"/>
              <a:gd name="T54" fmla="*/ 2147483647 w 35"/>
              <a:gd name="T55" fmla="*/ 2147483647 h 36"/>
              <a:gd name="T56" fmla="*/ 2147483647 w 35"/>
              <a:gd name="T57" fmla="*/ 2147483647 h 36"/>
              <a:gd name="T58" fmla="*/ 2147483647 w 35"/>
              <a:gd name="T59" fmla="*/ 2147483647 h 36"/>
              <a:gd name="T60" fmla="*/ 2147483647 w 35"/>
              <a:gd name="T61" fmla="*/ 2147483647 h 36"/>
              <a:gd name="T62" fmla="*/ 2147483647 w 35"/>
              <a:gd name="T63" fmla="*/ 2147483647 h 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5"/>
              <a:gd name="T97" fmla="*/ 0 h 36"/>
              <a:gd name="T98" fmla="*/ 35 w 35"/>
              <a:gd name="T99" fmla="*/ 36 h 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5" h="36">
                <a:moveTo>
                  <a:pt x="17" y="36"/>
                </a:moveTo>
                <a:lnTo>
                  <a:pt x="19" y="36"/>
                </a:lnTo>
                <a:lnTo>
                  <a:pt x="21" y="36"/>
                </a:lnTo>
                <a:lnTo>
                  <a:pt x="23" y="35"/>
                </a:lnTo>
                <a:lnTo>
                  <a:pt x="24" y="35"/>
                </a:lnTo>
                <a:lnTo>
                  <a:pt x="26" y="34"/>
                </a:lnTo>
                <a:lnTo>
                  <a:pt x="27" y="33"/>
                </a:lnTo>
                <a:lnTo>
                  <a:pt x="29" y="32"/>
                </a:lnTo>
                <a:lnTo>
                  <a:pt x="30" y="31"/>
                </a:lnTo>
                <a:lnTo>
                  <a:pt x="31" y="29"/>
                </a:lnTo>
                <a:lnTo>
                  <a:pt x="32" y="28"/>
                </a:lnTo>
                <a:lnTo>
                  <a:pt x="33" y="27"/>
                </a:lnTo>
                <a:lnTo>
                  <a:pt x="34" y="25"/>
                </a:lnTo>
                <a:lnTo>
                  <a:pt x="34" y="23"/>
                </a:lnTo>
                <a:lnTo>
                  <a:pt x="35" y="22"/>
                </a:lnTo>
                <a:lnTo>
                  <a:pt x="35" y="20"/>
                </a:lnTo>
                <a:lnTo>
                  <a:pt x="35" y="18"/>
                </a:lnTo>
                <a:lnTo>
                  <a:pt x="35" y="16"/>
                </a:lnTo>
                <a:lnTo>
                  <a:pt x="35" y="14"/>
                </a:lnTo>
                <a:lnTo>
                  <a:pt x="34" y="13"/>
                </a:lnTo>
                <a:lnTo>
                  <a:pt x="34" y="11"/>
                </a:lnTo>
                <a:lnTo>
                  <a:pt x="33" y="10"/>
                </a:lnTo>
                <a:lnTo>
                  <a:pt x="32" y="8"/>
                </a:lnTo>
                <a:lnTo>
                  <a:pt x="31" y="7"/>
                </a:lnTo>
                <a:lnTo>
                  <a:pt x="30" y="6"/>
                </a:lnTo>
                <a:lnTo>
                  <a:pt x="29" y="4"/>
                </a:lnTo>
                <a:lnTo>
                  <a:pt x="27" y="3"/>
                </a:lnTo>
                <a:lnTo>
                  <a:pt x="26" y="2"/>
                </a:lnTo>
                <a:lnTo>
                  <a:pt x="24" y="2"/>
                </a:lnTo>
                <a:lnTo>
                  <a:pt x="23" y="1"/>
                </a:lnTo>
                <a:lnTo>
                  <a:pt x="21" y="1"/>
                </a:lnTo>
                <a:lnTo>
                  <a:pt x="19" y="0"/>
                </a:lnTo>
                <a:lnTo>
                  <a:pt x="17" y="0"/>
                </a:lnTo>
                <a:lnTo>
                  <a:pt x="16" y="0"/>
                </a:lnTo>
                <a:lnTo>
                  <a:pt x="14" y="1"/>
                </a:lnTo>
                <a:lnTo>
                  <a:pt x="12" y="1"/>
                </a:lnTo>
                <a:lnTo>
                  <a:pt x="11" y="2"/>
                </a:lnTo>
                <a:lnTo>
                  <a:pt x="9" y="2"/>
                </a:lnTo>
                <a:lnTo>
                  <a:pt x="7" y="3"/>
                </a:lnTo>
                <a:lnTo>
                  <a:pt x="6" y="4"/>
                </a:lnTo>
                <a:lnTo>
                  <a:pt x="5" y="6"/>
                </a:lnTo>
                <a:lnTo>
                  <a:pt x="4" y="7"/>
                </a:lnTo>
                <a:lnTo>
                  <a:pt x="3" y="8"/>
                </a:lnTo>
                <a:lnTo>
                  <a:pt x="2" y="10"/>
                </a:lnTo>
                <a:lnTo>
                  <a:pt x="1" y="11"/>
                </a:lnTo>
                <a:lnTo>
                  <a:pt x="1" y="13"/>
                </a:lnTo>
                <a:lnTo>
                  <a:pt x="0" y="14"/>
                </a:lnTo>
                <a:lnTo>
                  <a:pt x="0" y="16"/>
                </a:lnTo>
                <a:lnTo>
                  <a:pt x="0" y="18"/>
                </a:lnTo>
                <a:lnTo>
                  <a:pt x="0" y="20"/>
                </a:lnTo>
                <a:lnTo>
                  <a:pt x="0" y="22"/>
                </a:lnTo>
                <a:lnTo>
                  <a:pt x="1" y="23"/>
                </a:lnTo>
                <a:lnTo>
                  <a:pt x="1" y="25"/>
                </a:lnTo>
                <a:lnTo>
                  <a:pt x="2" y="27"/>
                </a:lnTo>
                <a:lnTo>
                  <a:pt x="3" y="28"/>
                </a:lnTo>
                <a:lnTo>
                  <a:pt x="4" y="29"/>
                </a:lnTo>
                <a:lnTo>
                  <a:pt x="5" y="31"/>
                </a:lnTo>
                <a:lnTo>
                  <a:pt x="6" y="32"/>
                </a:lnTo>
                <a:lnTo>
                  <a:pt x="7" y="33"/>
                </a:lnTo>
                <a:lnTo>
                  <a:pt x="9" y="34"/>
                </a:lnTo>
                <a:lnTo>
                  <a:pt x="11" y="35"/>
                </a:lnTo>
                <a:lnTo>
                  <a:pt x="12" y="35"/>
                </a:lnTo>
                <a:lnTo>
                  <a:pt x="14" y="36"/>
                </a:lnTo>
                <a:lnTo>
                  <a:pt x="16" y="36"/>
                </a:lnTo>
                <a:lnTo>
                  <a:pt x="17" y="36"/>
                </a:lnTo>
              </a:path>
            </a:pathLst>
          </a:custGeom>
          <a:noFill/>
          <a:ln w="1588">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 name="Freeform 75">
            <a:extLst>
              <a:ext uri="{FF2B5EF4-FFF2-40B4-BE49-F238E27FC236}">
                <a16:creationId xmlns:a16="http://schemas.microsoft.com/office/drawing/2014/main" id="{135AEE95-624C-73E2-2B67-AF01002D5D0D}"/>
              </a:ext>
            </a:extLst>
          </p:cNvPr>
          <p:cNvSpPr>
            <a:spLocks/>
          </p:cNvSpPr>
          <p:nvPr/>
        </p:nvSpPr>
        <p:spPr bwMode="auto">
          <a:xfrm>
            <a:off x="9201576" y="2510656"/>
            <a:ext cx="57150" cy="57150"/>
          </a:xfrm>
          <a:custGeom>
            <a:avLst/>
            <a:gdLst>
              <a:gd name="T0" fmla="*/ 2147483647 w 36"/>
              <a:gd name="T1" fmla="*/ 2147483647 h 36"/>
              <a:gd name="T2" fmla="*/ 2147483647 w 36"/>
              <a:gd name="T3" fmla="*/ 2147483647 h 36"/>
              <a:gd name="T4" fmla="*/ 2147483647 w 36"/>
              <a:gd name="T5" fmla="*/ 2147483647 h 36"/>
              <a:gd name="T6" fmla="*/ 2147483647 w 36"/>
              <a:gd name="T7" fmla="*/ 2147483647 h 36"/>
              <a:gd name="T8" fmla="*/ 2147483647 w 36"/>
              <a:gd name="T9" fmla="*/ 2147483647 h 36"/>
              <a:gd name="T10" fmla="*/ 2147483647 w 36"/>
              <a:gd name="T11" fmla="*/ 2147483647 h 36"/>
              <a:gd name="T12" fmla="*/ 2147483647 w 36"/>
              <a:gd name="T13" fmla="*/ 2147483647 h 36"/>
              <a:gd name="T14" fmla="*/ 2147483647 w 36"/>
              <a:gd name="T15" fmla="*/ 2147483647 h 36"/>
              <a:gd name="T16" fmla="*/ 2147483647 w 36"/>
              <a:gd name="T17" fmla="*/ 2147483647 h 36"/>
              <a:gd name="T18" fmla="*/ 2147483647 w 36"/>
              <a:gd name="T19" fmla="*/ 2147483647 h 36"/>
              <a:gd name="T20" fmla="*/ 2147483647 w 36"/>
              <a:gd name="T21" fmla="*/ 2147483647 h 36"/>
              <a:gd name="T22" fmla="*/ 2147483647 w 36"/>
              <a:gd name="T23" fmla="*/ 2147483647 h 36"/>
              <a:gd name="T24" fmla="*/ 2147483647 w 36"/>
              <a:gd name="T25" fmla="*/ 2147483647 h 36"/>
              <a:gd name="T26" fmla="*/ 2147483647 w 36"/>
              <a:gd name="T27" fmla="*/ 2147483647 h 36"/>
              <a:gd name="T28" fmla="*/ 2147483647 w 36"/>
              <a:gd name="T29" fmla="*/ 2147483647 h 36"/>
              <a:gd name="T30" fmla="*/ 2147483647 w 36"/>
              <a:gd name="T31" fmla="*/ 2147483647 h 36"/>
              <a:gd name="T32" fmla="*/ 2147483647 w 36"/>
              <a:gd name="T33" fmla="*/ 2147483647 h 36"/>
              <a:gd name="T34" fmla="*/ 2147483647 w 36"/>
              <a:gd name="T35" fmla="*/ 2147483647 h 36"/>
              <a:gd name="T36" fmla="*/ 2147483647 w 36"/>
              <a:gd name="T37" fmla="*/ 2147483647 h 36"/>
              <a:gd name="T38" fmla="*/ 2147483647 w 36"/>
              <a:gd name="T39" fmla="*/ 2147483647 h 36"/>
              <a:gd name="T40" fmla="*/ 2147483647 w 36"/>
              <a:gd name="T41" fmla="*/ 2147483647 h 36"/>
              <a:gd name="T42" fmla="*/ 2147483647 w 36"/>
              <a:gd name="T43" fmla="*/ 2147483647 h 36"/>
              <a:gd name="T44" fmla="*/ 2147483647 w 36"/>
              <a:gd name="T45" fmla="*/ 2147483647 h 36"/>
              <a:gd name="T46" fmla="*/ 0 w 36"/>
              <a:gd name="T47" fmla="*/ 2147483647 h 36"/>
              <a:gd name="T48" fmla="*/ 0 w 36"/>
              <a:gd name="T49" fmla="*/ 2147483647 h 36"/>
              <a:gd name="T50" fmla="*/ 2147483647 w 36"/>
              <a:gd name="T51" fmla="*/ 2147483647 h 36"/>
              <a:gd name="T52" fmla="*/ 2147483647 w 36"/>
              <a:gd name="T53" fmla="*/ 2147483647 h 36"/>
              <a:gd name="T54" fmla="*/ 2147483647 w 36"/>
              <a:gd name="T55" fmla="*/ 2147483647 h 36"/>
              <a:gd name="T56" fmla="*/ 2147483647 w 36"/>
              <a:gd name="T57" fmla="*/ 2147483647 h 36"/>
              <a:gd name="T58" fmla="*/ 2147483647 w 36"/>
              <a:gd name="T59" fmla="*/ 2147483647 h 36"/>
              <a:gd name="T60" fmla="*/ 2147483647 w 36"/>
              <a:gd name="T61" fmla="*/ 2147483647 h 36"/>
              <a:gd name="T62" fmla="*/ 2147483647 w 36"/>
              <a:gd name="T63" fmla="*/ 2147483647 h 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
              <a:gd name="T97" fmla="*/ 0 h 36"/>
              <a:gd name="T98" fmla="*/ 36 w 36"/>
              <a:gd name="T99" fmla="*/ 36 h 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 h="36">
                <a:moveTo>
                  <a:pt x="18" y="36"/>
                </a:moveTo>
                <a:lnTo>
                  <a:pt x="20" y="36"/>
                </a:lnTo>
                <a:lnTo>
                  <a:pt x="21" y="36"/>
                </a:lnTo>
                <a:lnTo>
                  <a:pt x="23" y="35"/>
                </a:lnTo>
                <a:lnTo>
                  <a:pt x="25" y="35"/>
                </a:lnTo>
                <a:lnTo>
                  <a:pt x="26" y="34"/>
                </a:lnTo>
                <a:lnTo>
                  <a:pt x="28" y="33"/>
                </a:lnTo>
                <a:lnTo>
                  <a:pt x="29" y="32"/>
                </a:lnTo>
                <a:lnTo>
                  <a:pt x="30" y="31"/>
                </a:lnTo>
                <a:lnTo>
                  <a:pt x="32" y="30"/>
                </a:lnTo>
                <a:lnTo>
                  <a:pt x="33" y="28"/>
                </a:lnTo>
                <a:lnTo>
                  <a:pt x="33" y="27"/>
                </a:lnTo>
                <a:lnTo>
                  <a:pt x="34" y="25"/>
                </a:lnTo>
                <a:lnTo>
                  <a:pt x="35" y="24"/>
                </a:lnTo>
                <a:lnTo>
                  <a:pt x="35" y="22"/>
                </a:lnTo>
                <a:lnTo>
                  <a:pt x="36" y="20"/>
                </a:lnTo>
                <a:lnTo>
                  <a:pt x="36" y="18"/>
                </a:lnTo>
                <a:lnTo>
                  <a:pt x="36" y="16"/>
                </a:lnTo>
                <a:lnTo>
                  <a:pt x="35" y="15"/>
                </a:lnTo>
                <a:lnTo>
                  <a:pt x="35" y="13"/>
                </a:lnTo>
                <a:lnTo>
                  <a:pt x="34" y="11"/>
                </a:lnTo>
                <a:lnTo>
                  <a:pt x="33" y="10"/>
                </a:lnTo>
                <a:lnTo>
                  <a:pt x="33" y="8"/>
                </a:lnTo>
                <a:lnTo>
                  <a:pt x="32" y="7"/>
                </a:lnTo>
                <a:lnTo>
                  <a:pt x="30" y="6"/>
                </a:lnTo>
                <a:lnTo>
                  <a:pt x="29" y="5"/>
                </a:lnTo>
                <a:lnTo>
                  <a:pt x="28" y="4"/>
                </a:lnTo>
                <a:lnTo>
                  <a:pt x="26" y="3"/>
                </a:lnTo>
                <a:lnTo>
                  <a:pt x="25" y="2"/>
                </a:lnTo>
                <a:lnTo>
                  <a:pt x="23" y="1"/>
                </a:lnTo>
                <a:lnTo>
                  <a:pt x="21" y="1"/>
                </a:lnTo>
                <a:lnTo>
                  <a:pt x="20" y="1"/>
                </a:lnTo>
                <a:lnTo>
                  <a:pt x="18" y="0"/>
                </a:lnTo>
                <a:lnTo>
                  <a:pt x="16" y="1"/>
                </a:lnTo>
                <a:lnTo>
                  <a:pt x="14" y="1"/>
                </a:lnTo>
                <a:lnTo>
                  <a:pt x="13" y="1"/>
                </a:lnTo>
                <a:lnTo>
                  <a:pt x="11" y="2"/>
                </a:lnTo>
                <a:lnTo>
                  <a:pt x="9" y="3"/>
                </a:lnTo>
                <a:lnTo>
                  <a:pt x="8" y="4"/>
                </a:lnTo>
                <a:lnTo>
                  <a:pt x="7" y="5"/>
                </a:lnTo>
                <a:lnTo>
                  <a:pt x="5" y="6"/>
                </a:lnTo>
                <a:lnTo>
                  <a:pt x="4" y="7"/>
                </a:lnTo>
                <a:lnTo>
                  <a:pt x="3" y="8"/>
                </a:lnTo>
                <a:lnTo>
                  <a:pt x="2" y="10"/>
                </a:lnTo>
                <a:lnTo>
                  <a:pt x="1" y="11"/>
                </a:lnTo>
                <a:lnTo>
                  <a:pt x="1" y="13"/>
                </a:lnTo>
                <a:lnTo>
                  <a:pt x="0" y="15"/>
                </a:lnTo>
                <a:lnTo>
                  <a:pt x="0" y="16"/>
                </a:lnTo>
                <a:lnTo>
                  <a:pt x="0" y="18"/>
                </a:lnTo>
                <a:lnTo>
                  <a:pt x="0" y="20"/>
                </a:lnTo>
                <a:lnTo>
                  <a:pt x="0" y="22"/>
                </a:lnTo>
                <a:lnTo>
                  <a:pt x="1" y="24"/>
                </a:lnTo>
                <a:lnTo>
                  <a:pt x="1" y="25"/>
                </a:lnTo>
                <a:lnTo>
                  <a:pt x="2" y="27"/>
                </a:lnTo>
                <a:lnTo>
                  <a:pt x="3" y="28"/>
                </a:lnTo>
                <a:lnTo>
                  <a:pt x="4" y="30"/>
                </a:lnTo>
                <a:lnTo>
                  <a:pt x="5" y="31"/>
                </a:lnTo>
                <a:lnTo>
                  <a:pt x="7" y="32"/>
                </a:lnTo>
                <a:lnTo>
                  <a:pt x="8" y="33"/>
                </a:lnTo>
                <a:lnTo>
                  <a:pt x="9" y="34"/>
                </a:lnTo>
                <a:lnTo>
                  <a:pt x="11" y="35"/>
                </a:lnTo>
                <a:lnTo>
                  <a:pt x="13" y="35"/>
                </a:lnTo>
                <a:lnTo>
                  <a:pt x="14" y="36"/>
                </a:lnTo>
                <a:lnTo>
                  <a:pt x="16" y="36"/>
                </a:lnTo>
                <a:lnTo>
                  <a:pt x="18" y="36"/>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76">
            <a:extLst>
              <a:ext uri="{FF2B5EF4-FFF2-40B4-BE49-F238E27FC236}">
                <a16:creationId xmlns:a16="http://schemas.microsoft.com/office/drawing/2014/main" id="{79359A03-65C2-764E-B7BC-7BFABABA2C53}"/>
              </a:ext>
            </a:extLst>
          </p:cNvPr>
          <p:cNvSpPr>
            <a:spLocks/>
          </p:cNvSpPr>
          <p:nvPr/>
        </p:nvSpPr>
        <p:spPr bwMode="auto">
          <a:xfrm>
            <a:off x="9201576" y="2510656"/>
            <a:ext cx="57150" cy="57150"/>
          </a:xfrm>
          <a:custGeom>
            <a:avLst/>
            <a:gdLst>
              <a:gd name="T0" fmla="*/ 2147483647 w 36"/>
              <a:gd name="T1" fmla="*/ 2147483647 h 36"/>
              <a:gd name="T2" fmla="*/ 2147483647 w 36"/>
              <a:gd name="T3" fmla="*/ 2147483647 h 36"/>
              <a:gd name="T4" fmla="*/ 2147483647 w 36"/>
              <a:gd name="T5" fmla="*/ 2147483647 h 36"/>
              <a:gd name="T6" fmla="*/ 2147483647 w 36"/>
              <a:gd name="T7" fmla="*/ 2147483647 h 36"/>
              <a:gd name="T8" fmla="*/ 2147483647 w 36"/>
              <a:gd name="T9" fmla="*/ 2147483647 h 36"/>
              <a:gd name="T10" fmla="*/ 2147483647 w 36"/>
              <a:gd name="T11" fmla="*/ 2147483647 h 36"/>
              <a:gd name="T12" fmla="*/ 2147483647 w 36"/>
              <a:gd name="T13" fmla="*/ 2147483647 h 36"/>
              <a:gd name="T14" fmla="*/ 2147483647 w 36"/>
              <a:gd name="T15" fmla="*/ 2147483647 h 36"/>
              <a:gd name="T16" fmla="*/ 2147483647 w 36"/>
              <a:gd name="T17" fmla="*/ 2147483647 h 36"/>
              <a:gd name="T18" fmla="*/ 2147483647 w 36"/>
              <a:gd name="T19" fmla="*/ 2147483647 h 36"/>
              <a:gd name="T20" fmla="*/ 2147483647 w 36"/>
              <a:gd name="T21" fmla="*/ 2147483647 h 36"/>
              <a:gd name="T22" fmla="*/ 2147483647 w 36"/>
              <a:gd name="T23" fmla="*/ 2147483647 h 36"/>
              <a:gd name="T24" fmla="*/ 2147483647 w 36"/>
              <a:gd name="T25" fmla="*/ 2147483647 h 36"/>
              <a:gd name="T26" fmla="*/ 2147483647 w 36"/>
              <a:gd name="T27" fmla="*/ 2147483647 h 36"/>
              <a:gd name="T28" fmla="*/ 2147483647 w 36"/>
              <a:gd name="T29" fmla="*/ 2147483647 h 36"/>
              <a:gd name="T30" fmla="*/ 2147483647 w 36"/>
              <a:gd name="T31" fmla="*/ 2147483647 h 36"/>
              <a:gd name="T32" fmla="*/ 2147483647 w 36"/>
              <a:gd name="T33" fmla="*/ 2147483647 h 36"/>
              <a:gd name="T34" fmla="*/ 2147483647 w 36"/>
              <a:gd name="T35" fmla="*/ 2147483647 h 36"/>
              <a:gd name="T36" fmla="*/ 2147483647 w 36"/>
              <a:gd name="T37" fmla="*/ 2147483647 h 36"/>
              <a:gd name="T38" fmla="*/ 2147483647 w 36"/>
              <a:gd name="T39" fmla="*/ 2147483647 h 36"/>
              <a:gd name="T40" fmla="*/ 2147483647 w 36"/>
              <a:gd name="T41" fmla="*/ 2147483647 h 36"/>
              <a:gd name="T42" fmla="*/ 2147483647 w 36"/>
              <a:gd name="T43" fmla="*/ 2147483647 h 36"/>
              <a:gd name="T44" fmla="*/ 2147483647 w 36"/>
              <a:gd name="T45" fmla="*/ 2147483647 h 36"/>
              <a:gd name="T46" fmla="*/ 0 w 36"/>
              <a:gd name="T47" fmla="*/ 2147483647 h 36"/>
              <a:gd name="T48" fmla="*/ 0 w 36"/>
              <a:gd name="T49" fmla="*/ 2147483647 h 36"/>
              <a:gd name="T50" fmla="*/ 2147483647 w 36"/>
              <a:gd name="T51" fmla="*/ 2147483647 h 36"/>
              <a:gd name="T52" fmla="*/ 2147483647 w 36"/>
              <a:gd name="T53" fmla="*/ 2147483647 h 36"/>
              <a:gd name="T54" fmla="*/ 2147483647 w 36"/>
              <a:gd name="T55" fmla="*/ 2147483647 h 36"/>
              <a:gd name="T56" fmla="*/ 2147483647 w 36"/>
              <a:gd name="T57" fmla="*/ 2147483647 h 36"/>
              <a:gd name="T58" fmla="*/ 2147483647 w 36"/>
              <a:gd name="T59" fmla="*/ 2147483647 h 36"/>
              <a:gd name="T60" fmla="*/ 2147483647 w 36"/>
              <a:gd name="T61" fmla="*/ 2147483647 h 36"/>
              <a:gd name="T62" fmla="*/ 2147483647 w 36"/>
              <a:gd name="T63" fmla="*/ 2147483647 h 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
              <a:gd name="T97" fmla="*/ 0 h 36"/>
              <a:gd name="T98" fmla="*/ 36 w 36"/>
              <a:gd name="T99" fmla="*/ 36 h 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 h="36">
                <a:moveTo>
                  <a:pt x="18" y="36"/>
                </a:moveTo>
                <a:lnTo>
                  <a:pt x="20" y="36"/>
                </a:lnTo>
                <a:lnTo>
                  <a:pt x="21" y="36"/>
                </a:lnTo>
                <a:lnTo>
                  <a:pt x="23" y="35"/>
                </a:lnTo>
                <a:lnTo>
                  <a:pt x="25" y="35"/>
                </a:lnTo>
                <a:lnTo>
                  <a:pt x="26" y="34"/>
                </a:lnTo>
                <a:lnTo>
                  <a:pt x="28" y="33"/>
                </a:lnTo>
                <a:lnTo>
                  <a:pt x="29" y="32"/>
                </a:lnTo>
                <a:lnTo>
                  <a:pt x="30" y="31"/>
                </a:lnTo>
                <a:lnTo>
                  <a:pt x="32" y="30"/>
                </a:lnTo>
                <a:lnTo>
                  <a:pt x="33" y="28"/>
                </a:lnTo>
                <a:lnTo>
                  <a:pt x="33" y="27"/>
                </a:lnTo>
                <a:lnTo>
                  <a:pt x="34" y="25"/>
                </a:lnTo>
                <a:lnTo>
                  <a:pt x="35" y="24"/>
                </a:lnTo>
                <a:lnTo>
                  <a:pt x="35" y="22"/>
                </a:lnTo>
                <a:lnTo>
                  <a:pt x="36" y="20"/>
                </a:lnTo>
                <a:lnTo>
                  <a:pt x="36" y="18"/>
                </a:lnTo>
                <a:lnTo>
                  <a:pt x="36" y="16"/>
                </a:lnTo>
                <a:lnTo>
                  <a:pt x="35" y="15"/>
                </a:lnTo>
                <a:lnTo>
                  <a:pt x="35" y="13"/>
                </a:lnTo>
                <a:lnTo>
                  <a:pt x="34" y="11"/>
                </a:lnTo>
                <a:lnTo>
                  <a:pt x="33" y="10"/>
                </a:lnTo>
                <a:lnTo>
                  <a:pt x="33" y="8"/>
                </a:lnTo>
                <a:lnTo>
                  <a:pt x="32" y="7"/>
                </a:lnTo>
                <a:lnTo>
                  <a:pt x="30" y="6"/>
                </a:lnTo>
                <a:lnTo>
                  <a:pt x="29" y="5"/>
                </a:lnTo>
                <a:lnTo>
                  <a:pt x="28" y="4"/>
                </a:lnTo>
                <a:lnTo>
                  <a:pt x="26" y="3"/>
                </a:lnTo>
                <a:lnTo>
                  <a:pt x="25" y="2"/>
                </a:lnTo>
                <a:lnTo>
                  <a:pt x="23" y="1"/>
                </a:lnTo>
                <a:lnTo>
                  <a:pt x="21" y="1"/>
                </a:lnTo>
                <a:lnTo>
                  <a:pt x="20" y="1"/>
                </a:lnTo>
                <a:lnTo>
                  <a:pt x="18" y="0"/>
                </a:lnTo>
                <a:lnTo>
                  <a:pt x="16" y="1"/>
                </a:lnTo>
                <a:lnTo>
                  <a:pt x="14" y="1"/>
                </a:lnTo>
                <a:lnTo>
                  <a:pt x="13" y="1"/>
                </a:lnTo>
                <a:lnTo>
                  <a:pt x="11" y="2"/>
                </a:lnTo>
                <a:lnTo>
                  <a:pt x="9" y="3"/>
                </a:lnTo>
                <a:lnTo>
                  <a:pt x="8" y="4"/>
                </a:lnTo>
                <a:lnTo>
                  <a:pt x="7" y="5"/>
                </a:lnTo>
                <a:lnTo>
                  <a:pt x="5" y="6"/>
                </a:lnTo>
                <a:lnTo>
                  <a:pt x="4" y="7"/>
                </a:lnTo>
                <a:lnTo>
                  <a:pt x="3" y="8"/>
                </a:lnTo>
                <a:lnTo>
                  <a:pt x="2" y="10"/>
                </a:lnTo>
                <a:lnTo>
                  <a:pt x="1" y="11"/>
                </a:lnTo>
                <a:lnTo>
                  <a:pt x="1" y="13"/>
                </a:lnTo>
                <a:lnTo>
                  <a:pt x="0" y="15"/>
                </a:lnTo>
                <a:lnTo>
                  <a:pt x="0" y="16"/>
                </a:lnTo>
                <a:lnTo>
                  <a:pt x="0" y="18"/>
                </a:lnTo>
                <a:lnTo>
                  <a:pt x="0" y="20"/>
                </a:lnTo>
                <a:lnTo>
                  <a:pt x="0" y="22"/>
                </a:lnTo>
                <a:lnTo>
                  <a:pt x="1" y="24"/>
                </a:lnTo>
                <a:lnTo>
                  <a:pt x="1" y="25"/>
                </a:lnTo>
                <a:lnTo>
                  <a:pt x="2" y="27"/>
                </a:lnTo>
                <a:lnTo>
                  <a:pt x="3" y="28"/>
                </a:lnTo>
                <a:lnTo>
                  <a:pt x="4" y="30"/>
                </a:lnTo>
                <a:lnTo>
                  <a:pt x="5" y="31"/>
                </a:lnTo>
                <a:lnTo>
                  <a:pt x="7" y="32"/>
                </a:lnTo>
                <a:lnTo>
                  <a:pt x="8" y="33"/>
                </a:lnTo>
                <a:lnTo>
                  <a:pt x="9" y="34"/>
                </a:lnTo>
                <a:lnTo>
                  <a:pt x="11" y="35"/>
                </a:lnTo>
                <a:lnTo>
                  <a:pt x="13" y="35"/>
                </a:lnTo>
                <a:lnTo>
                  <a:pt x="14" y="36"/>
                </a:lnTo>
                <a:lnTo>
                  <a:pt x="16" y="36"/>
                </a:lnTo>
                <a:lnTo>
                  <a:pt x="18" y="36"/>
                </a:lnTo>
              </a:path>
            </a:pathLst>
          </a:custGeom>
          <a:noFill/>
          <a:ln w="1588">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 name="Freeform 77">
            <a:extLst>
              <a:ext uri="{FF2B5EF4-FFF2-40B4-BE49-F238E27FC236}">
                <a16:creationId xmlns:a16="http://schemas.microsoft.com/office/drawing/2014/main" id="{A220F1B5-0D9A-E23C-3E9F-CCFBFDE149AE}"/>
              </a:ext>
            </a:extLst>
          </p:cNvPr>
          <p:cNvSpPr>
            <a:spLocks/>
          </p:cNvSpPr>
          <p:nvPr/>
        </p:nvSpPr>
        <p:spPr bwMode="auto">
          <a:xfrm>
            <a:off x="7701388" y="2759894"/>
            <a:ext cx="57150" cy="57150"/>
          </a:xfrm>
          <a:custGeom>
            <a:avLst/>
            <a:gdLst>
              <a:gd name="T0" fmla="*/ 2147483647 w 36"/>
              <a:gd name="T1" fmla="*/ 2147483647 h 36"/>
              <a:gd name="T2" fmla="*/ 2147483647 w 36"/>
              <a:gd name="T3" fmla="*/ 2147483647 h 36"/>
              <a:gd name="T4" fmla="*/ 2147483647 w 36"/>
              <a:gd name="T5" fmla="*/ 2147483647 h 36"/>
              <a:gd name="T6" fmla="*/ 2147483647 w 36"/>
              <a:gd name="T7" fmla="*/ 2147483647 h 36"/>
              <a:gd name="T8" fmla="*/ 2147483647 w 36"/>
              <a:gd name="T9" fmla="*/ 2147483647 h 36"/>
              <a:gd name="T10" fmla="*/ 2147483647 w 36"/>
              <a:gd name="T11" fmla="*/ 2147483647 h 36"/>
              <a:gd name="T12" fmla="*/ 2147483647 w 36"/>
              <a:gd name="T13" fmla="*/ 2147483647 h 36"/>
              <a:gd name="T14" fmla="*/ 2147483647 w 36"/>
              <a:gd name="T15" fmla="*/ 2147483647 h 36"/>
              <a:gd name="T16" fmla="*/ 2147483647 w 36"/>
              <a:gd name="T17" fmla="*/ 2147483647 h 36"/>
              <a:gd name="T18" fmla="*/ 2147483647 w 36"/>
              <a:gd name="T19" fmla="*/ 2147483647 h 36"/>
              <a:gd name="T20" fmla="*/ 2147483647 w 36"/>
              <a:gd name="T21" fmla="*/ 2147483647 h 36"/>
              <a:gd name="T22" fmla="*/ 2147483647 w 36"/>
              <a:gd name="T23" fmla="*/ 2147483647 h 36"/>
              <a:gd name="T24" fmla="*/ 2147483647 w 36"/>
              <a:gd name="T25" fmla="*/ 2147483647 h 36"/>
              <a:gd name="T26" fmla="*/ 2147483647 w 36"/>
              <a:gd name="T27" fmla="*/ 2147483647 h 36"/>
              <a:gd name="T28" fmla="*/ 2147483647 w 36"/>
              <a:gd name="T29" fmla="*/ 2147483647 h 36"/>
              <a:gd name="T30" fmla="*/ 2147483647 w 36"/>
              <a:gd name="T31" fmla="*/ 0 h 36"/>
              <a:gd name="T32" fmla="*/ 2147483647 w 36"/>
              <a:gd name="T33" fmla="*/ 0 h 36"/>
              <a:gd name="T34" fmla="*/ 2147483647 w 36"/>
              <a:gd name="T35" fmla="*/ 2147483647 h 36"/>
              <a:gd name="T36" fmla="*/ 2147483647 w 36"/>
              <a:gd name="T37" fmla="*/ 2147483647 h 36"/>
              <a:gd name="T38" fmla="*/ 2147483647 w 36"/>
              <a:gd name="T39" fmla="*/ 2147483647 h 36"/>
              <a:gd name="T40" fmla="*/ 2147483647 w 36"/>
              <a:gd name="T41" fmla="*/ 2147483647 h 36"/>
              <a:gd name="T42" fmla="*/ 2147483647 w 36"/>
              <a:gd name="T43" fmla="*/ 2147483647 h 36"/>
              <a:gd name="T44" fmla="*/ 2147483647 w 36"/>
              <a:gd name="T45" fmla="*/ 2147483647 h 36"/>
              <a:gd name="T46" fmla="*/ 2147483647 w 36"/>
              <a:gd name="T47" fmla="*/ 2147483647 h 36"/>
              <a:gd name="T48" fmla="*/ 2147483647 w 36"/>
              <a:gd name="T49" fmla="*/ 2147483647 h 36"/>
              <a:gd name="T50" fmla="*/ 2147483647 w 36"/>
              <a:gd name="T51" fmla="*/ 2147483647 h 36"/>
              <a:gd name="T52" fmla="*/ 2147483647 w 36"/>
              <a:gd name="T53" fmla="*/ 2147483647 h 36"/>
              <a:gd name="T54" fmla="*/ 2147483647 w 36"/>
              <a:gd name="T55" fmla="*/ 2147483647 h 36"/>
              <a:gd name="T56" fmla="*/ 2147483647 w 36"/>
              <a:gd name="T57" fmla="*/ 2147483647 h 36"/>
              <a:gd name="T58" fmla="*/ 2147483647 w 36"/>
              <a:gd name="T59" fmla="*/ 2147483647 h 36"/>
              <a:gd name="T60" fmla="*/ 2147483647 w 36"/>
              <a:gd name="T61" fmla="*/ 2147483647 h 36"/>
              <a:gd name="T62" fmla="*/ 2147483647 w 36"/>
              <a:gd name="T63" fmla="*/ 2147483647 h 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
              <a:gd name="T97" fmla="*/ 0 h 36"/>
              <a:gd name="T98" fmla="*/ 36 w 36"/>
              <a:gd name="T99" fmla="*/ 36 h 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 h="36">
                <a:moveTo>
                  <a:pt x="18" y="36"/>
                </a:moveTo>
                <a:lnTo>
                  <a:pt x="20" y="36"/>
                </a:lnTo>
                <a:lnTo>
                  <a:pt x="22" y="35"/>
                </a:lnTo>
                <a:lnTo>
                  <a:pt x="23" y="35"/>
                </a:lnTo>
                <a:lnTo>
                  <a:pt x="25" y="34"/>
                </a:lnTo>
                <a:lnTo>
                  <a:pt x="27" y="34"/>
                </a:lnTo>
                <a:lnTo>
                  <a:pt x="28" y="33"/>
                </a:lnTo>
                <a:lnTo>
                  <a:pt x="29" y="32"/>
                </a:lnTo>
                <a:lnTo>
                  <a:pt x="31" y="31"/>
                </a:lnTo>
                <a:lnTo>
                  <a:pt x="32" y="29"/>
                </a:lnTo>
                <a:lnTo>
                  <a:pt x="33" y="28"/>
                </a:lnTo>
                <a:lnTo>
                  <a:pt x="34" y="26"/>
                </a:lnTo>
                <a:lnTo>
                  <a:pt x="35" y="25"/>
                </a:lnTo>
                <a:lnTo>
                  <a:pt x="35" y="23"/>
                </a:lnTo>
                <a:lnTo>
                  <a:pt x="36" y="22"/>
                </a:lnTo>
                <a:lnTo>
                  <a:pt x="36" y="20"/>
                </a:lnTo>
                <a:lnTo>
                  <a:pt x="36" y="18"/>
                </a:lnTo>
                <a:lnTo>
                  <a:pt x="36" y="16"/>
                </a:lnTo>
                <a:lnTo>
                  <a:pt x="36" y="14"/>
                </a:lnTo>
                <a:lnTo>
                  <a:pt x="35" y="13"/>
                </a:lnTo>
                <a:lnTo>
                  <a:pt x="35" y="11"/>
                </a:lnTo>
                <a:lnTo>
                  <a:pt x="34" y="10"/>
                </a:lnTo>
                <a:lnTo>
                  <a:pt x="33" y="8"/>
                </a:lnTo>
                <a:lnTo>
                  <a:pt x="32" y="7"/>
                </a:lnTo>
                <a:lnTo>
                  <a:pt x="31" y="5"/>
                </a:lnTo>
                <a:lnTo>
                  <a:pt x="29" y="4"/>
                </a:lnTo>
                <a:lnTo>
                  <a:pt x="28" y="3"/>
                </a:lnTo>
                <a:lnTo>
                  <a:pt x="27" y="2"/>
                </a:lnTo>
                <a:lnTo>
                  <a:pt x="25" y="2"/>
                </a:lnTo>
                <a:lnTo>
                  <a:pt x="23" y="1"/>
                </a:lnTo>
                <a:lnTo>
                  <a:pt x="22" y="1"/>
                </a:lnTo>
                <a:lnTo>
                  <a:pt x="20" y="0"/>
                </a:lnTo>
                <a:lnTo>
                  <a:pt x="18" y="0"/>
                </a:lnTo>
                <a:lnTo>
                  <a:pt x="16" y="0"/>
                </a:lnTo>
                <a:lnTo>
                  <a:pt x="15" y="1"/>
                </a:lnTo>
                <a:lnTo>
                  <a:pt x="13" y="1"/>
                </a:lnTo>
                <a:lnTo>
                  <a:pt x="11" y="2"/>
                </a:lnTo>
                <a:lnTo>
                  <a:pt x="10" y="2"/>
                </a:lnTo>
                <a:lnTo>
                  <a:pt x="8" y="3"/>
                </a:lnTo>
                <a:lnTo>
                  <a:pt x="7" y="4"/>
                </a:lnTo>
                <a:lnTo>
                  <a:pt x="6" y="5"/>
                </a:lnTo>
                <a:lnTo>
                  <a:pt x="4" y="7"/>
                </a:lnTo>
                <a:lnTo>
                  <a:pt x="3" y="8"/>
                </a:lnTo>
                <a:lnTo>
                  <a:pt x="3" y="10"/>
                </a:lnTo>
                <a:lnTo>
                  <a:pt x="2" y="11"/>
                </a:lnTo>
                <a:lnTo>
                  <a:pt x="1" y="13"/>
                </a:lnTo>
                <a:lnTo>
                  <a:pt x="1" y="14"/>
                </a:lnTo>
                <a:lnTo>
                  <a:pt x="1" y="16"/>
                </a:lnTo>
                <a:lnTo>
                  <a:pt x="0" y="18"/>
                </a:lnTo>
                <a:lnTo>
                  <a:pt x="1" y="20"/>
                </a:lnTo>
                <a:lnTo>
                  <a:pt x="1" y="22"/>
                </a:lnTo>
                <a:lnTo>
                  <a:pt x="1" y="23"/>
                </a:lnTo>
                <a:lnTo>
                  <a:pt x="2" y="25"/>
                </a:lnTo>
                <a:lnTo>
                  <a:pt x="3" y="26"/>
                </a:lnTo>
                <a:lnTo>
                  <a:pt x="3" y="28"/>
                </a:lnTo>
                <a:lnTo>
                  <a:pt x="4" y="29"/>
                </a:lnTo>
                <a:lnTo>
                  <a:pt x="6" y="31"/>
                </a:lnTo>
                <a:lnTo>
                  <a:pt x="7" y="32"/>
                </a:lnTo>
                <a:lnTo>
                  <a:pt x="8" y="33"/>
                </a:lnTo>
                <a:lnTo>
                  <a:pt x="10" y="34"/>
                </a:lnTo>
                <a:lnTo>
                  <a:pt x="11" y="34"/>
                </a:lnTo>
                <a:lnTo>
                  <a:pt x="13" y="35"/>
                </a:lnTo>
                <a:lnTo>
                  <a:pt x="15" y="35"/>
                </a:lnTo>
                <a:lnTo>
                  <a:pt x="16" y="36"/>
                </a:lnTo>
                <a:lnTo>
                  <a:pt x="18" y="36"/>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78">
            <a:extLst>
              <a:ext uri="{FF2B5EF4-FFF2-40B4-BE49-F238E27FC236}">
                <a16:creationId xmlns:a16="http://schemas.microsoft.com/office/drawing/2014/main" id="{DDB54EDA-7E3C-DA1A-0988-2CE3B0CD9CA6}"/>
              </a:ext>
            </a:extLst>
          </p:cNvPr>
          <p:cNvSpPr>
            <a:spLocks/>
          </p:cNvSpPr>
          <p:nvPr/>
        </p:nvSpPr>
        <p:spPr bwMode="auto">
          <a:xfrm>
            <a:off x="7701388" y="2759894"/>
            <a:ext cx="57150" cy="57150"/>
          </a:xfrm>
          <a:custGeom>
            <a:avLst/>
            <a:gdLst>
              <a:gd name="T0" fmla="*/ 2147483647 w 36"/>
              <a:gd name="T1" fmla="*/ 2147483647 h 36"/>
              <a:gd name="T2" fmla="*/ 2147483647 w 36"/>
              <a:gd name="T3" fmla="*/ 2147483647 h 36"/>
              <a:gd name="T4" fmla="*/ 2147483647 w 36"/>
              <a:gd name="T5" fmla="*/ 2147483647 h 36"/>
              <a:gd name="T6" fmla="*/ 2147483647 w 36"/>
              <a:gd name="T7" fmla="*/ 2147483647 h 36"/>
              <a:gd name="T8" fmla="*/ 2147483647 w 36"/>
              <a:gd name="T9" fmla="*/ 2147483647 h 36"/>
              <a:gd name="T10" fmla="*/ 2147483647 w 36"/>
              <a:gd name="T11" fmla="*/ 2147483647 h 36"/>
              <a:gd name="T12" fmla="*/ 2147483647 w 36"/>
              <a:gd name="T13" fmla="*/ 2147483647 h 36"/>
              <a:gd name="T14" fmla="*/ 2147483647 w 36"/>
              <a:gd name="T15" fmla="*/ 2147483647 h 36"/>
              <a:gd name="T16" fmla="*/ 2147483647 w 36"/>
              <a:gd name="T17" fmla="*/ 2147483647 h 36"/>
              <a:gd name="T18" fmla="*/ 2147483647 w 36"/>
              <a:gd name="T19" fmla="*/ 2147483647 h 36"/>
              <a:gd name="T20" fmla="*/ 2147483647 w 36"/>
              <a:gd name="T21" fmla="*/ 2147483647 h 36"/>
              <a:gd name="T22" fmla="*/ 2147483647 w 36"/>
              <a:gd name="T23" fmla="*/ 2147483647 h 36"/>
              <a:gd name="T24" fmla="*/ 2147483647 w 36"/>
              <a:gd name="T25" fmla="*/ 2147483647 h 36"/>
              <a:gd name="T26" fmla="*/ 2147483647 w 36"/>
              <a:gd name="T27" fmla="*/ 2147483647 h 36"/>
              <a:gd name="T28" fmla="*/ 2147483647 w 36"/>
              <a:gd name="T29" fmla="*/ 2147483647 h 36"/>
              <a:gd name="T30" fmla="*/ 2147483647 w 36"/>
              <a:gd name="T31" fmla="*/ 0 h 36"/>
              <a:gd name="T32" fmla="*/ 2147483647 w 36"/>
              <a:gd name="T33" fmla="*/ 0 h 36"/>
              <a:gd name="T34" fmla="*/ 2147483647 w 36"/>
              <a:gd name="T35" fmla="*/ 2147483647 h 36"/>
              <a:gd name="T36" fmla="*/ 2147483647 w 36"/>
              <a:gd name="T37" fmla="*/ 2147483647 h 36"/>
              <a:gd name="T38" fmla="*/ 2147483647 w 36"/>
              <a:gd name="T39" fmla="*/ 2147483647 h 36"/>
              <a:gd name="T40" fmla="*/ 2147483647 w 36"/>
              <a:gd name="T41" fmla="*/ 2147483647 h 36"/>
              <a:gd name="T42" fmla="*/ 2147483647 w 36"/>
              <a:gd name="T43" fmla="*/ 2147483647 h 36"/>
              <a:gd name="T44" fmla="*/ 2147483647 w 36"/>
              <a:gd name="T45" fmla="*/ 2147483647 h 36"/>
              <a:gd name="T46" fmla="*/ 2147483647 w 36"/>
              <a:gd name="T47" fmla="*/ 2147483647 h 36"/>
              <a:gd name="T48" fmla="*/ 2147483647 w 36"/>
              <a:gd name="T49" fmla="*/ 2147483647 h 36"/>
              <a:gd name="T50" fmla="*/ 2147483647 w 36"/>
              <a:gd name="T51" fmla="*/ 2147483647 h 36"/>
              <a:gd name="T52" fmla="*/ 2147483647 w 36"/>
              <a:gd name="T53" fmla="*/ 2147483647 h 36"/>
              <a:gd name="T54" fmla="*/ 2147483647 w 36"/>
              <a:gd name="T55" fmla="*/ 2147483647 h 36"/>
              <a:gd name="T56" fmla="*/ 2147483647 w 36"/>
              <a:gd name="T57" fmla="*/ 2147483647 h 36"/>
              <a:gd name="T58" fmla="*/ 2147483647 w 36"/>
              <a:gd name="T59" fmla="*/ 2147483647 h 36"/>
              <a:gd name="T60" fmla="*/ 2147483647 w 36"/>
              <a:gd name="T61" fmla="*/ 2147483647 h 36"/>
              <a:gd name="T62" fmla="*/ 2147483647 w 36"/>
              <a:gd name="T63" fmla="*/ 2147483647 h 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
              <a:gd name="T97" fmla="*/ 0 h 36"/>
              <a:gd name="T98" fmla="*/ 36 w 36"/>
              <a:gd name="T99" fmla="*/ 36 h 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 h="36">
                <a:moveTo>
                  <a:pt x="18" y="36"/>
                </a:moveTo>
                <a:lnTo>
                  <a:pt x="20" y="36"/>
                </a:lnTo>
                <a:lnTo>
                  <a:pt x="22" y="35"/>
                </a:lnTo>
                <a:lnTo>
                  <a:pt x="23" y="35"/>
                </a:lnTo>
                <a:lnTo>
                  <a:pt x="25" y="34"/>
                </a:lnTo>
                <a:lnTo>
                  <a:pt x="27" y="34"/>
                </a:lnTo>
                <a:lnTo>
                  <a:pt x="28" y="33"/>
                </a:lnTo>
                <a:lnTo>
                  <a:pt x="29" y="32"/>
                </a:lnTo>
                <a:lnTo>
                  <a:pt x="31" y="31"/>
                </a:lnTo>
                <a:lnTo>
                  <a:pt x="32" y="29"/>
                </a:lnTo>
                <a:lnTo>
                  <a:pt x="33" y="28"/>
                </a:lnTo>
                <a:lnTo>
                  <a:pt x="34" y="26"/>
                </a:lnTo>
                <a:lnTo>
                  <a:pt x="35" y="25"/>
                </a:lnTo>
                <a:lnTo>
                  <a:pt x="35" y="23"/>
                </a:lnTo>
                <a:lnTo>
                  <a:pt x="36" y="22"/>
                </a:lnTo>
                <a:lnTo>
                  <a:pt x="36" y="20"/>
                </a:lnTo>
                <a:lnTo>
                  <a:pt x="36" y="18"/>
                </a:lnTo>
                <a:lnTo>
                  <a:pt x="36" y="16"/>
                </a:lnTo>
                <a:lnTo>
                  <a:pt x="36" y="14"/>
                </a:lnTo>
                <a:lnTo>
                  <a:pt x="35" y="13"/>
                </a:lnTo>
                <a:lnTo>
                  <a:pt x="35" y="11"/>
                </a:lnTo>
                <a:lnTo>
                  <a:pt x="34" y="10"/>
                </a:lnTo>
                <a:lnTo>
                  <a:pt x="33" y="8"/>
                </a:lnTo>
                <a:lnTo>
                  <a:pt x="32" y="7"/>
                </a:lnTo>
                <a:lnTo>
                  <a:pt x="31" y="5"/>
                </a:lnTo>
                <a:lnTo>
                  <a:pt x="29" y="4"/>
                </a:lnTo>
                <a:lnTo>
                  <a:pt x="28" y="3"/>
                </a:lnTo>
                <a:lnTo>
                  <a:pt x="27" y="2"/>
                </a:lnTo>
                <a:lnTo>
                  <a:pt x="25" y="2"/>
                </a:lnTo>
                <a:lnTo>
                  <a:pt x="23" y="1"/>
                </a:lnTo>
                <a:lnTo>
                  <a:pt x="22" y="1"/>
                </a:lnTo>
                <a:lnTo>
                  <a:pt x="20" y="0"/>
                </a:lnTo>
                <a:lnTo>
                  <a:pt x="18" y="0"/>
                </a:lnTo>
                <a:lnTo>
                  <a:pt x="16" y="0"/>
                </a:lnTo>
                <a:lnTo>
                  <a:pt x="15" y="1"/>
                </a:lnTo>
                <a:lnTo>
                  <a:pt x="13" y="1"/>
                </a:lnTo>
                <a:lnTo>
                  <a:pt x="11" y="2"/>
                </a:lnTo>
                <a:lnTo>
                  <a:pt x="10" y="2"/>
                </a:lnTo>
                <a:lnTo>
                  <a:pt x="8" y="3"/>
                </a:lnTo>
                <a:lnTo>
                  <a:pt x="7" y="4"/>
                </a:lnTo>
                <a:lnTo>
                  <a:pt x="6" y="5"/>
                </a:lnTo>
                <a:lnTo>
                  <a:pt x="4" y="7"/>
                </a:lnTo>
                <a:lnTo>
                  <a:pt x="3" y="8"/>
                </a:lnTo>
                <a:lnTo>
                  <a:pt x="3" y="10"/>
                </a:lnTo>
                <a:lnTo>
                  <a:pt x="2" y="11"/>
                </a:lnTo>
                <a:lnTo>
                  <a:pt x="1" y="13"/>
                </a:lnTo>
                <a:lnTo>
                  <a:pt x="1" y="14"/>
                </a:lnTo>
                <a:lnTo>
                  <a:pt x="1" y="16"/>
                </a:lnTo>
                <a:lnTo>
                  <a:pt x="0" y="18"/>
                </a:lnTo>
                <a:lnTo>
                  <a:pt x="1" y="20"/>
                </a:lnTo>
                <a:lnTo>
                  <a:pt x="1" y="22"/>
                </a:lnTo>
                <a:lnTo>
                  <a:pt x="1" y="23"/>
                </a:lnTo>
                <a:lnTo>
                  <a:pt x="2" y="25"/>
                </a:lnTo>
                <a:lnTo>
                  <a:pt x="3" y="26"/>
                </a:lnTo>
                <a:lnTo>
                  <a:pt x="3" y="28"/>
                </a:lnTo>
                <a:lnTo>
                  <a:pt x="4" y="29"/>
                </a:lnTo>
                <a:lnTo>
                  <a:pt x="6" y="31"/>
                </a:lnTo>
                <a:lnTo>
                  <a:pt x="7" y="32"/>
                </a:lnTo>
                <a:lnTo>
                  <a:pt x="8" y="33"/>
                </a:lnTo>
                <a:lnTo>
                  <a:pt x="10" y="34"/>
                </a:lnTo>
                <a:lnTo>
                  <a:pt x="11" y="34"/>
                </a:lnTo>
                <a:lnTo>
                  <a:pt x="13" y="35"/>
                </a:lnTo>
                <a:lnTo>
                  <a:pt x="15" y="35"/>
                </a:lnTo>
                <a:lnTo>
                  <a:pt x="16" y="36"/>
                </a:lnTo>
                <a:lnTo>
                  <a:pt x="18" y="36"/>
                </a:lnTo>
              </a:path>
            </a:pathLst>
          </a:custGeom>
          <a:noFill/>
          <a:ln w="1588">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 name="Freeform 79">
            <a:extLst>
              <a:ext uri="{FF2B5EF4-FFF2-40B4-BE49-F238E27FC236}">
                <a16:creationId xmlns:a16="http://schemas.microsoft.com/office/drawing/2014/main" id="{2A92AEF8-8862-8D8A-B947-67ED86A907F6}"/>
              </a:ext>
            </a:extLst>
          </p:cNvPr>
          <p:cNvSpPr>
            <a:spLocks/>
          </p:cNvSpPr>
          <p:nvPr/>
        </p:nvSpPr>
        <p:spPr bwMode="auto">
          <a:xfrm>
            <a:off x="9314288" y="2656706"/>
            <a:ext cx="57150" cy="57150"/>
          </a:xfrm>
          <a:custGeom>
            <a:avLst/>
            <a:gdLst>
              <a:gd name="T0" fmla="*/ 2147483647 w 36"/>
              <a:gd name="T1" fmla="*/ 2147483647 h 36"/>
              <a:gd name="T2" fmla="*/ 2147483647 w 36"/>
              <a:gd name="T3" fmla="*/ 2147483647 h 36"/>
              <a:gd name="T4" fmla="*/ 2147483647 w 36"/>
              <a:gd name="T5" fmla="*/ 2147483647 h 36"/>
              <a:gd name="T6" fmla="*/ 2147483647 w 36"/>
              <a:gd name="T7" fmla="*/ 2147483647 h 36"/>
              <a:gd name="T8" fmla="*/ 2147483647 w 36"/>
              <a:gd name="T9" fmla="*/ 2147483647 h 36"/>
              <a:gd name="T10" fmla="*/ 2147483647 w 36"/>
              <a:gd name="T11" fmla="*/ 2147483647 h 36"/>
              <a:gd name="T12" fmla="*/ 2147483647 w 36"/>
              <a:gd name="T13" fmla="*/ 2147483647 h 36"/>
              <a:gd name="T14" fmla="*/ 2147483647 w 36"/>
              <a:gd name="T15" fmla="*/ 2147483647 h 36"/>
              <a:gd name="T16" fmla="*/ 2147483647 w 36"/>
              <a:gd name="T17" fmla="*/ 2147483647 h 36"/>
              <a:gd name="T18" fmla="*/ 2147483647 w 36"/>
              <a:gd name="T19" fmla="*/ 2147483647 h 36"/>
              <a:gd name="T20" fmla="*/ 2147483647 w 36"/>
              <a:gd name="T21" fmla="*/ 2147483647 h 36"/>
              <a:gd name="T22" fmla="*/ 2147483647 w 36"/>
              <a:gd name="T23" fmla="*/ 2147483647 h 36"/>
              <a:gd name="T24" fmla="*/ 2147483647 w 36"/>
              <a:gd name="T25" fmla="*/ 2147483647 h 36"/>
              <a:gd name="T26" fmla="*/ 2147483647 w 36"/>
              <a:gd name="T27" fmla="*/ 2147483647 h 36"/>
              <a:gd name="T28" fmla="*/ 2147483647 w 36"/>
              <a:gd name="T29" fmla="*/ 2147483647 h 36"/>
              <a:gd name="T30" fmla="*/ 2147483647 w 36"/>
              <a:gd name="T31" fmla="*/ 2147483647 h 36"/>
              <a:gd name="T32" fmla="*/ 2147483647 w 36"/>
              <a:gd name="T33" fmla="*/ 2147483647 h 36"/>
              <a:gd name="T34" fmla="*/ 2147483647 w 36"/>
              <a:gd name="T35" fmla="*/ 2147483647 h 36"/>
              <a:gd name="T36" fmla="*/ 2147483647 w 36"/>
              <a:gd name="T37" fmla="*/ 2147483647 h 36"/>
              <a:gd name="T38" fmla="*/ 2147483647 w 36"/>
              <a:gd name="T39" fmla="*/ 2147483647 h 36"/>
              <a:gd name="T40" fmla="*/ 2147483647 w 36"/>
              <a:gd name="T41" fmla="*/ 2147483647 h 36"/>
              <a:gd name="T42" fmla="*/ 2147483647 w 36"/>
              <a:gd name="T43" fmla="*/ 2147483647 h 36"/>
              <a:gd name="T44" fmla="*/ 2147483647 w 36"/>
              <a:gd name="T45" fmla="*/ 2147483647 h 36"/>
              <a:gd name="T46" fmla="*/ 0 w 36"/>
              <a:gd name="T47" fmla="*/ 2147483647 h 36"/>
              <a:gd name="T48" fmla="*/ 0 w 36"/>
              <a:gd name="T49" fmla="*/ 2147483647 h 36"/>
              <a:gd name="T50" fmla="*/ 2147483647 w 36"/>
              <a:gd name="T51" fmla="*/ 2147483647 h 36"/>
              <a:gd name="T52" fmla="*/ 2147483647 w 36"/>
              <a:gd name="T53" fmla="*/ 2147483647 h 36"/>
              <a:gd name="T54" fmla="*/ 2147483647 w 36"/>
              <a:gd name="T55" fmla="*/ 2147483647 h 36"/>
              <a:gd name="T56" fmla="*/ 2147483647 w 36"/>
              <a:gd name="T57" fmla="*/ 2147483647 h 36"/>
              <a:gd name="T58" fmla="*/ 2147483647 w 36"/>
              <a:gd name="T59" fmla="*/ 2147483647 h 36"/>
              <a:gd name="T60" fmla="*/ 2147483647 w 36"/>
              <a:gd name="T61" fmla="*/ 2147483647 h 36"/>
              <a:gd name="T62" fmla="*/ 2147483647 w 36"/>
              <a:gd name="T63" fmla="*/ 2147483647 h 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
              <a:gd name="T97" fmla="*/ 0 h 36"/>
              <a:gd name="T98" fmla="*/ 36 w 36"/>
              <a:gd name="T99" fmla="*/ 36 h 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 h="36">
                <a:moveTo>
                  <a:pt x="18" y="36"/>
                </a:moveTo>
                <a:lnTo>
                  <a:pt x="20" y="36"/>
                </a:lnTo>
                <a:lnTo>
                  <a:pt x="21" y="36"/>
                </a:lnTo>
                <a:lnTo>
                  <a:pt x="23" y="35"/>
                </a:lnTo>
                <a:lnTo>
                  <a:pt x="25" y="35"/>
                </a:lnTo>
                <a:lnTo>
                  <a:pt x="26" y="34"/>
                </a:lnTo>
                <a:lnTo>
                  <a:pt x="28" y="33"/>
                </a:lnTo>
                <a:lnTo>
                  <a:pt x="29" y="32"/>
                </a:lnTo>
                <a:lnTo>
                  <a:pt x="30" y="31"/>
                </a:lnTo>
                <a:lnTo>
                  <a:pt x="32" y="30"/>
                </a:lnTo>
                <a:lnTo>
                  <a:pt x="33" y="28"/>
                </a:lnTo>
                <a:lnTo>
                  <a:pt x="33" y="27"/>
                </a:lnTo>
                <a:lnTo>
                  <a:pt x="34" y="25"/>
                </a:lnTo>
                <a:lnTo>
                  <a:pt x="35" y="24"/>
                </a:lnTo>
                <a:lnTo>
                  <a:pt x="35" y="22"/>
                </a:lnTo>
                <a:lnTo>
                  <a:pt x="36" y="20"/>
                </a:lnTo>
                <a:lnTo>
                  <a:pt x="36" y="18"/>
                </a:lnTo>
                <a:lnTo>
                  <a:pt x="36" y="16"/>
                </a:lnTo>
                <a:lnTo>
                  <a:pt x="35" y="15"/>
                </a:lnTo>
                <a:lnTo>
                  <a:pt x="35" y="13"/>
                </a:lnTo>
                <a:lnTo>
                  <a:pt x="34" y="11"/>
                </a:lnTo>
                <a:lnTo>
                  <a:pt x="33" y="10"/>
                </a:lnTo>
                <a:lnTo>
                  <a:pt x="33" y="8"/>
                </a:lnTo>
                <a:lnTo>
                  <a:pt x="32" y="7"/>
                </a:lnTo>
                <a:lnTo>
                  <a:pt x="30" y="6"/>
                </a:lnTo>
                <a:lnTo>
                  <a:pt x="29" y="5"/>
                </a:lnTo>
                <a:lnTo>
                  <a:pt x="28" y="4"/>
                </a:lnTo>
                <a:lnTo>
                  <a:pt x="26" y="3"/>
                </a:lnTo>
                <a:lnTo>
                  <a:pt x="25" y="2"/>
                </a:lnTo>
                <a:lnTo>
                  <a:pt x="23" y="1"/>
                </a:lnTo>
                <a:lnTo>
                  <a:pt x="21" y="1"/>
                </a:lnTo>
                <a:lnTo>
                  <a:pt x="20" y="1"/>
                </a:lnTo>
                <a:lnTo>
                  <a:pt x="18" y="0"/>
                </a:lnTo>
                <a:lnTo>
                  <a:pt x="16" y="1"/>
                </a:lnTo>
                <a:lnTo>
                  <a:pt x="14" y="1"/>
                </a:lnTo>
                <a:lnTo>
                  <a:pt x="13" y="1"/>
                </a:lnTo>
                <a:lnTo>
                  <a:pt x="11" y="2"/>
                </a:lnTo>
                <a:lnTo>
                  <a:pt x="9" y="3"/>
                </a:lnTo>
                <a:lnTo>
                  <a:pt x="8" y="4"/>
                </a:lnTo>
                <a:lnTo>
                  <a:pt x="7" y="5"/>
                </a:lnTo>
                <a:lnTo>
                  <a:pt x="5" y="6"/>
                </a:lnTo>
                <a:lnTo>
                  <a:pt x="4" y="7"/>
                </a:lnTo>
                <a:lnTo>
                  <a:pt x="3" y="8"/>
                </a:lnTo>
                <a:lnTo>
                  <a:pt x="2" y="10"/>
                </a:lnTo>
                <a:lnTo>
                  <a:pt x="2" y="11"/>
                </a:lnTo>
                <a:lnTo>
                  <a:pt x="1" y="13"/>
                </a:lnTo>
                <a:lnTo>
                  <a:pt x="0" y="15"/>
                </a:lnTo>
                <a:lnTo>
                  <a:pt x="0" y="16"/>
                </a:lnTo>
                <a:lnTo>
                  <a:pt x="0" y="18"/>
                </a:lnTo>
                <a:lnTo>
                  <a:pt x="0" y="20"/>
                </a:lnTo>
                <a:lnTo>
                  <a:pt x="0" y="22"/>
                </a:lnTo>
                <a:lnTo>
                  <a:pt x="1" y="24"/>
                </a:lnTo>
                <a:lnTo>
                  <a:pt x="2" y="25"/>
                </a:lnTo>
                <a:lnTo>
                  <a:pt x="2" y="27"/>
                </a:lnTo>
                <a:lnTo>
                  <a:pt x="3" y="28"/>
                </a:lnTo>
                <a:lnTo>
                  <a:pt x="4" y="30"/>
                </a:lnTo>
                <a:lnTo>
                  <a:pt x="5" y="31"/>
                </a:lnTo>
                <a:lnTo>
                  <a:pt x="7" y="32"/>
                </a:lnTo>
                <a:lnTo>
                  <a:pt x="8" y="33"/>
                </a:lnTo>
                <a:lnTo>
                  <a:pt x="9" y="34"/>
                </a:lnTo>
                <a:lnTo>
                  <a:pt x="11" y="35"/>
                </a:lnTo>
                <a:lnTo>
                  <a:pt x="13" y="35"/>
                </a:lnTo>
                <a:lnTo>
                  <a:pt x="14" y="36"/>
                </a:lnTo>
                <a:lnTo>
                  <a:pt x="16" y="36"/>
                </a:lnTo>
                <a:lnTo>
                  <a:pt x="18" y="36"/>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80">
            <a:extLst>
              <a:ext uri="{FF2B5EF4-FFF2-40B4-BE49-F238E27FC236}">
                <a16:creationId xmlns:a16="http://schemas.microsoft.com/office/drawing/2014/main" id="{294857DE-6218-6DC6-8697-7E6B95C3A60C}"/>
              </a:ext>
            </a:extLst>
          </p:cNvPr>
          <p:cNvSpPr>
            <a:spLocks/>
          </p:cNvSpPr>
          <p:nvPr/>
        </p:nvSpPr>
        <p:spPr bwMode="auto">
          <a:xfrm>
            <a:off x="9314288" y="2656706"/>
            <a:ext cx="57150" cy="57150"/>
          </a:xfrm>
          <a:custGeom>
            <a:avLst/>
            <a:gdLst>
              <a:gd name="T0" fmla="*/ 2147483647 w 36"/>
              <a:gd name="T1" fmla="*/ 2147483647 h 36"/>
              <a:gd name="T2" fmla="*/ 2147483647 w 36"/>
              <a:gd name="T3" fmla="*/ 2147483647 h 36"/>
              <a:gd name="T4" fmla="*/ 2147483647 w 36"/>
              <a:gd name="T5" fmla="*/ 2147483647 h 36"/>
              <a:gd name="T6" fmla="*/ 2147483647 w 36"/>
              <a:gd name="T7" fmla="*/ 2147483647 h 36"/>
              <a:gd name="T8" fmla="*/ 2147483647 w 36"/>
              <a:gd name="T9" fmla="*/ 2147483647 h 36"/>
              <a:gd name="T10" fmla="*/ 2147483647 w 36"/>
              <a:gd name="T11" fmla="*/ 2147483647 h 36"/>
              <a:gd name="T12" fmla="*/ 2147483647 w 36"/>
              <a:gd name="T13" fmla="*/ 2147483647 h 36"/>
              <a:gd name="T14" fmla="*/ 2147483647 w 36"/>
              <a:gd name="T15" fmla="*/ 2147483647 h 36"/>
              <a:gd name="T16" fmla="*/ 2147483647 w 36"/>
              <a:gd name="T17" fmla="*/ 2147483647 h 36"/>
              <a:gd name="T18" fmla="*/ 2147483647 w 36"/>
              <a:gd name="T19" fmla="*/ 2147483647 h 36"/>
              <a:gd name="T20" fmla="*/ 2147483647 w 36"/>
              <a:gd name="T21" fmla="*/ 2147483647 h 36"/>
              <a:gd name="T22" fmla="*/ 2147483647 w 36"/>
              <a:gd name="T23" fmla="*/ 2147483647 h 36"/>
              <a:gd name="T24" fmla="*/ 2147483647 w 36"/>
              <a:gd name="T25" fmla="*/ 2147483647 h 36"/>
              <a:gd name="T26" fmla="*/ 2147483647 w 36"/>
              <a:gd name="T27" fmla="*/ 2147483647 h 36"/>
              <a:gd name="T28" fmla="*/ 2147483647 w 36"/>
              <a:gd name="T29" fmla="*/ 2147483647 h 36"/>
              <a:gd name="T30" fmla="*/ 2147483647 w 36"/>
              <a:gd name="T31" fmla="*/ 2147483647 h 36"/>
              <a:gd name="T32" fmla="*/ 2147483647 w 36"/>
              <a:gd name="T33" fmla="*/ 2147483647 h 36"/>
              <a:gd name="T34" fmla="*/ 2147483647 w 36"/>
              <a:gd name="T35" fmla="*/ 2147483647 h 36"/>
              <a:gd name="T36" fmla="*/ 2147483647 w 36"/>
              <a:gd name="T37" fmla="*/ 2147483647 h 36"/>
              <a:gd name="T38" fmla="*/ 2147483647 w 36"/>
              <a:gd name="T39" fmla="*/ 2147483647 h 36"/>
              <a:gd name="T40" fmla="*/ 2147483647 w 36"/>
              <a:gd name="T41" fmla="*/ 2147483647 h 36"/>
              <a:gd name="T42" fmla="*/ 2147483647 w 36"/>
              <a:gd name="T43" fmla="*/ 2147483647 h 36"/>
              <a:gd name="T44" fmla="*/ 2147483647 w 36"/>
              <a:gd name="T45" fmla="*/ 2147483647 h 36"/>
              <a:gd name="T46" fmla="*/ 0 w 36"/>
              <a:gd name="T47" fmla="*/ 2147483647 h 36"/>
              <a:gd name="T48" fmla="*/ 0 w 36"/>
              <a:gd name="T49" fmla="*/ 2147483647 h 36"/>
              <a:gd name="T50" fmla="*/ 2147483647 w 36"/>
              <a:gd name="T51" fmla="*/ 2147483647 h 36"/>
              <a:gd name="T52" fmla="*/ 2147483647 w 36"/>
              <a:gd name="T53" fmla="*/ 2147483647 h 36"/>
              <a:gd name="T54" fmla="*/ 2147483647 w 36"/>
              <a:gd name="T55" fmla="*/ 2147483647 h 36"/>
              <a:gd name="T56" fmla="*/ 2147483647 w 36"/>
              <a:gd name="T57" fmla="*/ 2147483647 h 36"/>
              <a:gd name="T58" fmla="*/ 2147483647 w 36"/>
              <a:gd name="T59" fmla="*/ 2147483647 h 36"/>
              <a:gd name="T60" fmla="*/ 2147483647 w 36"/>
              <a:gd name="T61" fmla="*/ 2147483647 h 36"/>
              <a:gd name="T62" fmla="*/ 2147483647 w 36"/>
              <a:gd name="T63" fmla="*/ 2147483647 h 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
              <a:gd name="T97" fmla="*/ 0 h 36"/>
              <a:gd name="T98" fmla="*/ 36 w 36"/>
              <a:gd name="T99" fmla="*/ 36 h 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 h="36">
                <a:moveTo>
                  <a:pt x="18" y="36"/>
                </a:moveTo>
                <a:lnTo>
                  <a:pt x="20" y="36"/>
                </a:lnTo>
                <a:lnTo>
                  <a:pt x="21" y="36"/>
                </a:lnTo>
                <a:lnTo>
                  <a:pt x="23" y="35"/>
                </a:lnTo>
                <a:lnTo>
                  <a:pt x="25" y="35"/>
                </a:lnTo>
                <a:lnTo>
                  <a:pt x="26" y="34"/>
                </a:lnTo>
                <a:lnTo>
                  <a:pt x="28" y="33"/>
                </a:lnTo>
                <a:lnTo>
                  <a:pt x="29" y="32"/>
                </a:lnTo>
                <a:lnTo>
                  <a:pt x="30" y="31"/>
                </a:lnTo>
                <a:lnTo>
                  <a:pt x="32" y="30"/>
                </a:lnTo>
                <a:lnTo>
                  <a:pt x="33" y="28"/>
                </a:lnTo>
                <a:lnTo>
                  <a:pt x="33" y="27"/>
                </a:lnTo>
                <a:lnTo>
                  <a:pt x="34" y="25"/>
                </a:lnTo>
                <a:lnTo>
                  <a:pt x="35" y="24"/>
                </a:lnTo>
                <a:lnTo>
                  <a:pt x="35" y="22"/>
                </a:lnTo>
                <a:lnTo>
                  <a:pt x="36" y="20"/>
                </a:lnTo>
                <a:lnTo>
                  <a:pt x="36" y="18"/>
                </a:lnTo>
                <a:lnTo>
                  <a:pt x="36" y="16"/>
                </a:lnTo>
                <a:lnTo>
                  <a:pt x="35" y="15"/>
                </a:lnTo>
                <a:lnTo>
                  <a:pt x="35" y="13"/>
                </a:lnTo>
                <a:lnTo>
                  <a:pt x="34" y="11"/>
                </a:lnTo>
                <a:lnTo>
                  <a:pt x="33" y="10"/>
                </a:lnTo>
                <a:lnTo>
                  <a:pt x="33" y="8"/>
                </a:lnTo>
                <a:lnTo>
                  <a:pt x="32" y="7"/>
                </a:lnTo>
                <a:lnTo>
                  <a:pt x="30" y="6"/>
                </a:lnTo>
                <a:lnTo>
                  <a:pt x="29" y="5"/>
                </a:lnTo>
                <a:lnTo>
                  <a:pt x="28" y="4"/>
                </a:lnTo>
                <a:lnTo>
                  <a:pt x="26" y="3"/>
                </a:lnTo>
                <a:lnTo>
                  <a:pt x="25" y="2"/>
                </a:lnTo>
                <a:lnTo>
                  <a:pt x="23" y="1"/>
                </a:lnTo>
                <a:lnTo>
                  <a:pt x="21" y="1"/>
                </a:lnTo>
                <a:lnTo>
                  <a:pt x="20" y="1"/>
                </a:lnTo>
                <a:lnTo>
                  <a:pt x="18" y="0"/>
                </a:lnTo>
                <a:lnTo>
                  <a:pt x="16" y="1"/>
                </a:lnTo>
                <a:lnTo>
                  <a:pt x="14" y="1"/>
                </a:lnTo>
                <a:lnTo>
                  <a:pt x="13" y="1"/>
                </a:lnTo>
                <a:lnTo>
                  <a:pt x="11" y="2"/>
                </a:lnTo>
                <a:lnTo>
                  <a:pt x="9" y="3"/>
                </a:lnTo>
                <a:lnTo>
                  <a:pt x="8" y="4"/>
                </a:lnTo>
                <a:lnTo>
                  <a:pt x="7" y="5"/>
                </a:lnTo>
                <a:lnTo>
                  <a:pt x="5" y="6"/>
                </a:lnTo>
                <a:lnTo>
                  <a:pt x="4" y="7"/>
                </a:lnTo>
                <a:lnTo>
                  <a:pt x="3" y="8"/>
                </a:lnTo>
                <a:lnTo>
                  <a:pt x="2" y="10"/>
                </a:lnTo>
                <a:lnTo>
                  <a:pt x="2" y="11"/>
                </a:lnTo>
                <a:lnTo>
                  <a:pt x="1" y="13"/>
                </a:lnTo>
                <a:lnTo>
                  <a:pt x="0" y="15"/>
                </a:lnTo>
                <a:lnTo>
                  <a:pt x="0" y="16"/>
                </a:lnTo>
                <a:lnTo>
                  <a:pt x="0" y="18"/>
                </a:lnTo>
                <a:lnTo>
                  <a:pt x="0" y="20"/>
                </a:lnTo>
                <a:lnTo>
                  <a:pt x="0" y="22"/>
                </a:lnTo>
                <a:lnTo>
                  <a:pt x="1" y="24"/>
                </a:lnTo>
                <a:lnTo>
                  <a:pt x="2" y="25"/>
                </a:lnTo>
                <a:lnTo>
                  <a:pt x="2" y="27"/>
                </a:lnTo>
                <a:lnTo>
                  <a:pt x="3" y="28"/>
                </a:lnTo>
                <a:lnTo>
                  <a:pt x="4" y="30"/>
                </a:lnTo>
                <a:lnTo>
                  <a:pt x="5" y="31"/>
                </a:lnTo>
                <a:lnTo>
                  <a:pt x="7" y="32"/>
                </a:lnTo>
                <a:lnTo>
                  <a:pt x="8" y="33"/>
                </a:lnTo>
                <a:lnTo>
                  <a:pt x="9" y="34"/>
                </a:lnTo>
                <a:lnTo>
                  <a:pt x="11" y="35"/>
                </a:lnTo>
                <a:lnTo>
                  <a:pt x="13" y="35"/>
                </a:lnTo>
                <a:lnTo>
                  <a:pt x="14" y="36"/>
                </a:lnTo>
                <a:lnTo>
                  <a:pt x="16" y="36"/>
                </a:lnTo>
                <a:lnTo>
                  <a:pt x="18" y="36"/>
                </a:lnTo>
              </a:path>
            </a:pathLst>
          </a:custGeom>
          <a:noFill/>
          <a:ln w="1588">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 name="Freeform 81">
            <a:extLst>
              <a:ext uri="{FF2B5EF4-FFF2-40B4-BE49-F238E27FC236}">
                <a16:creationId xmlns:a16="http://schemas.microsoft.com/office/drawing/2014/main" id="{4245280D-51F7-06A1-A92E-01E514A83C19}"/>
              </a:ext>
            </a:extLst>
          </p:cNvPr>
          <p:cNvSpPr>
            <a:spLocks/>
          </p:cNvSpPr>
          <p:nvPr/>
        </p:nvSpPr>
        <p:spPr bwMode="auto">
          <a:xfrm>
            <a:off x="10004851" y="2667819"/>
            <a:ext cx="57150" cy="57150"/>
          </a:xfrm>
          <a:custGeom>
            <a:avLst/>
            <a:gdLst>
              <a:gd name="T0" fmla="*/ 2147483647 w 36"/>
              <a:gd name="T1" fmla="*/ 2147483647 h 36"/>
              <a:gd name="T2" fmla="*/ 2147483647 w 36"/>
              <a:gd name="T3" fmla="*/ 2147483647 h 36"/>
              <a:gd name="T4" fmla="*/ 2147483647 w 36"/>
              <a:gd name="T5" fmla="*/ 2147483647 h 36"/>
              <a:gd name="T6" fmla="*/ 2147483647 w 36"/>
              <a:gd name="T7" fmla="*/ 2147483647 h 36"/>
              <a:gd name="T8" fmla="*/ 2147483647 w 36"/>
              <a:gd name="T9" fmla="*/ 2147483647 h 36"/>
              <a:gd name="T10" fmla="*/ 2147483647 w 36"/>
              <a:gd name="T11" fmla="*/ 2147483647 h 36"/>
              <a:gd name="T12" fmla="*/ 2147483647 w 36"/>
              <a:gd name="T13" fmla="*/ 2147483647 h 36"/>
              <a:gd name="T14" fmla="*/ 2147483647 w 36"/>
              <a:gd name="T15" fmla="*/ 2147483647 h 36"/>
              <a:gd name="T16" fmla="*/ 2147483647 w 36"/>
              <a:gd name="T17" fmla="*/ 2147483647 h 36"/>
              <a:gd name="T18" fmla="*/ 2147483647 w 36"/>
              <a:gd name="T19" fmla="*/ 2147483647 h 36"/>
              <a:gd name="T20" fmla="*/ 2147483647 w 36"/>
              <a:gd name="T21" fmla="*/ 2147483647 h 36"/>
              <a:gd name="T22" fmla="*/ 2147483647 w 36"/>
              <a:gd name="T23" fmla="*/ 2147483647 h 36"/>
              <a:gd name="T24" fmla="*/ 2147483647 w 36"/>
              <a:gd name="T25" fmla="*/ 2147483647 h 36"/>
              <a:gd name="T26" fmla="*/ 2147483647 w 36"/>
              <a:gd name="T27" fmla="*/ 2147483647 h 36"/>
              <a:gd name="T28" fmla="*/ 2147483647 w 36"/>
              <a:gd name="T29" fmla="*/ 2147483647 h 36"/>
              <a:gd name="T30" fmla="*/ 2147483647 w 36"/>
              <a:gd name="T31" fmla="*/ 0 h 36"/>
              <a:gd name="T32" fmla="*/ 2147483647 w 36"/>
              <a:gd name="T33" fmla="*/ 0 h 36"/>
              <a:gd name="T34" fmla="*/ 2147483647 w 36"/>
              <a:gd name="T35" fmla="*/ 2147483647 h 36"/>
              <a:gd name="T36" fmla="*/ 2147483647 w 36"/>
              <a:gd name="T37" fmla="*/ 2147483647 h 36"/>
              <a:gd name="T38" fmla="*/ 2147483647 w 36"/>
              <a:gd name="T39" fmla="*/ 2147483647 h 36"/>
              <a:gd name="T40" fmla="*/ 2147483647 w 36"/>
              <a:gd name="T41" fmla="*/ 2147483647 h 36"/>
              <a:gd name="T42" fmla="*/ 2147483647 w 36"/>
              <a:gd name="T43" fmla="*/ 2147483647 h 36"/>
              <a:gd name="T44" fmla="*/ 2147483647 w 36"/>
              <a:gd name="T45" fmla="*/ 2147483647 h 36"/>
              <a:gd name="T46" fmla="*/ 0 w 36"/>
              <a:gd name="T47" fmla="*/ 2147483647 h 36"/>
              <a:gd name="T48" fmla="*/ 0 w 36"/>
              <a:gd name="T49" fmla="*/ 2147483647 h 36"/>
              <a:gd name="T50" fmla="*/ 2147483647 w 36"/>
              <a:gd name="T51" fmla="*/ 2147483647 h 36"/>
              <a:gd name="T52" fmla="*/ 2147483647 w 36"/>
              <a:gd name="T53" fmla="*/ 2147483647 h 36"/>
              <a:gd name="T54" fmla="*/ 2147483647 w 36"/>
              <a:gd name="T55" fmla="*/ 2147483647 h 36"/>
              <a:gd name="T56" fmla="*/ 2147483647 w 36"/>
              <a:gd name="T57" fmla="*/ 2147483647 h 36"/>
              <a:gd name="T58" fmla="*/ 2147483647 w 36"/>
              <a:gd name="T59" fmla="*/ 2147483647 h 36"/>
              <a:gd name="T60" fmla="*/ 2147483647 w 36"/>
              <a:gd name="T61" fmla="*/ 2147483647 h 36"/>
              <a:gd name="T62" fmla="*/ 2147483647 w 36"/>
              <a:gd name="T63" fmla="*/ 2147483647 h 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
              <a:gd name="T97" fmla="*/ 0 h 36"/>
              <a:gd name="T98" fmla="*/ 36 w 36"/>
              <a:gd name="T99" fmla="*/ 36 h 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 h="36">
                <a:moveTo>
                  <a:pt x="18" y="36"/>
                </a:moveTo>
                <a:lnTo>
                  <a:pt x="20" y="36"/>
                </a:lnTo>
                <a:lnTo>
                  <a:pt x="22" y="35"/>
                </a:lnTo>
                <a:lnTo>
                  <a:pt x="23" y="35"/>
                </a:lnTo>
                <a:lnTo>
                  <a:pt x="25" y="34"/>
                </a:lnTo>
                <a:lnTo>
                  <a:pt x="26" y="34"/>
                </a:lnTo>
                <a:lnTo>
                  <a:pt x="28" y="33"/>
                </a:lnTo>
                <a:lnTo>
                  <a:pt x="29" y="32"/>
                </a:lnTo>
                <a:lnTo>
                  <a:pt x="31" y="31"/>
                </a:lnTo>
                <a:lnTo>
                  <a:pt x="32" y="29"/>
                </a:lnTo>
                <a:lnTo>
                  <a:pt x="33" y="28"/>
                </a:lnTo>
                <a:lnTo>
                  <a:pt x="34" y="27"/>
                </a:lnTo>
                <a:lnTo>
                  <a:pt x="34" y="25"/>
                </a:lnTo>
                <a:lnTo>
                  <a:pt x="35" y="23"/>
                </a:lnTo>
                <a:lnTo>
                  <a:pt x="35" y="22"/>
                </a:lnTo>
                <a:lnTo>
                  <a:pt x="36" y="20"/>
                </a:lnTo>
                <a:lnTo>
                  <a:pt x="36" y="18"/>
                </a:lnTo>
                <a:lnTo>
                  <a:pt x="36" y="16"/>
                </a:lnTo>
                <a:lnTo>
                  <a:pt x="35" y="14"/>
                </a:lnTo>
                <a:lnTo>
                  <a:pt x="35" y="13"/>
                </a:lnTo>
                <a:lnTo>
                  <a:pt x="34" y="11"/>
                </a:lnTo>
                <a:lnTo>
                  <a:pt x="34" y="10"/>
                </a:lnTo>
                <a:lnTo>
                  <a:pt x="33" y="8"/>
                </a:lnTo>
                <a:lnTo>
                  <a:pt x="32" y="7"/>
                </a:lnTo>
                <a:lnTo>
                  <a:pt x="31" y="5"/>
                </a:lnTo>
                <a:lnTo>
                  <a:pt x="29" y="4"/>
                </a:lnTo>
                <a:lnTo>
                  <a:pt x="28" y="3"/>
                </a:lnTo>
                <a:lnTo>
                  <a:pt x="26" y="2"/>
                </a:lnTo>
                <a:lnTo>
                  <a:pt x="25" y="2"/>
                </a:lnTo>
                <a:lnTo>
                  <a:pt x="23" y="1"/>
                </a:lnTo>
                <a:lnTo>
                  <a:pt x="22" y="1"/>
                </a:lnTo>
                <a:lnTo>
                  <a:pt x="20" y="0"/>
                </a:lnTo>
                <a:lnTo>
                  <a:pt x="18" y="0"/>
                </a:lnTo>
                <a:lnTo>
                  <a:pt x="16" y="0"/>
                </a:lnTo>
                <a:lnTo>
                  <a:pt x="14" y="1"/>
                </a:lnTo>
                <a:lnTo>
                  <a:pt x="13" y="1"/>
                </a:lnTo>
                <a:lnTo>
                  <a:pt x="11" y="2"/>
                </a:lnTo>
                <a:lnTo>
                  <a:pt x="10" y="2"/>
                </a:lnTo>
                <a:lnTo>
                  <a:pt x="8" y="3"/>
                </a:lnTo>
                <a:lnTo>
                  <a:pt x="7" y="4"/>
                </a:lnTo>
                <a:lnTo>
                  <a:pt x="5" y="5"/>
                </a:lnTo>
                <a:lnTo>
                  <a:pt x="4" y="7"/>
                </a:lnTo>
                <a:lnTo>
                  <a:pt x="3" y="8"/>
                </a:lnTo>
                <a:lnTo>
                  <a:pt x="2" y="10"/>
                </a:lnTo>
                <a:lnTo>
                  <a:pt x="2" y="11"/>
                </a:lnTo>
                <a:lnTo>
                  <a:pt x="1" y="13"/>
                </a:lnTo>
                <a:lnTo>
                  <a:pt x="1" y="14"/>
                </a:lnTo>
                <a:lnTo>
                  <a:pt x="0" y="16"/>
                </a:lnTo>
                <a:lnTo>
                  <a:pt x="0" y="18"/>
                </a:lnTo>
                <a:lnTo>
                  <a:pt x="0" y="20"/>
                </a:lnTo>
                <a:lnTo>
                  <a:pt x="1" y="22"/>
                </a:lnTo>
                <a:lnTo>
                  <a:pt x="1" y="23"/>
                </a:lnTo>
                <a:lnTo>
                  <a:pt x="2" y="25"/>
                </a:lnTo>
                <a:lnTo>
                  <a:pt x="2" y="27"/>
                </a:lnTo>
                <a:lnTo>
                  <a:pt x="3" y="28"/>
                </a:lnTo>
                <a:lnTo>
                  <a:pt x="4" y="29"/>
                </a:lnTo>
                <a:lnTo>
                  <a:pt x="5" y="31"/>
                </a:lnTo>
                <a:lnTo>
                  <a:pt x="7" y="32"/>
                </a:lnTo>
                <a:lnTo>
                  <a:pt x="8" y="33"/>
                </a:lnTo>
                <a:lnTo>
                  <a:pt x="10" y="34"/>
                </a:lnTo>
                <a:lnTo>
                  <a:pt x="11" y="34"/>
                </a:lnTo>
                <a:lnTo>
                  <a:pt x="13" y="35"/>
                </a:lnTo>
                <a:lnTo>
                  <a:pt x="14" y="35"/>
                </a:lnTo>
                <a:lnTo>
                  <a:pt x="16" y="36"/>
                </a:lnTo>
                <a:lnTo>
                  <a:pt x="18" y="36"/>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82">
            <a:extLst>
              <a:ext uri="{FF2B5EF4-FFF2-40B4-BE49-F238E27FC236}">
                <a16:creationId xmlns:a16="http://schemas.microsoft.com/office/drawing/2014/main" id="{1AC31BF7-C42C-DACC-9CE9-3DA3546763D3}"/>
              </a:ext>
            </a:extLst>
          </p:cNvPr>
          <p:cNvSpPr>
            <a:spLocks/>
          </p:cNvSpPr>
          <p:nvPr/>
        </p:nvSpPr>
        <p:spPr bwMode="auto">
          <a:xfrm>
            <a:off x="10004851" y="2667819"/>
            <a:ext cx="57150" cy="57150"/>
          </a:xfrm>
          <a:custGeom>
            <a:avLst/>
            <a:gdLst>
              <a:gd name="T0" fmla="*/ 2147483647 w 36"/>
              <a:gd name="T1" fmla="*/ 2147483647 h 36"/>
              <a:gd name="T2" fmla="*/ 2147483647 w 36"/>
              <a:gd name="T3" fmla="*/ 2147483647 h 36"/>
              <a:gd name="T4" fmla="*/ 2147483647 w 36"/>
              <a:gd name="T5" fmla="*/ 2147483647 h 36"/>
              <a:gd name="T6" fmla="*/ 2147483647 w 36"/>
              <a:gd name="T7" fmla="*/ 2147483647 h 36"/>
              <a:gd name="T8" fmla="*/ 2147483647 w 36"/>
              <a:gd name="T9" fmla="*/ 2147483647 h 36"/>
              <a:gd name="T10" fmla="*/ 2147483647 w 36"/>
              <a:gd name="T11" fmla="*/ 2147483647 h 36"/>
              <a:gd name="T12" fmla="*/ 2147483647 w 36"/>
              <a:gd name="T13" fmla="*/ 2147483647 h 36"/>
              <a:gd name="T14" fmla="*/ 2147483647 w 36"/>
              <a:gd name="T15" fmla="*/ 2147483647 h 36"/>
              <a:gd name="T16" fmla="*/ 2147483647 w 36"/>
              <a:gd name="T17" fmla="*/ 2147483647 h 36"/>
              <a:gd name="T18" fmla="*/ 2147483647 w 36"/>
              <a:gd name="T19" fmla="*/ 2147483647 h 36"/>
              <a:gd name="T20" fmla="*/ 2147483647 w 36"/>
              <a:gd name="T21" fmla="*/ 2147483647 h 36"/>
              <a:gd name="T22" fmla="*/ 2147483647 w 36"/>
              <a:gd name="T23" fmla="*/ 2147483647 h 36"/>
              <a:gd name="T24" fmla="*/ 2147483647 w 36"/>
              <a:gd name="T25" fmla="*/ 2147483647 h 36"/>
              <a:gd name="T26" fmla="*/ 2147483647 w 36"/>
              <a:gd name="T27" fmla="*/ 2147483647 h 36"/>
              <a:gd name="T28" fmla="*/ 2147483647 w 36"/>
              <a:gd name="T29" fmla="*/ 2147483647 h 36"/>
              <a:gd name="T30" fmla="*/ 2147483647 w 36"/>
              <a:gd name="T31" fmla="*/ 0 h 36"/>
              <a:gd name="T32" fmla="*/ 2147483647 w 36"/>
              <a:gd name="T33" fmla="*/ 0 h 36"/>
              <a:gd name="T34" fmla="*/ 2147483647 w 36"/>
              <a:gd name="T35" fmla="*/ 2147483647 h 36"/>
              <a:gd name="T36" fmla="*/ 2147483647 w 36"/>
              <a:gd name="T37" fmla="*/ 2147483647 h 36"/>
              <a:gd name="T38" fmla="*/ 2147483647 w 36"/>
              <a:gd name="T39" fmla="*/ 2147483647 h 36"/>
              <a:gd name="T40" fmla="*/ 2147483647 w 36"/>
              <a:gd name="T41" fmla="*/ 2147483647 h 36"/>
              <a:gd name="T42" fmla="*/ 2147483647 w 36"/>
              <a:gd name="T43" fmla="*/ 2147483647 h 36"/>
              <a:gd name="T44" fmla="*/ 2147483647 w 36"/>
              <a:gd name="T45" fmla="*/ 2147483647 h 36"/>
              <a:gd name="T46" fmla="*/ 0 w 36"/>
              <a:gd name="T47" fmla="*/ 2147483647 h 36"/>
              <a:gd name="T48" fmla="*/ 0 w 36"/>
              <a:gd name="T49" fmla="*/ 2147483647 h 36"/>
              <a:gd name="T50" fmla="*/ 2147483647 w 36"/>
              <a:gd name="T51" fmla="*/ 2147483647 h 36"/>
              <a:gd name="T52" fmla="*/ 2147483647 w 36"/>
              <a:gd name="T53" fmla="*/ 2147483647 h 36"/>
              <a:gd name="T54" fmla="*/ 2147483647 w 36"/>
              <a:gd name="T55" fmla="*/ 2147483647 h 36"/>
              <a:gd name="T56" fmla="*/ 2147483647 w 36"/>
              <a:gd name="T57" fmla="*/ 2147483647 h 36"/>
              <a:gd name="T58" fmla="*/ 2147483647 w 36"/>
              <a:gd name="T59" fmla="*/ 2147483647 h 36"/>
              <a:gd name="T60" fmla="*/ 2147483647 w 36"/>
              <a:gd name="T61" fmla="*/ 2147483647 h 36"/>
              <a:gd name="T62" fmla="*/ 2147483647 w 36"/>
              <a:gd name="T63" fmla="*/ 2147483647 h 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
              <a:gd name="T97" fmla="*/ 0 h 36"/>
              <a:gd name="T98" fmla="*/ 36 w 36"/>
              <a:gd name="T99" fmla="*/ 36 h 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 h="36">
                <a:moveTo>
                  <a:pt x="18" y="36"/>
                </a:moveTo>
                <a:lnTo>
                  <a:pt x="20" y="36"/>
                </a:lnTo>
                <a:lnTo>
                  <a:pt x="22" y="35"/>
                </a:lnTo>
                <a:lnTo>
                  <a:pt x="23" y="35"/>
                </a:lnTo>
                <a:lnTo>
                  <a:pt x="25" y="34"/>
                </a:lnTo>
                <a:lnTo>
                  <a:pt x="26" y="34"/>
                </a:lnTo>
                <a:lnTo>
                  <a:pt x="28" y="33"/>
                </a:lnTo>
                <a:lnTo>
                  <a:pt x="29" y="32"/>
                </a:lnTo>
                <a:lnTo>
                  <a:pt x="31" y="31"/>
                </a:lnTo>
                <a:lnTo>
                  <a:pt x="32" y="29"/>
                </a:lnTo>
                <a:lnTo>
                  <a:pt x="33" y="28"/>
                </a:lnTo>
                <a:lnTo>
                  <a:pt x="34" y="27"/>
                </a:lnTo>
                <a:lnTo>
                  <a:pt x="34" y="25"/>
                </a:lnTo>
                <a:lnTo>
                  <a:pt x="35" y="23"/>
                </a:lnTo>
                <a:lnTo>
                  <a:pt x="35" y="22"/>
                </a:lnTo>
                <a:lnTo>
                  <a:pt x="36" y="20"/>
                </a:lnTo>
                <a:lnTo>
                  <a:pt x="36" y="18"/>
                </a:lnTo>
                <a:lnTo>
                  <a:pt x="36" y="16"/>
                </a:lnTo>
                <a:lnTo>
                  <a:pt x="35" y="14"/>
                </a:lnTo>
                <a:lnTo>
                  <a:pt x="35" y="13"/>
                </a:lnTo>
                <a:lnTo>
                  <a:pt x="34" y="11"/>
                </a:lnTo>
                <a:lnTo>
                  <a:pt x="34" y="10"/>
                </a:lnTo>
                <a:lnTo>
                  <a:pt x="33" y="8"/>
                </a:lnTo>
                <a:lnTo>
                  <a:pt x="32" y="7"/>
                </a:lnTo>
                <a:lnTo>
                  <a:pt x="31" y="5"/>
                </a:lnTo>
                <a:lnTo>
                  <a:pt x="29" y="4"/>
                </a:lnTo>
                <a:lnTo>
                  <a:pt x="28" y="3"/>
                </a:lnTo>
                <a:lnTo>
                  <a:pt x="26" y="2"/>
                </a:lnTo>
                <a:lnTo>
                  <a:pt x="25" y="2"/>
                </a:lnTo>
                <a:lnTo>
                  <a:pt x="23" y="1"/>
                </a:lnTo>
                <a:lnTo>
                  <a:pt x="22" y="1"/>
                </a:lnTo>
                <a:lnTo>
                  <a:pt x="20" y="0"/>
                </a:lnTo>
                <a:lnTo>
                  <a:pt x="18" y="0"/>
                </a:lnTo>
                <a:lnTo>
                  <a:pt x="16" y="0"/>
                </a:lnTo>
                <a:lnTo>
                  <a:pt x="14" y="1"/>
                </a:lnTo>
                <a:lnTo>
                  <a:pt x="13" y="1"/>
                </a:lnTo>
                <a:lnTo>
                  <a:pt x="11" y="2"/>
                </a:lnTo>
                <a:lnTo>
                  <a:pt x="10" y="2"/>
                </a:lnTo>
                <a:lnTo>
                  <a:pt x="8" y="3"/>
                </a:lnTo>
                <a:lnTo>
                  <a:pt x="7" y="4"/>
                </a:lnTo>
                <a:lnTo>
                  <a:pt x="5" y="5"/>
                </a:lnTo>
                <a:lnTo>
                  <a:pt x="4" y="7"/>
                </a:lnTo>
                <a:lnTo>
                  <a:pt x="3" y="8"/>
                </a:lnTo>
                <a:lnTo>
                  <a:pt x="2" y="10"/>
                </a:lnTo>
                <a:lnTo>
                  <a:pt x="2" y="11"/>
                </a:lnTo>
                <a:lnTo>
                  <a:pt x="1" y="13"/>
                </a:lnTo>
                <a:lnTo>
                  <a:pt x="1" y="14"/>
                </a:lnTo>
                <a:lnTo>
                  <a:pt x="0" y="16"/>
                </a:lnTo>
                <a:lnTo>
                  <a:pt x="0" y="18"/>
                </a:lnTo>
                <a:lnTo>
                  <a:pt x="0" y="20"/>
                </a:lnTo>
                <a:lnTo>
                  <a:pt x="1" y="22"/>
                </a:lnTo>
                <a:lnTo>
                  <a:pt x="1" y="23"/>
                </a:lnTo>
                <a:lnTo>
                  <a:pt x="2" y="25"/>
                </a:lnTo>
                <a:lnTo>
                  <a:pt x="2" y="27"/>
                </a:lnTo>
                <a:lnTo>
                  <a:pt x="3" y="28"/>
                </a:lnTo>
                <a:lnTo>
                  <a:pt x="4" y="29"/>
                </a:lnTo>
                <a:lnTo>
                  <a:pt x="5" y="31"/>
                </a:lnTo>
                <a:lnTo>
                  <a:pt x="7" y="32"/>
                </a:lnTo>
                <a:lnTo>
                  <a:pt x="8" y="33"/>
                </a:lnTo>
                <a:lnTo>
                  <a:pt x="10" y="34"/>
                </a:lnTo>
                <a:lnTo>
                  <a:pt x="11" y="34"/>
                </a:lnTo>
                <a:lnTo>
                  <a:pt x="13" y="35"/>
                </a:lnTo>
                <a:lnTo>
                  <a:pt x="14" y="35"/>
                </a:lnTo>
                <a:lnTo>
                  <a:pt x="16" y="36"/>
                </a:lnTo>
                <a:lnTo>
                  <a:pt x="18" y="36"/>
                </a:lnTo>
              </a:path>
            </a:pathLst>
          </a:custGeom>
          <a:noFill/>
          <a:ln w="1588">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 name="Freeform 83">
            <a:extLst>
              <a:ext uri="{FF2B5EF4-FFF2-40B4-BE49-F238E27FC236}">
                <a16:creationId xmlns:a16="http://schemas.microsoft.com/office/drawing/2014/main" id="{B19E435F-F3BF-3764-F220-75BE66D866BC}"/>
              </a:ext>
            </a:extLst>
          </p:cNvPr>
          <p:cNvSpPr>
            <a:spLocks/>
          </p:cNvSpPr>
          <p:nvPr/>
        </p:nvSpPr>
        <p:spPr bwMode="auto">
          <a:xfrm>
            <a:off x="8631663" y="2915469"/>
            <a:ext cx="92075" cy="92075"/>
          </a:xfrm>
          <a:custGeom>
            <a:avLst/>
            <a:gdLst>
              <a:gd name="T0" fmla="*/ 2147483647 w 58"/>
              <a:gd name="T1" fmla="*/ 2147483647 h 58"/>
              <a:gd name="T2" fmla="*/ 2147483647 w 58"/>
              <a:gd name="T3" fmla="*/ 2147483647 h 58"/>
              <a:gd name="T4" fmla="*/ 2147483647 w 58"/>
              <a:gd name="T5" fmla="*/ 2147483647 h 58"/>
              <a:gd name="T6" fmla="*/ 2147483647 w 58"/>
              <a:gd name="T7" fmla="*/ 2147483647 h 58"/>
              <a:gd name="T8" fmla="*/ 2147483647 w 58"/>
              <a:gd name="T9" fmla="*/ 2147483647 h 58"/>
              <a:gd name="T10" fmla="*/ 2147483647 w 58"/>
              <a:gd name="T11" fmla="*/ 2147483647 h 58"/>
              <a:gd name="T12" fmla="*/ 2147483647 w 58"/>
              <a:gd name="T13" fmla="*/ 2147483647 h 58"/>
              <a:gd name="T14" fmla="*/ 2147483647 w 58"/>
              <a:gd name="T15" fmla="*/ 2147483647 h 58"/>
              <a:gd name="T16" fmla="*/ 2147483647 w 58"/>
              <a:gd name="T17" fmla="*/ 2147483647 h 58"/>
              <a:gd name="T18" fmla="*/ 2147483647 w 58"/>
              <a:gd name="T19" fmla="*/ 2147483647 h 58"/>
              <a:gd name="T20" fmla="*/ 2147483647 w 58"/>
              <a:gd name="T21" fmla="*/ 2147483647 h 58"/>
              <a:gd name="T22" fmla="*/ 2147483647 w 58"/>
              <a:gd name="T23" fmla="*/ 2147483647 h 58"/>
              <a:gd name="T24" fmla="*/ 2147483647 w 58"/>
              <a:gd name="T25" fmla="*/ 2147483647 h 58"/>
              <a:gd name="T26" fmla="*/ 2147483647 w 58"/>
              <a:gd name="T27" fmla="*/ 2147483647 h 58"/>
              <a:gd name="T28" fmla="*/ 2147483647 w 58"/>
              <a:gd name="T29" fmla="*/ 2147483647 h 58"/>
              <a:gd name="T30" fmla="*/ 2147483647 w 58"/>
              <a:gd name="T31" fmla="*/ 2147483647 h 58"/>
              <a:gd name="T32" fmla="*/ 2147483647 w 58"/>
              <a:gd name="T33" fmla="*/ 2147483647 h 58"/>
              <a:gd name="T34" fmla="*/ 2147483647 w 58"/>
              <a:gd name="T35" fmla="*/ 2147483647 h 58"/>
              <a:gd name="T36" fmla="*/ 2147483647 w 58"/>
              <a:gd name="T37" fmla="*/ 2147483647 h 58"/>
              <a:gd name="T38" fmla="*/ 2147483647 w 58"/>
              <a:gd name="T39" fmla="*/ 2147483647 h 58"/>
              <a:gd name="T40" fmla="*/ 2147483647 w 58"/>
              <a:gd name="T41" fmla="*/ 0 h 58"/>
              <a:gd name="T42" fmla="*/ 2147483647 w 58"/>
              <a:gd name="T43" fmla="*/ 0 h 58"/>
              <a:gd name="T44" fmla="*/ 2147483647 w 58"/>
              <a:gd name="T45" fmla="*/ 2147483647 h 58"/>
              <a:gd name="T46" fmla="*/ 2147483647 w 58"/>
              <a:gd name="T47" fmla="*/ 2147483647 h 58"/>
              <a:gd name="T48" fmla="*/ 2147483647 w 58"/>
              <a:gd name="T49" fmla="*/ 2147483647 h 58"/>
              <a:gd name="T50" fmla="*/ 2147483647 w 58"/>
              <a:gd name="T51" fmla="*/ 2147483647 h 58"/>
              <a:gd name="T52" fmla="*/ 2147483647 w 58"/>
              <a:gd name="T53" fmla="*/ 2147483647 h 58"/>
              <a:gd name="T54" fmla="*/ 2147483647 w 58"/>
              <a:gd name="T55" fmla="*/ 2147483647 h 58"/>
              <a:gd name="T56" fmla="*/ 2147483647 w 58"/>
              <a:gd name="T57" fmla="*/ 2147483647 h 58"/>
              <a:gd name="T58" fmla="*/ 2147483647 w 58"/>
              <a:gd name="T59" fmla="*/ 2147483647 h 58"/>
              <a:gd name="T60" fmla="*/ 0 w 58"/>
              <a:gd name="T61" fmla="*/ 2147483647 h 58"/>
              <a:gd name="T62" fmla="*/ 0 w 58"/>
              <a:gd name="T63" fmla="*/ 2147483647 h 58"/>
              <a:gd name="T64" fmla="*/ 0 w 58"/>
              <a:gd name="T65" fmla="*/ 2147483647 h 58"/>
              <a:gd name="T66" fmla="*/ 2147483647 w 58"/>
              <a:gd name="T67" fmla="*/ 2147483647 h 58"/>
              <a:gd name="T68" fmla="*/ 2147483647 w 58"/>
              <a:gd name="T69" fmla="*/ 2147483647 h 58"/>
              <a:gd name="T70" fmla="*/ 2147483647 w 58"/>
              <a:gd name="T71" fmla="*/ 2147483647 h 58"/>
              <a:gd name="T72" fmla="*/ 2147483647 w 58"/>
              <a:gd name="T73" fmla="*/ 2147483647 h 58"/>
              <a:gd name="T74" fmla="*/ 2147483647 w 58"/>
              <a:gd name="T75" fmla="*/ 2147483647 h 58"/>
              <a:gd name="T76" fmla="*/ 2147483647 w 58"/>
              <a:gd name="T77" fmla="*/ 2147483647 h 58"/>
              <a:gd name="T78" fmla="*/ 2147483647 w 58"/>
              <a:gd name="T79" fmla="*/ 2147483647 h 58"/>
              <a:gd name="T80" fmla="*/ 2147483647 w 58"/>
              <a:gd name="T81" fmla="*/ 2147483647 h 58"/>
              <a:gd name="T82" fmla="*/ 2147483647 w 58"/>
              <a:gd name="T83" fmla="*/ 2147483647 h 58"/>
              <a:gd name="T84" fmla="*/ 2147483647 w 58"/>
              <a:gd name="T85" fmla="*/ 2147483647 h 5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8"/>
              <a:gd name="T130" fmla="*/ 0 h 58"/>
              <a:gd name="T131" fmla="*/ 58 w 58"/>
              <a:gd name="T132" fmla="*/ 58 h 5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8" h="58">
                <a:moveTo>
                  <a:pt x="29" y="58"/>
                </a:moveTo>
                <a:lnTo>
                  <a:pt x="30" y="58"/>
                </a:lnTo>
                <a:lnTo>
                  <a:pt x="32" y="58"/>
                </a:lnTo>
                <a:lnTo>
                  <a:pt x="33" y="58"/>
                </a:lnTo>
                <a:lnTo>
                  <a:pt x="35" y="57"/>
                </a:lnTo>
                <a:lnTo>
                  <a:pt x="36" y="57"/>
                </a:lnTo>
                <a:lnTo>
                  <a:pt x="37" y="57"/>
                </a:lnTo>
                <a:lnTo>
                  <a:pt x="39" y="56"/>
                </a:lnTo>
                <a:lnTo>
                  <a:pt x="40" y="56"/>
                </a:lnTo>
                <a:lnTo>
                  <a:pt x="41" y="55"/>
                </a:lnTo>
                <a:lnTo>
                  <a:pt x="43" y="55"/>
                </a:lnTo>
                <a:lnTo>
                  <a:pt x="44" y="54"/>
                </a:lnTo>
                <a:lnTo>
                  <a:pt x="45" y="53"/>
                </a:lnTo>
                <a:lnTo>
                  <a:pt x="46" y="52"/>
                </a:lnTo>
                <a:lnTo>
                  <a:pt x="47" y="51"/>
                </a:lnTo>
                <a:lnTo>
                  <a:pt x="48" y="50"/>
                </a:lnTo>
                <a:lnTo>
                  <a:pt x="49" y="50"/>
                </a:lnTo>
                <a:lnTo>
                  <a:pt x="50" y="49"/>
                </a:lnTo>
                <a:lnTo>
                  <a:pt x="51" y="48"/>
                </a:lnTo>
                <a:lnTo>
                  <a:pt x="52" y="46"/>
                </a:lnTo>
                <a:lnTo>
                  <a:pt x="53" y="45"/>
                </a:lnTo>
                <a:lnTo>
                  <a:pt x="53" y="44"/>
                </a:lnTo>
                <a:lnTo>
                  <a:pt x="54" y="43"/>
                </a:lnTo>
                <a:lnTo>
                  <a:pt x="55" y="42"/>
                </a:lnTo>
                <a:lnTo>
                  <a:pt x="55" y="40"/>
                </a:lnTo>
                <a:lnTo>
                  <a:pt x="56" y="39"/>
                </a:lnTo>
                <a:lnTo>
                  <a:pt x="56" y="38"/>
                </a:lnTo>
                <a:lnTo>
                  <a:pt x="57" y="36"/>
                </a:lnTo>
                <a:lnTo>
                  <a:pt x="57" y="35"/>
                </a:lnTo>
                <a:lnTo>
                  <a:pt x="57" y="34"/>
                </a:lnTo>
                <a:lnTo>
                  <a:pt x="57" y="32"/>
                </a:lnTo>
                <a:lnTo>
                  <a:pt x="58" y="31"/>
                </a:lnTo>
                <a:lnTo>
                  <a:pt x="58" y="29"/>
                </a:lnTo>
                <a:lnTo>
                  <a:pt x="58" y="28"/>
                </a:lnTo>
                <a:lnTo>
                  <a:pt x="57" y="26"/>
                </a:lnTo>
                <a:lnTo>
                  <a:pt x="57" y="25"/>
                </a:lnTo>
                <a:lnTo>
                  <a:pt x="57" y="23"/>
                </a:lnTo>
                <a:lnTo>
                  <a:pt x="57" y="22"/>
                </a:lnTo>
                <a:lnTo>
                  <a:pt x="56" y="20"/>
                </a:lnTo>
                <a:lnTo>
                  <a:pt x="56" y="19"/>
                </a:lnTo>
                <a:lnTo>
                  <a:pt x="55" y="18"/>
                </a:lnTo>
                <a:lnTo>
                  <a:pt x="55" y="17"/>
                </a:lnTo>
                <a:lnTo>
                  <a:pt x="54" y="15"/>
                </a:lnTo>
                <a:lnTo>
                  <a:pt x="53" y="14"/>
                </a:lnTo>
                <a:lnTo>
                  <a:pt x="53" y="13"/>
                </a:lnTo>
                <a:lnTo>
                  <a:pt x="52" y="12"/>
                </a:lnTo>
                <a:lnTo>
                  <a:pt x="51" y="11"/>
                </a:lnTo>
                <a:lnTo>
                  <a:pt x="50" y="10"/>
                </a:lnTo>
                <a:lnTo>
                  <a:pt x="49" y="9"/>
                </a:lnTo>
                <a:lnTo>
                  <a:pt x="48" y="8"/>
                </a:lnTo>
                <a:lnTo>
                  <a:pt x="47" y="7"/>
                </a:lnTo>
                <a:lnTo>
                  <a:pt x="46" y="6"/>
                </a:lnTo>
                <a:lnTo>
                  <a:pt x="45" y="5"/>
                </a:lnTo>
                <a:lnTo>
                  <a:pt x="44" y="4"/>
                </a:lnTo>
                <a:lnTo>
                  <a:pt x="43" y="4"/>
                </a:lnTo>
                <a:lnTo>
                  <a:pt x="41" y="3"/>
                </a:lnTo>
                <a:lnTo>
                  <a:pt x="40" y="2"/>
                </a:lnTo>
                <a:lnTo>
                  <a:pt x="39" y="2"/>
                </a:lnTo>
                <a:lnTo>
                  <a:pt x="37" y="1"/>
                </a:lnTo>
                <a:lnTo>
                  <a:pt x="36" y="1"/>
                </a:lnTo>
                <a:lnTo>
                  <a:pt x="35" y="1"/>
                </a:lnTo>
                <a:lnTo>
                  <a:pt x="33" y="1"/>
                </a:lnTo>
                <a:lnTo>
                  <a:pt x="32" y="0"/>
                </a:lnTo>
                <a:lnTo>
                  <a:pt x="30" y="0"/>
                </a:lnTo>
                <a:lnTo>
                  <a:pt x="29" y="0"/>
                </a:lnTo>
                <a:lnTo>
                  <a:pt x="27" y="0"/>
                </a:lnTo>
                <a:lnTo>
                  <a:pt x="26" y="0"/>
                </a:lnTo>
                <a:lnTo>
                  <a:pt x="24" y="1"/>
                </a:lnTo>
                <a:lnTo>
                  <a:pt x="23" y="1"/>
                </a:lnTo>
                <a:lnTo>
                  <a:pt x="22" y="1"/>
                </a:lnTo>
                <a:lnTo>
                  <a:pt x="20" y="1"/>
                </a:lnTo>
                <a:lnTo>
                  <a:pt x="19" y="2"/>
                </a:lnTo>
                <a:lnTo>
                  <a:pt x="18" y="2"/>
                </a:lnTo>
                <a:lnTo>
                  <a:pt x="16" y="3"/>
                </a:lnTo>
                <a:lnTo>
                  <a:pt x="15" y="4"/>
                </a:lnTo>
                <a:lnTo>
                  <a:pt x="14" y="4"/>
                </a:lnTo>
                <a:lnTo>
                  <a:pt x="13" y="5"/>
                </a:lnTo>
                <a:lnTo>
                  <a:pt x="12" y="6"/>
                </a:lnTo>
                <a:lnTo>
                  <a:pt x="10" y="7"/>
                </a:lnTo>
                <a:lnTo>
                  <a:pt x="9" y="8"/>
                </a:lnTo>
                <a:lnTo>
                  <a:pt x="8" y="9"/>
                </a:lnTo>
                <a:lnTo>
                  <a:pt x="7" y="10"/>
                </a:lnTo>
                <a:lnTo>
                  <a:pt x="7" y="11"/>
                </a:lnTo>
                <a:lnTo>
                  <a:pt x="6" y="12"/>
                </a:lnTo>
                <a:lnTo>
                  <a:pt x="5" y="13"/>
                </a:lnTo>
                <a:lnTo>
                  <a:pt x="4" y="14"/>
                </a:lnTo>
                <a:lnTo>
                  <a:pt x="3" y="15"/>
                </a:lnTo>
                <a:lnTo>
                  <a:pt x="3" y="17"/>
                </a:lnTo>
                <a:lnTo>
                  <a:pt x="2" y="18"/>
                </a:lnTo>
                <a:lnTo>
                  <a:pt x="2" y="19"/>
                </a:lnTo>
                <a:lnTo>
                  <a:pt x="1" y="20"/>
                </a:lnTo>
                <a:lnTo>
                  <a:pt x="1" y="22"/>
                </a:lnTo>
                <a:lnTo>
                  <a:pt x="0" y="23"/>
                </a:lnTo>
                <a:lnTo>
                  <a:pt x="0" y="25"/>
                </a:lnTo>
                <a:lnTo>
                  <a:pt x="0" y="26"/>
                </a:lnTo>
                <a:lnTo>
                  <a:pt x="0" y="28"/>
                </a:lnTo>
                <a:lnTo>
                  <a:pt x="0" y="29"/>
                </a:lnTo>
                <a:lnTo>
                  <a:pt x="0" y="31"/>
                </a:lnTo>
                <a:lnTo>
                  <a:pt x="0" y="32"/>
                </a:lnTo>
                <a:lnTo>
                  <a:pt x="0" y="34"/>
                </a:lnTo>
                <a:lnTo>
                  <a:pt x="0" y="35"/>
                </a:lnTo>
                <a:lnTo>
                  <a:pt x="1" y="36"/>
                </a:lnTo>
                <a:lnTo>
                  <a:pt x="1" y="38"/>
                </a:lnTo>
                <a:lnTo>
                  <a:pt x="2" y="39"/>
                </a:lnTo>
                <a:lnTo>
                  <a:pt x="2" y="40"/>
                </a:lnTo>
                <a:lnTo>
                  <a:pt x="3" y="42"/>
                </a:lnTo>
                <a:lnTo>
                  <a:pt x="3" y="43"/>
                </a:lnTo>
                <a:lnTo>
                  <a:pt x="4" y="44"/>
                </a:lnTo>
                <a:lnTo>
                  <a:pt x="5" y="45"/>
                </a:lnTo>
                <a:lnTo>
                  <a:pt x="6" y="46"/>
                </a:lnTo>
                <a:lnTo>
                  <a:pt x="7" y="48"/>
                </a:lnTo>
                <a:lnTo>
                  <a:pt x="7" y="49"/>
                </a:lnTo>
                <a:lnTo>
                  <a:pt x="8" y="50"/>
                </a:lnTo>
                <a:lnTo>
                  <a:pt x="9" y="50"/>
                </a:lnTo>
                <a:lnTo>
                  <a:pt x="10" y="51"/>
                </a:lnTo>
                <a:lnTo>
                  <a:pt x="12" y="52"/>
                </a:lnTo>
                <a:lnTo>
                  <a:pt x="13" y="53"/>
                </a:lnTo>
                <a:lnTo>
                  <a:pt x="14" y="54"/>
                </a:lnTo>
                <a:lnTo>
                  <a:pt x="15" y="55"/>
                </a:lnTo>
                <a:lnTo>
                  <a:pt x="16" y="55"/>
                </a:lnTo>
                <a:lnTo>
                  <a:pt x="18" y="56"/>
                </a:lnTo>
                <a:lnTo>
                  <a:pt x="19" y="56"/>
                </a:lnTo>
                <a:lnTo>
                  <a:pt x="20" y="57"/>
                </a:lnTo>
                <a:lnTo>
                  <a:pt x="22" y="57"/>
                </a:lnTo>
                <a:lnTo>
                  <a:pt x="23" y="57"/>
                </a:lnTo>
                <a:lnTo>
                  <a:pt x="24" y="58"/>
                </a:lnTo>
                <a:lnTo>
                  <a:pt x="26" y="58"/>
                </a:lnTo>
                <a:lnTo>
                  <a:pt x="27" y="58"/>
                </a:lnTo>
                <a:lnTo>
                  <a:pt x="29" y="58"/>
                </a:lnTo>
                <a:close/>
              </a:path>
            </a:pathLst>
          </a:custGeom>
          <a:noFill/>
          <a:ln w="6350">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 name="Freeform 84">
            <a:extLst>
              <a:ext uri="{FF2B5EF4-FFF2-40B4-BE49-F238E27FC236}">
                <a16:creationId xmlns:a16="http://schemas.microsoft.com/office/drawing/2014/main" id="{0DE17DB7-1D96-E5DF-468F-5E6E588C2805}"/>
              </a:ext>
            </a:extLst>
          </p:cNvPr>
          <p:cNvSpPr>
            <a:spLocks/>
          </p:cNvSpPr>
          <p:nvPr/>
        </p:nvSpPr>
        <p:spPr bwMode="auto">
          <a:xfrm>
            <a:off x="9065051" y="2915469"/>
            <a:ext cx="92075" cy="92075"/>
          </a:xfrm>
          <a:custGeom>
            <a:avLst/>
            <a:gdLst>
              <a:gd name="T0" fmla="*/ 2147483647 w 58"/>
              <a:gd name="T1" fmla="*/ 2147483647 h 58"/>
              <a:gd name="T2" fmla="*/ 2147483647 w 58"/>
              <a:gd name="T3" fmla="*/ 2147483647 h 58"/>
              <a:gd name="T4" fmla="*/ 2147483647 w 58"/>
              <a:gd name="T5" fmla="*/ 2147483647 h 58"/>
              <a:gd name="T6" fmla="*/ 2147483647 w 58"/>
              <a:gd name="T7" fmla="*/ 2147483647 h 58"/>
              <a:gd name="T8" fmla="*/ 2147483647 w 58"/>
              <a:gd name="T9" fmla="*/ 2147483647 h 58"/>
              <a:gd name="T10" fmla="*/ 2147483647 w 58"/>
              <a:gd name="T11" fmla="*/ 2147483647 h 58"/>
              <a:gd name="T12" fmla="*/ 2147483647 w 58"/>
              <a:gd name="T13" fmla="*/ 2147483647 h 58"/>
              <a:gd name="T14" fmla="*/ 2147483647 w 58"/>
              <a:gd name="T15" fmla="*/ 2147483647 h 58"/>
              <a:gd name="T16" fmla="*/ 2147483647 w 58"/>
              <a:gd name="T17" fmla="*/ 2147483647 h 58"/>
              <a:gd name="T18" fmla="*/ 2147483647 w 58"/>
              <a:gd name="T19" fmla="*/ 2147483647 h 58"/>
              <a:gd name="T20" fmla="*/ 2147483647 w 58"/>
              <a:gd name="T21" fmla="*/ 2147483647 h 58"/>
              <a:gd name="T22" fmla="*/ 2147483647 w 58"/>
              <a:gd name="T23" fmla="*/ 2147483647 h 58"/>
              <a:gd name="T24" fmla="*/ 2147483647 w 58"/>
              <a:gd name="T25" fmla="*/ 2147483647 h 58"/>
              <a:gd name="T26" fmla="*/ 2147483647 w 58"/>
              <a:gd name="T27" fmla="*/ 2147483647 h 58"/>
              <a:gd name="T28" fmla="*/ 2147483647 w 58"/>
              <a:gd name="T29" fmla="*/ 2147483647 h 58"/>
              <a:gd name="T30" fmla="*/ 2147483647 w 58"/>
              <a:gd name="T31" fmla="*/ 2147483647 h 58"/>
              <a:gd name="T32" fmla="*/ 2147483647 w 58"/>
              <a:gd name="T33" fmla="*/ 2147483647 h 58"/>
              <a:gd name="T34" fmla="*/ 2147483647 w 58"/>
              <a:gd name="T35" fmla="*/ 2147483647 h 58"/>
              <a:gd name="T36" fmla="*/ 2147483647 w 58"/>
              <a:gd name="T37" fmla="*/ 2147483647 h 58"/>
              <a:gd name="T38" fmla="*/ 2147483647 w 58"/>
              <a:gd name="T39" fmla="*/ 2147483647 h 58"/>
              <a:gd name="T40" fmla="*/ 2147483647 w 58"/>
              <a:gd name="T41" fmla="*/ 0 h 58"/>
              <a:gd name="T42" fmla="*/ 2147483647 w 58"/>
              <a:gd name="T43" fmla="*/ 0 h 58"/>
              <a:gd name="T44" fmla="*/ 2147483647 w 58"/>
              <a:gd name="T45" fmla="*/ 2147483647 h 58"/>
              <a:gd name="T46" fmla="*/ 2147483647 w 58"/>
              <a:gd name="T47" fmla="*/ 2147483647 h 58"/>
              <a:gd name="T48" fmla="*/ 2147483647 w 58"/>
              <a:gd name="T49" fmla="*/ 2147483647 h 58"/>
              <a:gd name="T50" fmla="*/ 2147483647 w 58"/>
              <a:gd name="T51" fmla="*/ 2147483647 h 58"/>
              <a:gd name="T52" fmla="*/ 2147483647 w 58"/>
              <a:gd name="T53" fmla="*/ 2147483647 h 58"/>
              <a:gd name="T54" fmla="*/ 2147483647 w 58"/>
              <a:gd name="T55" fmla="*/ 2147483647 h 58"/>
              <a:gd name="T56" fmla="*/ 2147483647 w 58"/>
              <a:gd name="T57" fmla="*/ 2147483647 h 58"/>
              <a:gd name="T58" fmla="*/ 2147483647 w 58"/>
              <a:gd name="T59" fmla="*/ 2147483647 h 58"/>
              <a:gd name="T60" fmla="*/ 2147483647 w 58"/>
              <a:gd name="T61" fmla="*/ 2147483647 h 58"/>
              <a:gd name="T62" fmla="*/ 0 w 58"/>
              <a:gd name="T63" fmla="*/ 2147483647 h 58"/>
              <a:gd name="T64" fmla="*/ 0 w 58"/>
              <a:gd name="T65" fmla="*/ 2147483647 h 58"/>
              <a:gd name="T66" fmla="*/ 2147483647 w 58"/>
              <a:gd name="T67" fmla="*/ 2147483647 h 58"/>
              <a:gd name="T68" fmla="*/ 2147483647 w 58"/>
              <a:gd name="T69" fmla="*/ 2147483647 h 58"/>
              <a:gd name="T70" fmla="*/ 2147483647 w 58"/>
              <a:gd name="T71" fmla="*/ 2147483647 h 58"/>
              <a:gd name="T72" fmla="*/ 2147483647 w 58"/>
              <a:gd name="T73" fmla="*/ 2147483647 h 58"/>
              <a:gd name="T74" fmla="*/ 2147483647 w 58"/>
              <a:gd name="T75" fmla="*/ 2147483647 h 58"/>
              <a:gd name="T76" fmla="*/ 2147483647 w 58"/>
              <a:gd name="T77" fmla="*/ 2147483647 h 58"/>
              <a:gd name="T78" fmla="*/ 2147483647 w 58"/>
              <a:gd name="T79" fmla="*/ 2147483647 h 58"/>
              <a:gd name="T80" fmla="*/ 2147483647 w 58"/>
              <a:gd name="T81" fmla="*/ 2147483647 h 58"/>
              <a:gd name="T82" fmla="*/ 2147483647 w 58"/>
              <a:gd name="T83" fmla="*/ 2147483647 h 58"/>
              <a:gd name="T84" fmla="*/ 2147483647 w 58"/>
              <a:gd name="T85" fmla="*/ 2147483647 h 5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8"/>
              <a:gd name="T130" fmla="*/ 0 h 58"/>
              <a:gd name="T131" fmla="*/ 58 w 58"/>
              <a:gd name="T132" fmla="*/ 58 h 5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8" h="58">
                <a:moveTo>
                  <a:pt x="29" y="58"/>
                </a:moveTo>
                <a:lnTo>
                  <a:pt x="31" y="58"/>
                </a:lnTo>
                <a:lnTo>
                  <a:pt x="32" y="58"/>
                </a:lnTo>
                <a:lnTo>
                  <a:pt x="34" y="58"/>
                </a:lnTo>
                <a:lnTo>
                  <a:pt x="35" y="57"/>
                </a:lnTo>
                <a:lnTo>
                  <a:pt x="36" y="57"/>
                </a:lnTo>
                <a:lnTo>
                  <a:pt x="38" y="57"/>
                </a:lnTo>
                <a:lnTo>
                  <a:pt x="39" y="56"/>
                </a:lnTo>
                <a:lnTo>
                  <a:pt x="40" y="56"/>
                </a:lnTo>
                <a:lnTo>
                  <a:pt x="42" y="55"/>
                </a:lnTo>
                <a:lnTo>
                  <a:pt x="43" y="55"/>
                </a:lnTo>
                <a:lnTo>
                  <a:pt x="44" y="54"/>
                </a:lnTo>
                <a:lnTo>
                  <a:pt x="45" y="53"/>
                </a:lnTo>
                <a:lnTo>
                  <a:pt x="46" y="52"/>
                </a:lnTo>
                <a:lnTo>
                  <a:pt x="48" y="51"/>
                </a:lnTo>
                <a:lnTo>
                  <a:pt x="49" y="50"/>
                </a:lnTo>
                <a:lnTo>
                  <a:pt x="50" y="50"/>
                </a:lnTo>
                <a:lnTo>
                  <a:pt x="51" y="49"/>
                </a:lnTo>
                <a:lnTo>
                  <a:pt x="51" y="48"/>
                </a:lnTo>
                <a:lnTo>
                  <a:pt x="52" y="46"/>
                </a:lnTo>
                <a:lnTo>
                  <a:pt x="53" y="45"/>
                </a:lnTo>
                <a:lnTo>
                  <a:pt x="54" y="44"/>
                </a:lnTo>
                <a:lnTo>
                  <a:pt x="55" y="43"/>
                </a:lnTo>
                <a:lnTo>
                  <a:pt x="55" y="42"/>
                </a:lnTo>
                <a:lnTo>
                  <a:pt x="56" y="40"/>
                </a:lnTo>
                <a:lnTo>
                  <a:pt x="56" y="39"/>
                </a:lnTo>
                <a:lnTo>
                  <a:pt x="57" y="38"/>
                </a:lnTo>
                <a:lnTo>
                  <a:pt x="57" y="36"/>
                </a:lnTo>
                <a:lnTo>
                  <a:pt x="57" y="35"/>
                </a:lnTo>
                <a:lnTo>
                  <a:pt x="58" y="34"/>
                </a:lnTo>
                <a:lnTo>
                  <a:pt x="58" y="32"/>
                </a:lnTo>
                <a:lnTo>
                  <a:pt x="58" y="31"/>
                </a:lnTo>
                <a:lnTo>
                  <a:pt x="58" y="29"/>
                </a:lnTo>
                <a:lnTo>
                  <a:pt x="58" y="28"/>
                </a:lnTo>
                <a:lnTo>
                  <a:pt x="58" y="26"/>
                </a:lnTo>
                <a:lnTo>
                  <a:pt x="58" y="25"/>
                </a:lnTo>
                <a:lnTo>
                  <a:pt x="57" y="23"/>
                </a:lnTo>
                <a:lnTo>
                  <a:pt x="57" y="22"/>
                </a:lnTo>
                <a:lnTo>
                  <a:pt x="57" y="20"/>
                </a:lnTo>
                <a:lnTo>
                  <a:pt x="56" y="19"/>
                </a:lnTo>
                <a:lnTo>
                  <a:pt x="56" y="18"/>
                </a:lnTo>
                <a:lnTo>
                  <a:pt x="55" y="17"/>
                </a:lnTo>
                <a:lnTo>
                  <a:pt x="55" y="15"/>
                </a:lnTo>
                <a:lnTo>
                  <a:pt x="54" y="14"/>
                </a:lnTo>
                <a:lnTo>
                  <a:pt x="53" y="13"/>
                </a:lnTo>
                <a:lnTo>
                  <a:pt x="52" y="12"/>
                </a:lnTo>
                <a:lnTo>
                  <a:pt x="51" y="11"/>
                </a:lnTo>
                <a:lnTo>
                  <a:pt x="51" y="10"/>
                </a:lnTo>
                <a:lnTo>
                  <a:pt x="50" y="9"/>
                </a:lnTo>
                <a:lnTo>
                  <a:pt x="49" y="8"/>
                </a:lnTo>
                <a:lnTo>
                  <a:pt x="48" y="7"/>
                </a:lnTo>
                <a:lnTo>
                  <a:pt x="46" y="6"/>
                </a:lnTo>
                <a:lnTo>
                  <a:pt x="45" y="5"/>
                </a:lnTo>
                <a:lnTo>
                  <a:pt x="44" y="4"/>
                </a:lnTo>
                <a:lnTo>
                  <a:pt x="43" y="4"/>
                </a:lnTo>
                <a:lnTo>
                  <a:pt x="42" y="3"/>
                </a:lnTo>
                <a:lnTo>
                  <a:pt x="40" y="2"/>
                </a:lnTo>
                <a:lnTo>
                  <a:pt x="39" y="2"/>
                </a:lnTo>
                <a:lnTo>
                  <a:pt x="38" y="1"/>
                </a:lnTo>
                <a:lnTo>
                  <a:pt x="36" y="1"/>
                </a:lnTo>
                <a:lnTo>
                  <a:pt x="35" y="1"/>
                </a:lnTo>
                <a:lnTo>
                  <a:pt x="34" y="1"/>
                </a:lnTo>
                <a:lnTo>
                  <a:pt x="32" y="0"/>
                </a:lnTo>
                <a:lnTo>
                  <a:pt x="31" y="0"/>
                </a:lnTo>
                <a:lnTo>
                  <a:pt x="29" y="0"/>
                </a:lnTo>
                <a:lnTo>
                  <a:pt x="28" y="0"/>
                </a:lnTo>
                <a:lnTo>
                  <a:pt x="26" y="0"/>
                </a:lnTo>
                <a:lnTo>
                  <a:pt x="25" y="1"/>
                </a:lnTo>
                <a:lnTo>
                  <a:pt x="23" y="1"/>
                </a:lnTo>
                <a:lnTo>
                  <a:pt x="22" y="1"/>
                </a:lnTo>
                <a:lnTo>
                  <a:pt x="21" y="1"/>
                </a:lnTo>
                <a:lnTo>
                  <a:pt x="19" y="2"/>
                </a:lnTo>
                <a:lnTo>
                  <a:pt x="18" y="2"/>
                </a:lnTo>
                <a:lnTo>
                  <a:pt x="17" y="3"/>
                </a:lnTo>
                <a:lnTo>
                  <a:pt x="15" y="4"/>
                </a:lnTo>
                <a:lnTo>
                  <a:pt x="14" y="4"/>
                </a:lnTo>
                <a:lnTo>
                  <a:pt x="13" y="5"/>
                </a:lnTo>
                <a:lnTo>
                  <a:pt x="12" y="6"/>
                </a:lnTo>
                <a:lnTo>
                  <a:pt x="11" y="7"/>
                </a:lnTo>
                <a:lnTo>
                  <a:pt x="10" y="8"/>
                </a:lnTo>
                <a:lnTo>
                  <a:pt x="9" y="9"/>
                </a:lnTo>
                <a:lnTo>
                  <a:pt x="8" y="10"/>
                </a:lnTo>
                <a:lnTo>
                  <a:pt x="7" y="11"/>
                </a:lnTo>
                <a:lnTo>
                  <a:pt x="6" y="12"/>
                </a:lnTo>
                <a:lnTo>
                  <a:pt x="5" y="13"/>
                </a:lnTo>
                <a:lnTo>
                  <a:pt x="5" y="14"/>
                </a:lnTo>
                <a:lnTo>
                  <a:pt x="4" y="15"/>
                </a:lnTo>
                <a:lnTo>
                  <a:pt x="3" y="17"/>
                </a:lnTo>
                <a:lnTo>
                  <a:pt x="3" y="18"/>
                </a:lnTo>
                <a:lnTo>
                  <a:pt x="2" y="19"/>
                </a:lnTo>
                <a:lnTo>
                  <a:pt x="2" y="20"/>
                </a:lnTo>
                <a:lnTo>
                  <a:pt x="1" y="22"/>
                </a:lnTo>
                <a:lnTo>
                  <a:pt x="1" y="23"/>
                </a:lnTo>
                <a:lnTo>
                  <a:pt x="1" y="25"/>
                </a:lnTo>
                <a:lnTo>
                  <a:pt x="0" y="26"/>
                </a:lnTo>
                <a:lnTo>
                  <a:pt x="0" y="28"/>
                </a:lnTo>
                <a:lnTo>
                  <a:pt x="0" y="29"/>
                </a:lnTo>
                <a:lnTo>
                  <a:pt x="0" y="31"/>
                </a:lnTo>
                <a:lnTo>
                  <a:pt x="0" y="32"/>
                </a:lnTo>
                <a:lnTo>
                  <a:pt x="1" y="34"/>
                </a:lnTo>
                <a:lnTo>
                  <a:pt x="1" y="35"/>
                </a:lnTo>
                <a:lnTo>
                  <a:pt x="1" y="36"/>
                </a:lnTo>
                <a:lnTo>
                  <a:pt x="2" y="38"/>
                </a:lnTo>
                <a:lnTo>
                  <a:pt x="2" y="39"/>
                </a:lnTo>
                <a:lnTo>
                  <a:pt x="3" y="40"/>
                </a:lnTo>
                <a:lnTo>
                  <a:pt x="3" y="42"/>
                </a:lnTo>
                <a:lnTo>
                  <a:pt x="4" y="43"/>
                </a:lnTo>
                <a:lnTo>
                  <a:pt x="5" y="44"/>
                </a:lnTo>
                <a:lnTo>
                  <a:pt x="5" y="45"/>
                </a:lnTo>
                <a:lnTo>
                  <a:pt x="6" y="46"/>
                </a:lnTo>
                <a:lnTo>
                  <a:pt x="7" y="48"/>
                </a:lnTo>
                <a:lnTo>
                  <a:pt x="8" y="49"/>
                </a:lnTo>
                <a:lnTo>
                  <a:pt x="9" y="50"/>
                </a:lnTo>
                <a:lnTo>
                  <a:pt x="10" y="50"/>
                </a:lnTo>
                <a:lnTo>
                  <a:pt x="11" y="51"/>
                </a:lnTo>
                <a:lnTo>
                  <a:pt x="12" y="52"/>
                </a:lnTo>
                <a:lnTo>
                  <a:pt x="13" y="53"/>
                </a:lnTo>
                <a:lnTo>
                  <a:pt x="14" y="54"/>
                </a:lnTo>
                <a:lnTo>
                  <a:pt x="15" y="55"/>
                </a:lnTo>
                <a:lnTo>
                  <a:pt x="17" y="55"/>
                </a:lnTo>
                <a:lnTo>
                  <a:pt x="18" y="56"/>
                </a:lnTo>
                <a:lnTo>
                  <a:pt x="19" y="56"/>
                </a:lnTo>
                <a:lnTo>
                  <a:pt x="21" y="57"/>
                </a:lnTo>
                <a:lnTo>
                  <a:pt x="22" y="57"/>
                </a:lnTo>
                <a:lnTo>
                  <a:pt x="23" y="57"/>
                </a:lnTo>
                <a:lnTo>
                  <a:pt x="25" y="58"/>
                </a:lnTo>
                <a:lnTo>
                  <a:pt x="26" y="58"/>
                </a:lnTo>
                <a:lnTo>
                  <a:pt x="28" y="58"/>
                </a:lnTo>
                <a:lnTo>
                  <a:pt x="29" y="58"/>
                </a:lnTo>
                <a:close/>
              </a:path>
            </a:pathLst>
          </a:custGeom>
          <a:noFill/>
          <a:ln w="6350">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 name="Freeform 85">
            <a:extLst>
              <a:ext uri="{FF2B5EF4-FFF2-40B4-BE49-F238E27FC236}">
                <a16:creationId xmlns:a16="http://schemas.microsoft.com/office/drawing/2014/main" id="{FE749A44-491D-F324-98F4-B4A207C282C9}"/>
              </a:ext>
            </a:extLst>
          </p:cNvPr>
          <p:cNvSpPr>
            <a:spLocks/>
          </p:cNvSpPr>
          <p:nvPr/>
        </p:nvSpPr>
        <p:spPr bwMode="auto">
          <a:xfrm>
            <a:off x="8420526" y="2755131"/>
            <a:ext cx="55562" cy="55563"/>
          </a:xfrm>
          <a:custGeom>
            <a:avLst/>
            <a:gdLst>
              <a:gd name="T0" fmla="*/ 2147483647 w 35"/>
              <a:gd name="T1" fmla="*/ 2147483647 h 35"/>
              <a:gd name="T2" fmla="*/ 2147483647 w 35"/>
              <a:gd name="T3" fmla="*/ 2147483647 h 35"/>
              <a:gd name="T4" fmla="*/ 2147483647 w 35"/>
              <a:gd name="T5" fmla="*/ 2147483647 h 35"/>
              <a:gd name="T6" fmla="*/ 2147483647 w 35"/>
              <a:gd name="T7" fmla="*/ 2147483647 h 35"/>
              <a:gd name="T8" fmla="*/ 2147483647 w 35"/>
              <a:gd name="T9" fmla="*/ 2147483647 h 35"/>
              <a:gd name="T10" fmla="*/ 2147483647 w 35"/>
              <a:gd name="T11" fmla="*/ 2147483647 h 35"/>
              <a:gd name="T12" fmla="*/ 2147483647 w 35"/>
              <a:gd name="T13" fmla="*/ 2147483647 h 35"/>
              <a:gd name="T14" fmla="*/ 2147483647 w 35"/>
              <a:gd name="T15" fmla="*/ 2147483647 h 35"/>
              <a:gd name="T16" fmla="*/ 2147483647 w 35"/>
              <a:gd name="T17" fmla="*/ 2147483647 h 35"/>
              <a:gd name="T18" fmla="*/ 2147483647 w 35"/>
              <a:gd name="T19" fmla="*/ 2147483647 h 35"/>
              <a:gd name="T20" fmla="*/ 2147483647 w 35"/>
              <a:gd name="T21" fmla="*/ 2147483647 h 35"/>
              <a:gd name="T22" fmla="*/ 2147483647 w 35"/>
              <a:gd name="T23" fmla="*/ 2147483647 h 35"/>
              <a:gd name="T24" fmla="*/ 2147483647 w 35"/>
              <a:gd name="T25" fmla="*/ 2147483647 h 35"/>
              <a:gd name="T26" fmla="*/ 2147483647 w 35"/>
              <a:gd name="T27" fmla="*/ 2147483647 h 35"/>
              <a:gd name="T28" fmla="*/ 2147483647 w 35"/>
              <a:gd name="T29" fmla="*/ 2147483647 h 35"/>
              <a:gd name="T30" fmla="*/ 2147483647 w 35"/>
              <a:gd name="T31" fmla="*/ 0 h 35"/>
              <a:gd name="T32" fmla="*/ 2147483647 w 35"/>
              <a:gd name="T33" fmla="*/ 0 h 35"/>
              <a:gd name="T34" fmla="*/ 2147483647 w 35"/>
              <a:gd name="T35" fmla="*/ 2147483647 h 35"/>
              <a:gd name="T36" fmla="*/ 2147483647 w 35"/>
              <a:gd name="T37" fmla="*/ 2147483647 h 35"/>
              <a:gd name="T38" fmla="*/ 2147483647 w 35"/>
              <a:gd name="T39" fmla="*/ 2147483647 h 35"/>
              <a:gd name="T40" fmla="*/ 2147483647 w 35"/>
              <a:gd name="T41" fmla="*/ 2147483647 h 35"/>
              <a:gd name="T42" fmla="*/ 2147483647 w 35"/>
              <a:gd name="T43" fmla="*/ 2147483647 h 35"/>
              <a:gd name="T44" fmla="*/ 0 w 35"/>
              <a:gd name="T45" fmla="*/ 2147483647 h 35"/>
              <a:gd name="T46" fmla="*/ 0 w 35"/>
              <a:gd name="T47" fmla="*/ 2147483647 h 35"/>
              <a:gd name="T48" fmla="*/ 0 w 35"/>
              <a:gd name="T49" fmla="*/ 2147483647 h 35"/>
              <a:gd name="T50" fmla="*/ 0 w 35"/>
              <a:gd name="T51" fmla="*/ 2147483647 h 35"/>
              <a:gd name="T52" fmla="*/ 2147483647 w 35"/>
              <a:gd name="T53" fmla="*/ 2147483647 h 35"/>
              <a:gd name="T54" fmla="*/ 2147483647 w 35"/>
              <a:gd name="T55" fmla="*/ 2147483647 h 35"/>
              <a:gd name="T56" fmla="*/ 2147483647 w 35"/>
              <a:gd name="T57" fmla="*/ 2147483647 h 35"/>
              <a:gd name="T58" fmla="*/ 2147483647 w 35"/>
              <a:gd name="T59" fmla="*/ 2147483647 h 35"/>
              <a:gd name="T60" fmla="*/ 2147483647 w 35"/>
              <a:gd name="T61" fmla="*/ 2147483647 h 35"/>
              <a:gd name="T62" fmla="*/ 2147483647 w 35"/>
              <a:gd name="T63" fmla="*/ 2147483647 h 3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5"/>
              <a:gd name="T97" fmla="*/ 0 h 35"/>
              <a:gd name="T98" fmla="*/ 35 w 35"/>
              <a:gd name="T99" fmla="*/ 35 h 3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5" h="35">
                <a:moveTo>
                  <a:pt x="17" y="35"/>
                </a:moveTo>
                <a:lnTo>
                  <a:pt x="19" y="35"/>
                </a:lnTo>
                <a:lnTo>
                  <a:pt x="21" y="35"/>
                </a:lnTo>
                <a:lnTo>
                  <a:pt x="23" y="35"/>
                </a:lnTo>
                <a:lnTo>
                  <a:pt x="24" y="34"/>
                </a:lnTo>
                <a:lnTo>
                  <a:pt x="26" y="33"/>
                </a:lnTo>
                <a:lnTo>
                  <a:pt x="27" y="32"/>
                </a:lnTo>
                <a:lnTo>
                  <a:pt x="29" y="31"/>
                </a:lnTo>
                <a:lnTo>
                  <a:pt x="30" y="30"/>
                </a:lnTo>
                <a:lnTo>
                  <a:pt x="31" y="29"/>
                </a:lnTo>
                <a:lnTo>
                  <a:pt x="32" y="28"/>
                </a:lnTo>
                <a:lnTo>
                  <a:pt x="33" y="26"/>
                </a:lnTo>
                <a:lnTo>
                  <a:pt x="34" y="25"/>
                </a:lnTo>
                <a:lnTo>
                  <a:pt x="34" y="23"/>
                </a:lnTo>
                <a:lnTo>
                  <a:pt x="35" y="21"/>
                </a:lnTo>
                <a:lnTo>
                  <a:pt x="35" y="19"/>
                </a:lnTo>
                <a:lnTo>
                  <a:pt x="35" y="18"/>
                </a:lnTo>
                <a:lnTo>
                  <a:pt x="35" y="16"/>
                </a:lnTo>
                <a:lnTo>
                  <a:pt x="35" y="14"/>
                </a:lnTo>
                <a:lnTo>
                  <a:pt x="34" y="12"/>
                </a:lnTo>
                <a:lnTo>
                  <a:pt x="34" y="11"/>
                </a:lnTo>
                <a:lnTo>
                  <a:pt x="33" y="9"/>
                </a:lnTo>
                <a:lnTo>
                  <a:pt x="32" y="8"/>
                </a:lnTo>
                <a:lnTo>
                  <a:pt x="31" y="6"/>
                </a:lnTo>
                <a:lnTo>
                  <a:pt x="30" y="5"/>
                </a:lnTo>
                <a:lnTo>
                  <a:pt x="29" y="4"/>
                </a:lnTo>
                <a:lnTo>
                  <a:pt x="27" y="3"/>
                </a:lnTo>
                <a:lnTo>
                  <a:pt x="26" y="2"/>
                </a:lnTo>
                <a:lnTo>
                  <a:pt x="24" y="1"/>
                </a:lnTo>
                <a:lnTo>
                  <a:pt x="23" y="1"/>
                </a:lnTo>
                <a:lnTo>
                  <a:pt x="21" y="0"/>
                </a:lnTo>
                <a:lnTo>
                  <a:pt x="19" y="0"/>
                </a:lnTo>
                <a:lnTo>
                  <a:pt x="17" y="0"/>
                </a:lnTo>
                <a:lnTo>
                  <a:pt x="16" y="0"/>
                </a:lnTo>
                <a:lnTo>
                  <a:pt x="14" y="0"/>
                </a:lnTo>
                <a:lnTo>
                  <a:pt x="12" y="1"/>
                </a:lnTo>
                <a:lnTo>
                  <a:pt x="10" y="1"/>
                </a:lnTo>
                <a:lnTo>
                  <a:pt x="9" y="2"/>
                </a:lnTo>
                <a:lnTo>
                  <a:pt x="7" y="3"/>
                </a:lnTo>
                <a:lnTo>
                  <a:pt x="6" y="4"/>
                </a:lnTo>
                <a:lnTo>
                  <a:pt x="5" y="5"/>
                </a:lnTo>
                <a:lnTo>
                  <a:pt x="4" y="6"/>
                </a:lnTo>
                <a:lnTo>
                  <a:pt x="3" y="8"/>
                </a:lnTo>
                <a:lnTo>
                  <a:pt x="2" y="9"/>
                </a:lnTo>
                <a:lnTo>
                  <a:pt x="1" y="11"/>
                </a:lnTo>
                <a:lnTo>
                  <a:pt x="0" y="12"/>
                </a:lnTo>
                <a:lnTo>
                  <a:pt x="0" y="14"/>
                </a:lnTo>
                <a:lnTo>
                  <a:pt x="0" y="16"/>
                </a:lnTo>
                <a:lnTo>
                  <a:pt x="0" y="18"/>
                </a:lnTo>
                <a:lnTo>
                  <a:pt x="0" y="19"/>
                </a:lnTo>
                <a:lnTo>
                  <a:pt x="0" y="21"/>
                </a:lnTo>
                <a:lnTo>
                  <a:pt x="0" y="23"/>
                </a:lnTo>
                <a:lnTo>
                  <a:pt x="1" y="25"/>
                </a:lnTo>
                <a:lnTo>
                  <a:pt x="2" y="26"/>
                </a:lnTo>
                <a:lnTo>
                  <a:pt x="3" y="28"/>
                </a:lnTo>
                <a:lnTo>
                  <a:pt x="4" y="29"/>
                </a:lnTo>
                <a:lnTo>
                  <a:pt x="5" y="30"/>
                </a:lnTo>
                <a:lnTo>
                  <a:pt x="6" y="31"/>
                </a:lnTo>
                <a:lnTo>
                  <a:pt x="7" y="32"/>
                </a:lnTo>
                <a:lnTo>
                  <a:pt x="9" y="33"/>
                </a:lnTo>
                <a:lnTo>
                  <a:pt x="10" y="34"/>
                </a:lnTo>
                <a:lnTo>
                  <a:pt x="12" y="35"/>
                </a:lnTo>
                <a:lnTo>
                  <a:pt x="14" y="35"/>
                </a:lnTo>
                <a:lnTo>
                  <a:pt x="16" y="35"/>
                </a:lnTo>
                <a:lnTo>
                  <a:pt x="17" y="35"/>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Freeform 86">
            <a:extLst>
              <a:ext uri="{FF2B5EF4-FFF2-40B4-BE49-F238E27FC236}">
                <a16:creationId xmlns:a16="http://schemas.microsoft.com/office/drawing/2014/main" id="{E4EA3EB9-DDBA-AEA9-DF45-72FEABCDD3AC}"/>
              </a:ext>
            </a:extLst>
          </p:cNvPr>
          <p:cNvSpPr>
            <a:spLocks/>
          </p:cNvSpPr>
          <p:nvPr/>
        </p:nvSpPr>
        <p:spPr bwMode="auto">
          <a:xfrm>
            <a:off x="8420526" y="2755131"/>
            <a:ext cx="55562" cy="55563"/>
          </a:xfrm>
          <a:custGeom>
            <a:avLst/>
            <a:gdLst>
              <a:gd name="T0" fmla="*/ 2147483647 w 35"/>
              <a:gd name="T1" fmla="*/ 2147483647 h 35"/>
              <a:gd name="T2" fmla="*/ 2147483647 w 35"/>
              <a:gd name="T3" fmla="*/ 2147483647 h 35"/>
              <a:gd name="T4" fmla="*/ 2147483647 w 35"/>
              <a:gd name="T5" fmla="*/ 2147483647 h 35"/>
              <a:gd name="T6" fmla="*/ 2147483647 w 35"/>
              <a:gd name="T7" fmla="*/ 2147483647 h 35"/>
              <a:gd name="T8" fmla="*/ 2147483647 w 35"/>
              <a:gd name="T9" fmla="*/ 2147483647 h 35"/>
              <a:gd name="T10" fmla="*/ 2147483647 w 35"/>
              <a:gd name="T11" fmla="*/ 2147483647 h 35"/>
              <a:gd name="T12" fmla="*/ 2147483647 w 35"/>
              <a:gd name="T13" fmla="*/ 2147483647 h 35"/>
              <a:gd name="T14" fmla="*/ 2147483647 w 35"/>
              <a:gd name="T15" fmla="*/ 2147483647 h 35"/>
              <a:gd name="T16" fmla="*/ 2147483647 w 35"/>
              <a:gd name="T17" fmla="*/ 2147483647 h 35"/>
              <a:gd name="T18" fmla="*/ 2147483647 w 35"/>
              <a:gd name="T19" fmla="*/ 2147483647 h 35"/>
              <a:gd name="T20" fmla="*/ 2147483647 w 35"/>
              <a:gd name="T21" fmla="*/ 2147483647 h 35"/>
              <a:gd name="T22" fmla="*/ 2147483647 w 35"/>
              <a:gd name="T23" fmla="*/ 2147483647 h 35"/>
              <a:gd name="T24" fmla="*/ 2147483647 w 35"/>
              <a:gd name="T25" fmla="*/ 2147483647 h 35"/>
              <a:gd name="T26" fmla="*/ 2147483647 w 35"/>
              <a:gd name="T27" fmla="*/ 2147483647 h 35"/>
              <a:gd name="T28" fmla="*/ 2147483647 w 35"/>
              <a:gd name="T29" fmla="*/ 2147483647 h 35"/>
              <a:gd name="T30" fmla="*/ 2147483647 w 35"/>
              <a:gd name="T31" fmla="*/ 0 h 35"/>
              <a:gd name="T32" fmla="*/ 2147483647 w 35"/>
              <a:gd name="T33" fmla="*/ 0 h 35"/>
              <a:gd name="T34" fmla="*/ 2147483647 w 35"/>
              <a:gd name="T35" fmla="*/ 2147483647 h 35"/>
              <a:gd name="T36" fmla="*/ 2147483647 w 35"/>
              <a:gd name="T37" fmla="*/ 2147483647 h 35"/>
              <a:gd name="T38" fmla="*/ 2147483647 w 35"/>
              <a:gd name="T39" fmla="*/ 2147483647 h 35"/>
              <a:gd name="T40" fmla="*/ 2147483647 w 35"/>
              <a:gd name="T41" fmla="*/ 2147483647 h 35"/>
              <a:gd name="T42" fmla="*/ 2147483647 w 35"/>
              <a:gd name="T43" fmla="*/ 2147483647 h 35"/>
              <a:gd name="T44" fmla="*/ 0 w 35"/>
              <a:gd name="T45" fmla="*/ 2147483647 h 35"/>
              <a:gd name="T46" fmla="*/ 0 w 35"/>
              <a:gd name="T47" fmla="*/ 2147483647 h 35"/>
              <a:gd name="T48" fmla="*/ 0 w 35"/>
              <a:gd name="T49" fmla="*/ 2147483647 h 35"/>
              <a:gd name="T50" fmla="*/ 0 w 35"/>
              <a:gd name="T51" fmla="*/ 2147483647 h 35"/>
              <a:gd name="T52" fmla="*/ 2147483647 w 35"/>
              <a:gd name="T53" fmla="*/ 2147483647 h 35"/>
              <a:gd name="T54" fmla="*/ 2147483647 w 35"/>
              <a:gd name="T55" fmla="*/ 2147483647 h 35"/>
              <a:gd name="T56" fmla="*/ 2147483647 w 35"/>
              <a:gd name="T57" fmla="*/ 2147483647 h 35"/>
              <a:gd name="T58" fmla="*/ 2147483647 w 35"/>
              <a:gd name="T59" fmla="*/ 2147483647 h 35"/>
              <a:gd name="T60" fmla="*/ 2147483647 w 35"/>
              <a:gd name="T61" fmla="*/ 2147483647 h 35"/>
              <a:gd name="T62" fmla="*/ 2147483647 w 35"/>
              <a:gd name="T63" fmla="*/ 2147483647 h 3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5"/>
              <a:gd name="T97" fmla="*/ 0 h 35"/>
              <a:gd name="T98" fmla="*/ 35 w 35"/>
              <a:gd name="T99" fmla="*/ 35 h 3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5" h="35">
                <a:moveTo>
                  <a:pt x="17" y="35"/>
                </a:moveTo>
                <a:lnTo>
                  <a:pt x="19" y="35"/>
                </a:lnTo>
                <a:lnTo>
                  <a:pt x="21" y="35"/>
                </a:lnTo>
                <a:lnTo>
                  <a:pt x="23" y="35"/>
                </a:lnTo>
                <a:lnTo>
                  <a:pt x="24" y="34"/>
                </a:lnTo>
                <a:lnTo>
                  <a:pt x="26" y="33"/>
                </a:lnTo>
                <a:lnTo>
                  <a:pt x="27" y="32"/>
                </a:lnTo>
                <a:lnTo>
                  <a:pt x="29" y="31"/>
                </a:lnTo>
                <a:lnTo>
                  <a:pt x="30" y="30"/>
                </a:lnTo>
                <a:lnTo>
                  <a:pt x="31" y="29"/>
                </a:lnTo>
                <a:lnTo>
                  <a:pt x="32" y="28"/>
                </a:lnTo>
                <a:lnTo>
                  <a:pt x="33" y="26"/>
                </a:lnTo>
                <a:lnTo>
                  <a:pt x="34" y="25"/>
                </a:lnTo>
                <a:lnTo>
                  <a:pt x="34" y="23"/>
                </a:lnTo>
                <a:lnTo>
                  <a:pt x="35" y="21"/>
                </a:lnTo>
                <a:lnTo>
                  <a:pt x="35" y="19"/>
                </a:lnTo>
                <a:lnTo>
                  <a:pt x="35" y="18"/>
                </a:lnTo>
                <a:lnTo>
                  <a:pt x="35" y="16"/>
                </a:lnTo>
                <a:lnTo>
                  <a:pt x="35" y="14"/>
                </a:lnTo>
                <a:lnTo>
                  <a:pt x="34" y="12"/>
                </a:lnTo>
                <a:lnTo>
                  <a:pt x="34" y="11"/>
                </a:lnTo>
                <a:lnTo>
                  <a:pt x="33" y="9"/>
                </a:lnTo>
                <a:lnTo>
                  <a:pt x="32" y="8"/>
                </a:lnTo>
                <a:lnTo>
                  <a:pt x="31" y="6"/>
                </a:lnTo>
                <a:lnTo>
                  <a:pt x="30" y="5"/>
                </a:lnTo>
                <a:lnTo>
                  <a:pt x="29" y="4"/>
                </a:lnTo>
                <a:lnTo>
                  <a:pt x="27" y="3"/>
                </a:lnTo>
                <a:lnTo>
                  <a:pt x="26" y="2"/>
                </a:lnTo>
                <a:lnTo>
                  <a:pt x="24" y="1"/>
                </a:lnTo>
                <a:lnTo>
                  <a:pt x="23" y="1"/>
                </a:lnTo>
                <a:lnTo>
                  <a:pt x="21" y="0"/>
                </a:lnTo>
                <a:lnTo>
                  <a:pt x="19" y="0"/>
                </a:lnTo>
                <a:lnTo>
                  <a:pt x="17" y="0"/>
                </a:lnTo>
                <a:lnTo>
                  <a:pt x="16" y="0"/>
                </a:lnTo>
                <a:lnTo>
                  <a:pt x="14" y="0"/>
                </a:lnTo>
                <a:lnTo>
                  <a:pt x="12" y="1"/>
                </a:lnTo>
                <a:lnTo>
                  <a:pt x="10" y="1"/>
                </a:lnTo>
                <a:lnTo>
                  <a:pt x="9" y="2"/>
                </a:lnTo>
                <a:lnTo>
                  <a:pt x="7" y="3"/>
                </a:lnTo>
                <a:lnTo>
                  <a:pt x="6" y="4"/>
                </a:lnTo>
                <a:lnTo>
                  <a:pt x="5" y="5"/>
                </a:lnTo>
                <a:lnTo>
                  <a:pt x="4" y="6"/>
                </a:lnTo>
                <a:lnTo>
                  <a:pt x="3" y="8"/>
                </a:lnTo>
                <a:lnTo>
                  <a:pt x="2" y="9"/>
                </a:lnTo>
                <a:lnTo>
                  <a:pt x="1" y="11"/>
                </a:lnTo>
                <a:lnTo>
                  <a:pt x="0" y="12"/>
                </a:lnTo>
                <a:lnTo>
                  <a:pt x="0" y="14"/>
                </a:lnTo>
                <a:lnTo>
                  <a:pt x="0" y="16"/>
                </a:lnTo>
                <a:lnTo>
                  <a:pt x="0" y="18"/>
                </a:lnTo>
                <a:lnTo>
                  <a:pt x="0" y="19"/>
                </a:lnTo>
                <a:lnTo>
                  <a:pt x="0" y="21"/>
                </a:lnTo>
                <a:lnTo>
                  <a:pt x="0" y="23"/>
                </a:lnTo>
                <a:lnTo>
                  <a:pt x="1" y="25"/>
                </a:lnTo>
                <a:lnTo>
                  <a:pt x="2" y="26"/>
                </a:lnTo>
                <a:lnTo>
                  <a:pt x="3" y="28"/>
                </a:lnTo>
                <a:lnTo>
                  <a:pt x="4" y="29"/>
                </a:lnTo>
                <a:lnTo>
                  <a:pt x="5" y="30"/>
                </a:lnTo>
                <a:lnTo>
                  <a:pt x="6" y="31"/>
                </a:lnTo>
                <a:lnTo>
                  <a:pt x="7" y="32"/>
                </a:lnTo>
                <a:lnTo>
                  <a:pt x="9" y="33"/>
                </a:lnTo>
                <a:lnTo>
                  <a:pt x="10" y="34"/>
                </a:lnTo>
                <a:lnTo>
                  <a:pt x="12" y="35"/>
                </a:lnTo>
                <a:lnTo>
                  <a:pt x="14" y="35"/>
                </a:lnTo>
                <a:lnTo>
                  <a:pt x="16" y="35"/>
                </a:lnTo>
                <a:lnTo>
                  <a:pt x="17" y="35"/>
                </a:lnTo>
              </a:path>
            </a:pathLst>
          </a:custGeom>
          <a:noFill/>
          <a:ln w="1588">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 name="Freeform 87">
            <a:extLst>
              <a:ext uri="{FF2B5EF4-FFF2-40B4-BE49-F238E27FC236}">
                <a16:creationId xmlns:a16="http://schemas.microsoft.com/office/drawing/2014/main" id="{0E88C87D-596E-6ED8-B962-478FACA34B8B}"/>
              </a:ext>
            </a:extLst>
          </p:cNvPr>
          <p:cNvSpPr>
            <a:spLocks/>
          </p:cNvSpPr>
          <p:nvPr/>
        </p:nvSpPr>
        <p:spPr bwMode="auto">
          <a:xfrm>
            <a:off x="9084101" y="2755131"/>
            <a:ext cx="55562" cy="55563"/>
          </a:xfrm>
          <a:custGeom>
            <a:avLst/>
            <a:gdLst>
              <a:gd name="T0" fmla="*/ 2147483647 w 35"/>
              <a:gd name="T1" fmla="*/ 2147483647 h 35"/>
              <a:gd name="T2" fmla="*/ 2147483647 w 35"/>
              <a:gd name="T3" fmla="*/ 2147483647 h 35"/>
              <a:gd name="T4" fmla="*/ 2147483647 w 35"/>
              <a:gd name="T5" fmla="*/ 2147483647 h 35"/>
              <a:gd name="T6" fmla="*/ 2147483647 w 35"/>
              <a:gd name="T7" fmla="*/ 2147483647 h 35"/>
              <a:gd name="T8" fmla="*/ 2147483647 w 35"/>
              <a:gd name="T9" fmla="*/ 2147483647 h 35"/>
              <a:gd name="T10" fmla="*/ 2147483647 w 35"/>
              <a:gd name="T11" fmla="*/ 2147483647 h 35"/>
              <a:gd name="T12" fmla="*/ 2147483647 w 35"/>
              <a:gd name="T13" fmla="*/ 2147483647 h 35"/>
              <a:gd name="T14" fmla="*/ 2147483647 w 35"/>
              <a:gd name="T15" fmla="*/ 2147483647 h 35"/>
              <a:gd name="T16" fmla="*/ 2147483647 w 35"/>
              <a:gd name="T17" fmla="*/ 2147483647 h 35"/>
              <a:gd name="T18" fmla="*/ 2147483647 w 35"/>
              <a:gd name="T19" fmla="*/ 2147483647 h 35"/>
              <a:gd name="T20" fmla="*/ 2147483647 w 35"/>
              <a:gd name="T21" fmla="*/ 2147483647 h 35"/>
              <a:gd name="T22" fmla="*/ 2147483647 w 35"/>
              <a:gd name="T23" fmla="*/ 2147483647 h 35"/>
              <a:gd name="T24" fmla="*/ 2147483647 w 35"/>
              <a:gd name="T25" fmla="*/ 2147483647 h 35"/>
              <a:gd name="T26" fmla="*/ 2147483647 w 35"/>
              <a:gd name="T27" fmla="*/ 2147483647 h 35"/>
              <a:gd name="T28" fmla="*/ 2147483647 w 35"/>
              <a:gd name="T29" fmla="*/ 2147483647 h 35"/>
              <a:gd name="T30" fmla="*/ 2147483647 w 35"/>
              <a:gd name="T31" fmla="*/ 0 h 35"/>
              <a:gd name="T32" fmla="*/ 2147483647 w 35"/>
              <a:gd name="T33" fmla="*/ 0 h 35"/>
              <a:gd name="T34" fmla="*/ 2147483647 w 35"/>
              <a:gd name="T35" fmla="*/ 2147483647 h 35"/>
              <a:gd name="T36" fmla="*/ 2147483647 w 35"/>
              <a:gd name="T37" fmla="*/ 2147483647 h 35"/>
              <a:gd name="T38" fmla="*/ 2147483647 w 35"/>
              <a:gd name="T39" fmla="*/ 2147483647 h 35"/>
              <a:gd name="T40" fmla="*/ 2147483647 w 35"/>
              <a:gd name="T41" fmla="*/ 2147483647 h 35"/>
              <a:gd name="T42" fmla="*/ 2147483647 w 35"/>
              <a:gd name="T43" fmla="*/ 2147483647 h 35"/>
              <a:gd name="T44" fmla="*/ 0 w 35"/>
              <a:gd name="T45" fmla="*/ 2147483647 h 35"/>
              <a:gd name="T46" fmla="*/ 0 w 35"/>
              <a:gd name="T47" fmla="*/ 2147483647 h 35"/>
              <a:gd name="T48" fmla="*/ 0 w 35"/>
              <a:gd name="T49" fmla="*/ 2147483647 h 35"/>
              <a:gd name="T50" fmla="*/ 0 w 35"/>
              <a:gd name="T51" fmla="*/ 2147483647 h 35"/>
              <a:gd name="T52" fmla="*/ 2147483647 w 35"/>
              <a:gd name="T53" fmla="*/ 2147483647 h 35"/>
              <a:gd name="T54" fmla="*/ 2147483647 w 35"/>
              <a:gd name="T55" fmla="*/ 2147483647 h 35"/>
              <a:gd name="T56" fmla="*/ 2147483647 w 35"/>
              <a:gd name="T57" fmla="*/ 2147483647 h 35"/>
              <a:gd name="T58" fmla="*/ 2147483647 w 35"/>
              <a:gd name="T59" fmla="*/ 2147483647 h 35"/>
              <a:gd name="T60" fmla="*/ 2147483647 w 35"/>
              <a:gd name="T61" fmla="*/ 2147483647 h 35"/>
              <a:gd name="T62" fmla="*/ 2147483647 w 35"/>
              <a:gd name="T63" fmla="*/ 2147483647 h 3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5"/>
              <a:gd name="T97" fmla="*/ 0 h 35"/>
              <a:gd name="T98" fmla="*/ 35 w 35"/>
              <a:gd name="T99" fmla="*/ 35 h 3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5" h="35">
                <a:moveTo>
                  <a:pt x="17" y="35"/>
                </a:moveTo>
                <a:lnTo>
                  <a:pt x="19" y="35"/>
                </a:lnTo>
                <a:lnTo>
                  <a:pt x="21" y="35"/>
                </a:lnTo>
                <a:lnTo>
                  <a:pt x="23" y="35"/>
                </a:lnTo>
                <a:lnTo>
                  <a:pt x="24" y="34"/>
                </a:lnTo>
                <a:lnTo>
                  <a:pt x="26" y="33"/>
                </a:lnTo>
                <a:lnTo>
                  <a:pt x="27" y="32"/>
                </a:lnTo>
                <a:lnTo>
                  <a:pt x="29" y="31"/>
                </a:lnTo>
                <a:lnTo>
                  <a:pt x="30" y="30"/>
                </a:lnTo>
                <a:lnTo>
                  <a:pt x="31" y="29"/>
                </a:lnTo>
                <a:lnTo>
                  <a:pt x="32" y="28"/>
                </a:lnTo>
                <a:lnTo>
                  <a:pt x="33" y="26"/>
                </a:lnTo>
                <a:lnTo>
                  <a:pt x="34" y="25"/>
                </a:lnTo>
                <a:lnTo>
                  <a:pt x="34" y="23"/>
                </a:lnTo>
                <a:lnTo>
                  <a:pt x="35" y="21"/>
                </a:lnTo>
                <a:lnTo>
                  <a:pt x="35" y="19"/>
                </a:lnTo>
                <a:lnTo>
                  <a:pt x="35" y="18"/>
                </a:lnTo>
                <a:lnTo>
                  <a:pt x="35" y="16"/>
                </a:lnTo>
                <a:lnTo>
                  <a:pt x="35" y="14"/>
                </a:lnTo>
                <a:lnTo>
                  <a:pt x="34" y="12"/>
                </a:lnTo>
                <a:lnTo>
                  <a:pt x="34" y="11"/>
                </a:lnTo>
                <a:lnTo>
                  <a:pt x="33" y="9"/>
                </a:lnTo>
                <a:lnTo>
                  <a:pt x="32" y="8"/>
                </a:lnTo>
                <a:lnTo>
                  <a:pt x="31" y="6"/>
                </a:lnTo>
                <a:lnTo>
                  <a:pt x="30" y="5"/>
                </a:lnTo>
                <a:lnTo>
                  <a:pt x="29" y="4"/>
                </a:lnTo>
                <a:lnTo>
                  <a:pt x="27" y="3"/>
                </a:lnTo>
                <a:lnTo>
                  <a:pt x="26" y="2"/>
                </a:lnTo>
                <a:lnTo>
                  <a:pt x="24" y="1"/>
                </a:lnTo>
                <a:lnTo>
                  <a:pt x="23" y="1"/>
                </a:lnTo>
                <a:lnTo>
                  <a:pt x="21" y="0"/>
                </a:lnTo>
                <a:lnTo>
                  <a:pt x="19" y="0"/>
                </a:lnTo>
                <a:lnTo>
                  <a:pt x="17" y="0"/>
                </a:lnTo>
                <a:lnTo>
                  <a:pt x="16" y="0"/>
                </a:lnTo>
                <a:lnTo>
                  <a:pt x="14" y="0"/>
                </a:lnTo>
                <a:lnTo>
                  <a:pt x="12" y="1"/>
                </a:lnTo>
                <a:lnTo>
                  <a:pt x="10" y="1"/>
                </a:lnTo>
                <a:lnTo>
                  <a:pt x="9" y="2"/>
                </a:lnTo>
                <a:lnTo>
                  <a:pt x="8" y="3"/>
                </a:lnTo>
                <a:lnTo>
                  <a:pt x="6" y="4"/>
                </a:lnTo>
                <a:lnTo>
                  <a:pt x="5" y="5"/>
                </a:lnTo>
                <a:lnTo>
                  <a:pt x="4" y="6"/>
                </a:lnTo>
                <a:lnTo>
                  <a:pt x="3" y="8"/>
                </a:lnTo>
                <a:lnTo>
                  <a:pt x="2" y="9"/>
                </a:lnTo>
                <a:lnTo>
                  <a:pt x="1" y="11"/>
                </a:lnTo>
                <a:lnTo>
                  <a:pt x="0" y="12"/>
                </a:lnTo>
                <a:lnTo>
                  <a:pt x="0" y="14"/>
                </a:lnTo>
                <a:lnTo>
                  <a:pt x="0" y="16"/>
                </a:lnTo>
                <a:lnTo>
                  <a:pt x="0" y="18"/>
                </a:lnTo>
                <a:lnTo>
                  <a:pt x="0" y="19"/>
                </a:lnTo>
                <a:lnTo>
                  <a:pt x="0" y="21"/>
                </a:lnTo>
                <a:lnTo>
                  <a:pt x="0" y="23"/>
                </a:lnTo>
                <a:lnTo>
                  <a:pt x="1" y="25"/>
                </a:lnTo>
                <a:lnTo>
                  <a:pt x="2" y="26"/>
                </a:lnTo>
                <a:lnTo>
                  <a:pt x="3" y="28"/>
                </a:lnTo>
                <a:lnTo>
                  <a:pt x="4" y="29"/>
                </a:lnTo>
                <a:lnTo>
                  <a:pt x="5" y="30"/>
                </a:lnTo>
                <a:lnTo>
                  <a:pt x="6" y="31"/>
                </a:lnTo>
                <a:lnTo>
                  <a:pt x="8" y="32"/>
                </a:lnTo>
                <a:lnTo>
                  <a:pt x="9" y="33"/>
                </a:lnTo>
                <a:lnTo>
                  <a:pt x="10" y="34"/>
                </a:lnTo>
                <a:lnTo>
                  <a:pt x="12" y="35"/>
                </a:lnTo>
                <a:lnTo>
                  <a:pt x="14" y="35"/>
                </a:lnTo>
                <a:lnTo>
                  <a:pt x="16" y="35"/>
                </a:lnTo>
                <a:lnTo>
                  <a:pt x="17" y="35"/>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88">
            <a:extLst>
              <a:ext uri="{FF2B5EF4-FFF2-40B4-BE49-F238E27FC236}">
                <a16:creationId xmlns:a16="http://schemas.microsoft.com/office/drawing/2014/main" id="{598CDD2E-9D00-EE9C-47AF-4680ED66ED09}"/>
              </a:ext>
            </a:extLst>
          </p:cNvPr>
          <p:cNvSpPr>
            <a:spLocks/>
          </p:cNvSpPr>
          <p:nvPr/>
        </p:nvSpPr>
        <p:spPr bwMode="auto">
          <a:xfrm>
            <a:off x="9084101" y="2755131"/>
            <a:ext cx="55562" cy="55563"/>
          </a:xfrm>
          <a:custGeom>
            <a:avLst/>
            <a:gdLst>
              <a:gd name="T0" fmla="*/ 2147483647 w 35"/>
              <a:gd name="T1" fmla="*/ 2147483647 h 35"/>
              <a:gd name="T2" fmla="*/ 2147483647 w 35"/>
              <a:gd name="T3" fmla="*/ 2147483647 h 35"/>
              <a:gd name="T4" fmla="*/ 2147483647 w 35"/>
              <a:gd name="T5" fmla="*/ 2147483647 h 35"/>
              <a:gd name="T6" fmla="*/ 2147483647 w 35"/>
              <a:gd name="T7" fmla="*/ 2147483647 h 35"/>
              <a:gd name="T8" fmla="*/ 2147483647 w 35"/>
              <a:gd name="T9" fmla="*/ 2147483647 h 35"/>
              <a:gd name="T10" fmla="*/ 2147483647 w 35"/>
              <a:gd name="T11" fmla="*/ 2147483647 h 35"/>
              <a:gd name="T12" fmla="*/ 2147483647 w 35"/>
              <a:gd name="T13" fmla="*/ 2147483647 h 35"/>
              <a:gd name="T14" fmla="*/ 2147483647 w 35"/>
              <a:gd name="T15" fmla="*/ 2147483647 h 35"/>
              <a:gd name="T16" fmla="*/ 2147483647 w 35"/>
              <a:gd name="T17" fmla="*/ 2147483647 h 35"/>
              <a:gd name="T18" fmla="*/ 2147483647 w 35"/>
              <a:gd name="T19" fmla="*/ 2147483647 h 35"/>
              <a:gd name="T20" fmla="*/ 2147483647 w 35"/>
              <a:gd name="T21" fmla="*/ 2147483647 h 35"/>
              <a:gd name="T22" fmla="*/ 2147483647 w 35"/>
              <a:gd name="T23" fmla="*/ 2147483647 h 35"/>
              <a:gd name="T24" fmla="*/ 2147483647 w 35"/>
              <a:gd name="T25" fmla="*/ 2147483647 h 35"/>
              <a:gd name="T26" fmla="*/ 2147483647 w 35"/>
              <a:gd name="T27" fmla="*/ 2147483647 h 35"/>
              <a:gd name="T28" fmla="*/ 2147483647 w 35"/>
              <a:gd name="T29" fmla="*/ 2147483647 h 35"/>
              <a:gd name="T30" fmla="*/ 2147483647 w 35"/>
              <a:gd name="T31" fmla="*/ 0 h 35"/>
              <a:gd name="T32" fmla="*/ 2147483647 w 35"/>
              <a:gd name="T33" fmla="*/ 0 h 35"/>
              <a:gd name="T34" fmla="*/ 2147483647 w 35"/>
              <a:gd name="T35" fmla="*/ 2147483647 h 35"/>
              <a:gd name="T36" fmla="*/ 2147483647 w 35"/>
              <a:gd name="T37" fmla="*/ 2147483647 h 35"/>
              <a:gd name="T38" fmla="*/ 2147483647 w 35"/>
              <a:gd name="T39" fmla="*/ 2147483647 h 35"/>
              <a:gd name="T40" fmla="*/ 2147483647 w 35"/>
              <a:gd name="T41" fmla="*/ 2147483647 h 35"/>
              <a:gd name="T42" fmla="*/ 2147483647 w 35"/>
              <a:gd name="T43" fmla="*/ 2147483647 h 35"/>
              <a:gd name="T44" fmla="*/ 0 w 35"/>
              <a:gd name="T45" fmla="*/ 2147483647 h 35"/>
              <a:gd name="T46" fmla="*/ 0 w 35"/>
              <a:gd name="T47" fmla="*/ 2147483647 h 35"/>
              <a:gd name="T48" fmla="*/ 0 w 35"/>
              <a:gd name="T49" fmla="*/ 2147483647 h 35"/>
              <a:gd name="T50" fmla="*/ 0 w 35"/>
              <a:gd name="T51" fmla="*/ 2147483647 h 35"/>
              <a:gd name="T52" fmla="*/ 2147483647 w 35"/>
              <a:gd name="T53" fmla="*/ 2147483647 h 35"/>
              <a:gd name="T54" fmla="*/ 2147483647 w 35"/>
              <a:gd name="T55" fmla="*/ 2147483647 h 35"/>
              <a:gd name="T56" fmla="*/ 2147483647 w 35"/>
              <a:gd name="T57" fmla="*/ 2147483647 h 35"/>
              <a:gd name="T58" fmla="*/ 2147483647 w 35"/>
              <a:gd name="T59" fmla="*/ 2147483647 h 35"/>
              <a:gd name="T60" fmla="*/ 2147483647 w 35"/>
              <a:gd name="T61" fmla="*/ 2147483647 h 35"/>
              <a:gd name="T62" fmla="*/ 2147483647 w 35"/>
              <a:gd name="T63" fmla="*/ 2147483647 h 3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5"/>
              <a:gd name="T97" fmla="*/ 0 h 35"/>
              <a:gd name="T98" fmla="*/ 35 w 35"/>
              <a:gd name="T99" fmla="*/ 35 h 3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5" h="35">
                <a:moveTo>
                  <a:pt x="17" y="35"/>
                </a:moveTo>
                <a:lnTo>
                  <a:pt x="19" y="35"/>
                </a:lnTo>
                <a:lnTo>
                  <a:pt x="21" y="35"/>
                </a:lnTo>
                <a:lnTo>
                  <a:pt x="23" y="35"/>
                </a:lnTo>
                <a:lnTo>
                  <a:pt x="24" y="34"/>
                </a:lnTo>
                <a:lnTo>
                  <a:pt x="26" y="33"/>
                </a:lnTo>
                <a:lnTo>
                  <a:pt x="27" y="32"/>
                </a:lnTo>
                <a:lnTo>
                  <a:pt x="29" y="31"/>
                </a:lnTo>
                <a:lnTo>
                  <a:pt x="30" y="30"/>
                </a:lnTo>
                <a:lnTo>
                  <a:pt x="31" y="29"/>
                </a:lnTo>
                <a:lnTo>
                  <a:pt x="32" y="28"/>
                </a:lnTo>
                <a:lnTo>
                  <a:pt x="33" y="26"/>
                </a:lnTo>
                <a:lnTo>
                  <a:pt x="34" y="25"/>
                </a:lnTo>
                <a:lnTo>
                  <a:pt x="34" y="23"/>
                </a:lnTo>
                <a:lnTo>
                  <a:pt x="35" y="21"/>
                </a:lnTo>
                <a:lnTo>
                  <a:pt x="35" y="19"/>
                </a:lnTo>
                <a:lnTo>
                  <a:pt x="35" y="18"/>
                </a:lnTo>
                <a:lnTo>
                  <a:pt x="35" y="16"/>
                </a:lnTo>
                <a:lnTo>
                  <a:pt x="35" y="14"/>
                </a:lnTo>
                <a:lnTo>
                  <a:pt x="34" y="12"/>
                </a:lnTo>
                <a:lnTo>
                  <a:pt x="34" y="11"/>
                </a:lnTo>
                <a:lnTo>
                  <a:pt x="33" y="9"/>
                </a:lnTo>
                <a:lnTo>
                  <a:pt x="32" y="8"/>
                </a:lnTo>
                <a:lnTo>
                  <a:pt x="31" y="6"/>
                </a:lnTo>
                <a:lnTo>
                  <a:pt x="30" y="5"/>
                </a:lnTo>
                <a:lnTo>
                  <a:pt x="29" y="4"/>
                </a:lnTo>
                <a:lnTo>
                  <a:pt x="27" y="3"/>
                </a:lnTo>
                <a:lnTo>
                  <a:pt x="26" y="2"/>
                </a:lnTo>
                <a:lnTo>
                  <a:pt x="24" y="1"/>
                </a:lnTo>
                <a:lnTo>
                  <a:pt x="23" y="1"/>
                </a:lnTo>
                <a:lnTo>
                  <a:pt x="21" y="0"/>
                </a:lnTo>
                <a:lnTo>
                  <a:pt x="19" y="0"/>
                </a:lnTo>
                <a:lnTo>
                  <a:pt x="17" y="0"/>
                </a:lnTo>
                <a:lnTo>
                  <a:pt x="16" y="0"/>
                </a:lnTo>
                <a:lnTo>
                  <a:pt x="14" y="0"/>
                </a:lnTo>
                <a:lnTo>
                  <a:pt x="12" y="1"/>
                </a:lnTo>
                <a:lnTo>
                  <a:pt x="10" y="1"/>
                </a:lnTo>
                <a:lnTo>
                  <a:pt x="9" y="2"/>
                </a:lnTo>
                <a:lnTo>
                  <a:pt x="8" y="3"/>
                </a:lnTo>
                <a:lnTo>
                  <a:pt x="6" y="4"/>
                </a:lnTo>
                <a:lnTo>
                  <a:pt x="5" y="5"/>
                </a:lnTo>
                <a:lnTo>
                  <a:pt x="4" y="6"/>
                </a:lnTo>
                <a:lnTo>
                  <a:pt x="3" y="8"/>
                </a:lnTo>
                <a:lnTo>
                  <a:pt x="2" y="9"/>
                </a:lnTo>
                <a:lnTo>
                  <a:pt x="1" y="11"/>
                </a:lnTo>
                <a:lnTo>
                  <a:pt x="0" y="12"/>
                </a:lnTo>
                <a:lnTo>
                  <a:pt x="0" y="14"/>
                </a:lnTo>
                <a:lnTo>
                  <a:pt x="0" y="16"/>
                </a:lnTo>
                <a:lnTo>
                  <a:pt x="0" y="18"/>
                </a:lnTo>
                <a:lnTo>
                  <a:pt x="0" y="19"/>
                </a:lnTo>
                <a:lnTo>
                  <a:pt x="0" y="21"/>
                </a:lnTo>
                <a:lnTo>
                  <a:pt x="0" y="23"/>
                </a:lnTo>
                <a:lnTo>
                  <a:pt x="1" y="25"/>
                </a:lnTo>
                <a:lnTo>
                  <a:pt x="2" y="26"/>
                </a:lnTo>
                <a:lnTo>
                  <a:pt x="3" y="28"/>
                </a:lnTo>
                <a:lnTo>
                  <a:pt x="4" y="29"/>
                </a:lnTo>
                <a:lnTo>
                  <a:pt x="5" y="30"/>
                </a:lnTo>
                <a:lnTo>
                  <a:pt x="6" y="31"/>
                </a:lnTo>
                <a:lnTo>
                  <a:pt x="8" y="32"/>
                </a:lnTo>
                <a:lnTo>
                  <a:pt x="9" y="33"/>
                </a:lnTo>
                <a:lnTo>
                  <a:pt x="10" y="34"/>
                </a:lnTo>
                <a:lnTo>
                  <a:pt x="12" y="35"/>
                </a:lnTo>
                <a:lnTo>
                  <a:pt x="14" y="35"/>
                </a:lnTo>
                <a:lnTo>
                  <a:pt x="16" y="35"/>
                </a:lnTo>
                <a:lnTo>
                  <a:pt x="17" y="35"/>
                </a:lnTo>
              </a:path>
            </a:pathLst>
          </a:custGeom>
          <a:noFill/>
          <a:ln w="1588">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 name="Freeform 89">
            <a:extLst>
              <a:ext uri="{FF2B5EF4-FFF2-40B4-BE49-F238E27FC236}">
                <a16:creationId xmlns:a16="http://schemas.microsoft.com/office/drawing/2014/main" id="{69E4BC64-BC6B-61FD-492D-AA25B953D116}"/>
              </a:ext>
            </a:extLst>
          </p:cNvPr>
          <p:cNvSpPr>
            <a:spLocks/>
          </p:cNvSpPr>
          <p:nvPr/>
        </p:nvSpPr>
        <p:spPr bwMode="auto">
          <a:xfrm>
            <a:off x="7933163" y="2667819"/>
            <a:ext cx="55563" cy="57150"/>
          </a:xfrm>
          <a:custGeom>
            <a:avLst/>
            <a:gdLst>
              <a:gd name="T0" fmla="*/ 2147483647 w 35"/>
              <a:gd name="T1" fmla="*/ 2147483647 h 36"/>
              <a:gd name="T2" fmla="*/ 2147483647 w 35"/>
              <a:gd name="T3" fmla="*/ 2147483647 h 36"/>
              <a:gd name="T4" fmla="*/ 2147483647 w 35"/>
              <a:gd name="T5" fmla="*/ 2147483647 h 36"/>
              <a:gd name="T6" fmla="*/ 2147483647 w 35"/>
              <a:gd name="T7" fmla="*/ 2147483647 h 36"/>
              <a:gd name="T8" fmla="*/ 2147483647 w 35"/>
              <a:gd name="T9" fmla="*/ 2147483647 h 36"/>
              <a:gd name="T10" fmla="*/ 2147483647 w 35"/>
              <a:gd name="T11" fmla="*/ 2147483647 h 36"/>
              <a:gd name="T12" fmla="*/ 2147483647 w 35"/>
              <a:gd name="T13" fmla="*/ 2147483647 h 36"/>
              <a:gd name="T14" fmla="*/ 2147483647 w 35"/>
              <a:gd name="T15" fmla="*/ 2147483647 h 36"/>
              <a:gd name="T16" fmla="*/ 2147483647 w 35"/>
              <a:gd name="T17" fmla="*/ 2147483647 h 36"/>
              <a:gd name="T18" fmla="*/ 2147483647 w 35"/>
              <a:gd name="T19" fmla="*/ 2147483647 h 36"/>
              <a:gd name="T20" fmla="*/ 2147483647 w 35"/>
              <a:gd name="T21" fmla="*/ 2147483647 h 36"/>
              <a:gd name="T22" fmla="*/ 2147483647 w 35"/>
              <a:gd name="T23" fmla="*/ 2147483647 h 36"/>
              <a:gd name="T24" fmla="*/ 2147483647 w 35"/>
              <a:gd name="T25" fmla="*/ 2147483647 h 36"/>
              <a:gd name="T26" fmla="*/ 2147483647 w 35"/>
              <a:gd name="T27" fmla="*/ 2147483647 h 36"/>
              <a:gd name="T28" fmla="*/ 2147483647 w 35"/>
              <a:gd name="T29" fmla="*/ 2147483647 h 36"/>
              <a:gd name="T30" fmla="*/ 2147483647 w 35"/>
              <a:gd name="T31" fmla="*/ 0 h 36"/>
              <a:gd name="T32" fmla="*/ 2147483647 w 35"/>
              <a:gd name="T33" fmla="*/ 0 h 36"/>
              <a:gd name="T34" fmla="*/ 2147483647 w 35"/>
              <a:gd name="T35" fmla="*/ 2147483647 h 36"/>
              <a:gd name="T36" fmla="*/ 2147483647 w 35"/>
              <a:gd name="T37" fmla="*/ 2147483647 h 36"/>
              <a:gd name="T38" fmla="*/ 2147483647 w 35"/>
              <a:gd name="T39" fmla="*/ 2147483647 h 36"/>
              <a:gd name="T40" fmla="*/ 2147483647 w 35"/>
              <a:gd name="T41" fmla="*/ 2147483647 h 36"/>
              <a:gd name="T42" fmla="*/ 2147483647 w 35"/>
              <a:gd name="T43" fmla="*/ 2147483647 h 36"/>
              <a:gd name="T44" fmla="*/ 2147483647 w 35"/>
              <a:gd name="T45" fmla="*/ 2147483647 h 36"/>
              <a:gd name="T46" fmla="*/ 0 w 35"/>
              <a:gd name="T47" fmla="*/ 2147483647 h 36"/>
              <a:gd name="T48" fmla="*/ 0 w 35"/>
              <a:gd name="T49" fmla="*/ 2147483647 h 36"/>
              <a:gd name="T50" fmla="*/ 2147483647 w 35"/>
              <a:gd name="T51" fmla="*/ 2147483647 h 36"/>
              <a:gd name="T52" fmla="*/ 2147483647 w 35"/>
              <a:gd name="T53" fmla="*/ 2147483647 h 36"/>
              <a:gd name="T54" fmla="*/ 2147483647 w 35"/>
              <a:gd name="T55" fmla="*/ 2147483647 h 36"/>
              <a:gd name="T56" fmla="*/ 2147483647 w 35"/>
              <a:gd name="T57" fmla="*/ 2147483647 h 36"/>
              <a:gd name="T58" fmla="*/ 2147483647 w 35"/>
              <a:gd name="T59" fmla="*/ 2147483647 h 36"/>
              <a:gd name="T60" fmla="*/ 2147483647 w 35"/>
              <a:gd name="T61" fmla="*/ 2147483647 h 36"/>
              <a:gd name="T62" fmla="*/ 2147483647 w 35"/>
              <a:gd name="T63" fmla="*/ 2147483647 h 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5"/>
              <a:gd name="T97" fmla="*/ 0 h 36"/>
              <a:gd name="T98" fmla="*/ 35 w 35"/>
              <a:gd name="T99" fmla="*/ 36 h 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5" h="36">
                <a:moveTo>
                  <a:pt x="18" y="36"/>
                </a:moveTo>
                <a:lnTo>
                  <a:pt x="20" y="36"/>
                </a:lnTo>
                <a:lnTo>
                  <a:pt x="21" y="36"/>
                </a:lnTo>
                <a:lnTo>
                  <a:pt x="23" y="35"/>
                </a:lnTo>
                <a:lnTo>
                  <a:pt x="25" y="35"/>
                </a:lnTo>
                <a:lnTo>
                  <a:pt x="26" y="34"/>
                </a:lnTo>
                <a:lnTo>
                  <a:pt x="28" y="33"/>
                </a:lnTo>
                <a:lnTo>
                  <a:pt x="29" y="32"/>
                </a:lnTo>
                <a:lnTo>
                  <a:pt x="30" y="31"/>
                </a:lnTo>
                <a:lnTo>
                  <a:pt x="32" y="29"/>
                </a:lnTo>
                <a:lnTo>
                  <a:pt x="33" y="28"/>
                </a:lnTo>
                <a:lnTo>
                  <a:pt x="33" y="27"/>
                </a:lnTo>
                <a:lnTo>
                  <a:pt x="34" y="25"/>
                </a:lnTo>
                <a:lnTo>
                  <a:pt x="35" y="23"/>
                </a:lnTo>
                <a:lnTo>
                  <a:pt x="35" y="22"/>
                </a:lnTo>
                <a:lnTo>
                  <a:pt x="35" y="20"/>
                </a:lnTo>
                <a:lnTo>
                  <a:pt x="35" y="18"/>
                </a:lnTo>
                <a:lnTo>
                  <a:pt x="35" y="16"/>
                </a:lnTo>
                <a:lnTo>
                  <a:pt x="35" y="14"/>
                </a:lnTo>
                <a:lnTo>
                  <a:pt x="35" y="13"/>
                </a:lnTo>
                <a:lnTo>
                  <a:pt x="34" y="11"/>
                </a:lnTo>
                <a:lnTo>
                  <a:pt x="33" y="10"/>
                </a:lnTo>
                <a:lnTo>
                  <a:pt x="33" y="8"/>
                </a:lnTo>
                <a:lnTo>
                  <a:pt x="32" y="7"/>
                </a:lnTo>
                <a:lnTo>
                  <a:pt x="30" y="6"/>
                </a:lnTo>
                <a:lnTo>
                  <a:pt x="29" y="4"/>
                </a:lnTo>
                <a:lnTo>
                  <a:pt x="28" y="3"/>
                </a:lnTo>
                <a:lnTo>
                  <a:pt x="26" y="2"/>
                </a:lnTo>
                <a:lnTo>
                  <a:pt x="25" y="2"/>
                </a:lnTo>
                <a:lnTo>
                  <a:pt x="23" y="1"/>
                </a:lnTo>
                <a:lnTo>
                  <a:pt x="21" y="1"/>
                </a:lnTo>
                <a:lnTo>
                  <a:pt x="20" y="0"/>
                </a:lnTo>
                <a:lnTo>
                  <a:pt x="18" y="0"/>
                </a:lnTo>
                <a:lnTo>
                  <a:pt x="16" y="0"/>
                </a:lnTo>
                <a:lnTo>
                  <a:pt x="14" y="1"/>
                </a:lnTo>
                <a:lnTo>
                  <a:pt x="13" y="1"/>
                </a:lnTo>
                <a:lnTo>
                  <a:pt x="11" y="2"/>
                </a:lnTo>
                <a:lnTo>
                  <a:pt x="9" y="2"/>
                </a:lnTo>
                <a:lnTo>
                  <a:pt x="8" y="3"/>
                </a:lnTo>
                <a:lnTo>
                  <a:pt x="6" y="4"/>
                </a:lnTo>
                <a:lnTo>
                  <a:pt x="5" y="6"/>
                </a:lnTo>
                <a:lnTo>
                  <a:pt x="4" y="7"/>
                </a:lnTo>
                <a:lnTo>
                  <a:pt x="3" y="8"/>
                </a:lnTo>
                <a:lnTo>
                  <a:pt x="2" y="10"/>
                </a:lnTo>
                <a:lnTo>
                  <a:pt x="1" y="11"/>
                </a:lnTo>
                <a:lnTo>
                  <a:pt x="1" y="13"/>
                </a:lnTo>
                <a:lnTo>
                  <a:pt x="0" y="14"/>
                </a:lnTo>
                <a:lnTo>
                  <a:pt x="0" y="16"/>
                </a:lnTo>
                <a:lnTo>
                  <a:pt x="0" y="18"/>
                </a:lnTo>
                <a:lnTo>
                  <a:pt x="0" y="20"/>
                </a:lnTo>
                <a:lnTo>
                  <a:pt x="0" y="22"/>
                </a:lnTo>
                <a:lnTo>
                  <a:pt x="1" y="23"/>
                </a:lnTo>
                <a:lnTo>
                  <a:pt x="1" y="25"/>
                </a:lnTo>
                <a:lnTo>
                  <a:pt x="2" y="27"/>
                </a:lnTo>
                <a:lnTo>
                  <a:pt x="3" y="28"/>
                </a:lnTo>
                <a:lnTo>
                  <a:pt x="4" y="29"/>
                </a:lnTo>
                <a:lnTo>
                  <a:pt x="5" y="31"/>
                </a:lnTo>
                <a:lnTo>
                  <a:pt x="6" y="32"/>
                </a:lnTo>
                <a:lnTo>
                  <a:pt x="8" y="33"/>
                </a:lnTo>
                <a:lnTo>
                  <a:pt x="9" y="34"/>
                </a:lnTo>
                <a:lnTo>
                  <a:pt x="11" y="35"/>
                </a:lnTo>
                <a:lnTo>
                  <a:pt x="13" y="35"/>
                </a:lnTo>
                <a:lnTo>
                  <a:pt x="14" y="36"/>
                </a:lnTo>
                <a:lnTo>
                  <a:pt x="16" y="36"/>
                </a:lnTo>
                <a:lnTo>
                  <a:pt x="18" y="36"/>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90">
            <a:extLst>
              <a:ext uri="{FF2B5EF4-FFF2-40B4-BE49-F238E27FC236}">
                <a16:creationId xmlns:a16="http://schemas.microsoft.com/office/drawing/2014/main" id="{534F875F-EAA0-E698-0558-C2E18E42D428}"/>
              </a:ext>
            </a:extLst>
          </p:cNvPr>
          <p:cNvSpPr>
            <a:spLocks/>
          </p:cNvSpPr>
          <p:nvPr/>
        </p:nvSpPr>
        <p:spPr bwMode="auto">
          <a:xfrm>
            <a:off x="7933163" y="2667819"/>
            <a:ext cx="55563" cy="57150"/>
          </a:xfrm>
          <a:custGeom>
            <a:avLst/>
            <a:gdLst>
              <a:gd name="T0" fmla="*/ 2147483647 w 35"/>
              <a:gd name="T1" fmla="*/ 2147483647 h 36"/>
              <a:gd name="T2" fmla="*/ 2147483647 w 35"/>
              <a:gd name="T3" fmla="*/ 2147483647 h 36"/>
              <a:gd name="T4" fmla="*/ 2147483647 w 35"/>
              <a:gd name="T5" fmla="*/ 2147483647 h 36"/>
              <a:gd name="T6" fmla="*/ 2147483647 w 35"/>
              <a:gd name="T7" fmla="*/ 2147483647 h 36"/>
              <a:gd name="T8" fmla="*/ 2147483647 w 35"/>
              <a:gd name="T9" fmla="*/ 2147483647 h 36"/>
              <a:gd name="T10" fmla="*/ 2147483647 w 35"/>
              <a:gd name="T11" fmla="*/ 2147483647 h 36"/>
              <a:gd name="T12" fmla="*/ 2147483647 w 35"/>
              <a:gd name="T13" fmla="*/ 2147483647 h 36"/>
              <a:gd name="T14" fmla="*/ 2147483647 w 35"/>
              <a:gd name="T15" fmla="*/ 2147483647 h 36"/>
              <a:gd name="T16" fmla="*/ 2147483647 w 35"/>
              <a:gd name="T17" fmla="*/ 2147483647 h 36"/>
              <a:gd name="T18" fmla="*/ 2147483647 w 35"/>
              <a:gd name="T19" fmla="*/ 2147483647 h 36"/>
              <a:gd name="T20" fmla="*/ 2147483647 w 35"/>
              <a:gd name="T21" fmla="*/ 2147483647 h 36"/>
              <a:gd name="T22" fmla="*/ 2147483647 w 35"/>
              <a:gd name="T23" fmla="*/ 2147483647 h 36"/>
              <a:gd name="T24" fmla="*/ 2147483647 w 35"/>
              <a:gd name="T25" fmla="*/ 2147483647 h 36"/>
              <a:gd name="T26" fmla="*/ 2147483647 w 35"/>
              <a:gd name="T27" fmla="*/ 2147483647 h 36"/>
              <a:gd name="T28" fmla="*/ 2147483647 w 35"/>
              <a:gd name="T29" fmla="*/ 2147483647 h 36"/>
              <a:gd name="T30" fmla="*/ 2147483647 w 35"/>
              <a:gd name="T31" fmla="*/ 0 h 36"/>
              <a:gd name="T32" fmla="*/ 2147483647 w 35"/>
              <a:gd name="T33" fmla="*/ 0 h 36"/>
              <a:gd name="T34" fmla="*/ 2147483647 w 35"/>
              <a:gd name="T35" fmla="*/ 2147483647 h 36"/>
              <a:gd name="T36" fmla="*/ 2147483647 w 35"/>
              <a:gd name="T37" fmla="*/ 2147483647 h 36"/>
              <a:gd name="T38" fmla="*/ 2147483647 w 35"/>
              <a:gd name="T39" fmla="*/ 2147483647 h 36"/>
              <a:gd name="T40" fmla="*/ 2147483647 w 35"/>
              <a:gd name="T41" fmla="*/ 2147483647 h 36"/>
              <a:gd name="T42" fmla="*/ 2147483647 w 35"/>
              <a:gd name="T43" fmla="*/ 2147483647 h 36"/>
              <a:gd name="T44" fmla="*/ 2147483647 w 35"/>
              <a:gd name="T45" fmla="*/ 2147483647 h 36"/>
              <a:gd name="T46" fmla="*/ 0 w 35"/>
              <a:gd name="T47" fmla="*/ 2147483647 h 36"/>
              <a:gd name="T48" fmla="*/ 0 w 35"/>
              <a:gd name="T49" fmla="*/ 2147483647 h 36"/>
              <a:gd name="T50" fmla="*/ 2147483647 w 35"/>
              <a:gd name="T51" fmla="*/ 2147483647 h 36"/>
              <a:gd name="T52" fmla="*/ 2147483647 w 35"/>
              <a:gd name="T53" fmla="*/ 2147483647 h 36"/>
              <a:gd name="T54" fmla="*/ 2147483647 w 35"/>
              <a:gd name="T55" fmla="*/ 2147483647 h 36"/>
              <a:gd name="T56" fmla="*/ 2147483647 w 35"/>
              <a:gd name="T57" fmla="*/ 2147483647 h 36"/>
              <a:gd name="T58" fmla="*/ 2147483647 w 35"/>
              <a:gd name="T59" fmla="*/ 2147483647 h 36"/>
              <a:gd name="T60" fmla="*/ 2147483647 w 35"/>
              <a:gd name="T61" fmla="*/ 2147483647 h 36"/>
              <a:gd name="T62" fmla="*/ 2147483647 w 35"/>
              <a:gd name="T63" fmla="*/ 2147483647 h 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5"/>
              <a:gd name="T97" fmla="*/ 0 h 36"/>
              <a:gd name="T98" fmla="*/ 35 w 35"/>
              <a:gd name="T99" fmla="*/ 36 h 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5" h="36">
                <a:moveTo>
                  <a:pt x="18" y="36"/>
                </a:moveTo>
                <a:lnTo>
                  <a:pt x="20" y="36"/>
                </a:lnTo>
                <a:lnTo>
                  <a:pt x="21" y="36"/>
                </a:lnTo>
                <a:lnTo>
                  <a:pt x="23" y="35"/>
                </a:lnTo>
                <a:lnTo>
                  <a:pt x="25" y="35"/>
                </a:lnTo>
                <a:lnTo>
                  <a:pt x="26" y="34"/>
                </a:lnTo>
                <a:lnTo>
                  <a:pt x="28" y="33"/>
                </a:lnTo>
                <a:lnTo>
                  <a:pt x="29" y="32"/>
                </a:lnTo>
                <a:lnTo>
                  <a:pt x="30" y="31"/>
                </a:lnTo>
                <a:lnTo>
                  <a:pt x="32" y="29"/>
                </a:lnTo>
                <a:lnTo>
                  <a:pt x="33" y="28"/>
                </a:lnTo>
                <a:lnTo>
                  <a:pt x="33" y="27"/>
                </a:lnTo>
                <a:lnTo>
                  <a:pt x="34" y="25"/>
                </a:lnTo>
                <a:lnTo>
                  <a:pt x="35" y="23"/>
                </a:lnTo>
                <a:lnTo>
                  <a:pt x="35" y="22"/>
                </a:lnTo>
                <a:lnTo>
                  <a:pt x="35" y="20"/>
                </a:lnTo>
                <a:lnTo>
                  <a:pt x="35" y="18"/>
                </a:lnTo>
                <a:lnTo>
                  <a:pt x="35" y="16"/>
                </a:lnTo>
                <a:lnTo>
                  <a:pt x="35" y="14"/>
                </a:lnTo>
                <a:lnTo>
                  <a:pt x="35" y="13"/>
                </a:lnTo>
                <a:lnTo>
                  <a:pt x="34" y="11"/>
                </a:lnTo>
                <a:lnTo>
                  <a:pt x="33" y="10"/>
                </a:lnTo>
                <a:lnTo>
                  <a:pt x="33" y="8"/>
                </a:lnTo>
                <a:lnTo>
                  <a:pt x="32" y="7"/>
                </a:lnTo>
                <a:lnTo>
                  <a:pt x="30" y="6"/>
                </a:lnTo>
                <a:lnTo>
                  <a:pt x="29" y="4"/>
                </a:lnTo>
                <a:lnTo>
                  <a:pt x="28" y="3"/>
                </a:lnTo>
                <a:lnTo>
                  <a:pt x="26" y="2"/>
                </a:lnTo>
                <a:lnTo>
                  <a:pt x="25" y="2"/>
                </a:lnTo>
                <a:lnTo>
                  <a:pt x="23" y="1"/>
                </a:lnTo>
                <a:lnTo>
                  <a:pt x="21" y="1"/>
                </a:lnTo>
                <a:lnTo>
                  <a:pt x="20" y="0"/>
                </a:lnTo>
                <a:lnTo>
                  <a:pt x="18" y="0"/>
                </a:lnTo>
                <a:lnTo>
                  <a:pt x="16" y="0"/>
                </a:lnTo>
                <a:lnTo>
                  <a:pt x="14" y="1"/>
                </a:lnTo>
                <a:lnTo>
                  <a:pt x="13" y="1"/>
                </a:lnTo>
                <a:lnTo>
                  <a:pt x="11" y="2"/>
                </a:lnTo>
                <a:lnTo>
                  <a:pt x="9" y="2"/>
                </a:lnTo>
                <a:lnTo>
                  <a:pt x="8" y="3"/>
                </a:lnTo>
                <a:lnTo>
                  <a:pt x="6" y="4"/>
                </a:lnTo>
                <a:lnTo>
                  <a:pt x="5" y="6"/>
                </a:lnTo>
                <a:lnTo>
                  <a:pt x="4" y="7"/>
                </a:lnTo>
                <a:lnTo>
                  <a:pt x="3" y="8"/>
                </a:lnTo>
                <a:lnTo>
                  <a:pt x="2" y="10"/>
                </a:lnTo>
                <a:lnTo>
                  <a:pt x="1" y="11"/>
                </a:lnTo>
                <a:lnTo>
                  <a:pt x="1" y="13"/>
                </a:lnTo>
                <a:lnTo>
                  <a:pt x="0" y="14"/>
                </a:lnTo>
                <a:lnTo>
                  <a:pt x="0" y="16"/>
                </a:lnTo>
                <a:lnTo>
                  <a:pt x="0" y="18"/>
                </a:lnTo>
                <a:lnTo>
                  <a:pt x="0" y="20"/>
                </a:lnTo>
                <a:lnTo>
                  <a:pt x="0" y="22"/>
                </a:lnTo>
                <a:lnTo>
                  <a:pt x="1" y="23"/>
                </a:lnTo>
                <a:lnTo>
                  <a:pt x="1" y="25"/>
                </a:lnTo>
                <a:lnTo>
                  <a:pt x="2" y="27"/>
                </a:lnTo>
                <a:lnTo>
                  <a:pt x="3" y="28"/>
                </a:lnTo>
                <a:lnTo>
                  <a:pt x="4" y="29"/>
                </a:lnTo>
                <a:lnTo>
                  <a:pt x="5" y="31"/>
                </a:lnTo>
                <a:lnTo>
                  <a:pt x="6" y="32"/>
                </a:lnTo>
                <a:lnTo>
                  <a:pt x="8" y="33"/>
                </a:lnTo>
                <a:lnTo>
                  <a:pt x="9" y="34"/>
                </a:lnTo>
                <a:lnTo>
                  <a:pt x="11" y="35"/>
                </a:lnTo>
                <a:lnTo>
                  <a:pt x="13" y="35"/>
                </a:lnTo>
                <a:lnTo>
                  <a:pt x="14" y="36"/>
                </a:lnTo>
                <a:lnTo>
                  <a:pt x="16" y="36"/>
                </a:lnTo>
                <a:lnTo>
                  <a:pt x="18" y="36"/>
                </a:lnTo>
              </a:path>
            </a:pathLst>
          </a:custGeom>
          <a:noFill/>
          <a:ln w="1588">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5" name="Freeform 91">
            <a:extLst>
              <a:ext uri="{FF2B5EF4-FFF2-40B4-BE49-F238E27FC236}">
                <a16:creationId xmlns:a16="http://schemas.microsoft.com/office/drawing/2014/main" id="{74C2D07E-2506-B188-EB8A-35DDB765D396}"/>
              </a:ext>
            </a:extLst>
          </p:cNvPr>
          <p:cNvSpPr>
            <a:spLocks/>
          </p:cNvSpPr>
          <p:nvPr/>
        </p:nvSpPr>
        <p:spPr bwMode="auto">
          <a:xfrm>
            <a:off x="8520538" y="2517006"/>
            <a:ext cx="57150" cy="55563"/>
          </a:xfrm>
          <a:custGeom>
            <a:avLst/>
            <a:gdLst>
              <a:gd name="T0" fmla="*/ 2147483647 w 36"/>
              <a:gd name="T1" fmla="*/ 2147483647 h 35"/>
              <a:gd name="T2" fmla="*/ 2147483647 w 36"/>
              <a:gd name="T3" fmla="*/ 2147483647 h 35"/>
              <a:gd name="T4" fmla="*/ 2147483647 w 36"/>
              <a:gd name="T5" fmla="*/ 2147483647 h 35"/>
              <a:gd name="T6" fmla="*/ 2147483647 w 36"/>
              <a:gd name="T7" fmla="*/ 2147483647 h 35"/>
              <a:gd name="T8" fmla="*/ 2147483647 w 36"/>
              <a:gd name="T9" fmla="*/ 2147483647 h 35"/>
              <a:gd name="T10" fmla="*/ 2147483647 w 36"/>
              <a:gd name="T11" fmla="*/ 2147483647 h 35"/>
              <a:gd name="T12" fmla="*/ 2147483647 w 36"/>
              <a:gd name="T13" fmla="*/ 2147483647 h 35"/>
              <a:gd name="T14" fmla="*/ 2147483647 w 36"/>
              <a:gd name="T15" fmla="*/ 2147483647 h 35"/>
              <a:gd name="T16" fmla="*/ 2147483647 w 36"/>
              <a:gd name="T17" fmla="*/ 2147483647 h 35"/>
              <a:gd name="T18" fmla="*/ 2147483647 w 36"/>
              <a:gd name="T19" fmla="*/ 2147483647 h 35"/>
              <a:gd name="T20" fmla="*/ 2147483647 w 36"/>
              <a:gd name="T21" fmla="*/ 2147483647 h 35"/>
              <a:gd name="T22" fmla="*/ 2147483647 w 36"/>
              <a:gd name="T23" fmla="*/ 2147483647 h 35"/>
              <a:gd name="T24" fmla="*/ 2147483647 w 36"/>
              <a:gd name="T25" fmla="*/ 2147483647 h 35"/>
              <a:gd name="T26" fmla="*/ 2147483647 w 36"/>
              <a:gd name="T27" fmla="*/ 2147483647 h 35"/>
              <a:gd name="T28" fmla="*/ 2147483647 w 36"/>
              <a:gd name="T29" fmla="*/ 2147483647 h 35"/>
              <a:gd name="T30" fmla="*/ 2147483647 w 36"/>
              <a:gd name="T31" fmla="*/ 0 h 35"/>
              <a:gd name="T32" fmla="*/ 2147483647 w 36"/>
              <a:gd name="T33" fmla="*/ 0 h 35"/>
              <a:gd name="T34" fmla="*/ 2147483647 w 36"/>
              <a:gd name="T35" fmla="*/ 2147483647 h 35"/>
              <a:gd name="T36" fmla="*/ 2147483647 w 36"/>
              <a:gd name="T37" fmla="*/ 2147483647 h 35"/>
              <a:gd name="T38" fmla="*/ 2147483647 w 36"/>
              <a:gd name="T39" fmla="*/ 2147483647 h 35"/>
              <a:gd name="T40" fmla="*/ 2147483647 w 36"/>
              <a:gd name="T41" fmla="*/ 2147483647 h 35"/>
              <a:gd name="T42" fmla="*/ 2147483647 w 36"/>
              <a:gd name="T43" fmla="*/ 2147483647 h 35"/>
              <a:gd name="T44" fmla="*/ 2147483647 w 36"/>
              <a:gd name="T45" fmla="*/ 2147483647 h 35"/>
              <a:gd name="T46" fmla="*/ 2147483647 w 36"/>
              <a:gd name="T47" fmla="*/ 2147483647 h 35"/>
              <a:gd name="T48" fmla="*/ 2147483647 w 36"/>
              <a:gd name="T49" fmla="*/ 2147483647 h 35"/>
              <a:gd name="T50" fmla="*/ 2147483647 w 36"/>
              <a:gd name="T51" fmla="*/ 2147483647 h 35"/>
              <a:gd name="T52" fmla="*/ 2147483647 w 36"/>
              <a:gd name="T53" fmla="*/ 2147483647 h 35"/>
              <a:gd name="T54" fmla="*/ 2147483647 w 36"/>
              <a:gd name="T55" fmla="*/ 2147483647 h 35"/>
              <a:gd name="T56" fmla="*/ 2147483647 w 36"/>
              <a:gd name="T57" fmla="*/ 2147483647 h 35"/>
              <a:gd name="T58" fmla="*/ 2147483647 w 36"/>
              <a:gd name="T59" fmla="*/ 2147483647 h 35"/>
              <a:gd name="T60" fmla="*/ 2147483647 w 36"/>
              <a:gd name="T61" fmla="*/ 2147483647 h 35"/>
              <a:gd name="T62" fmla="*/ 2147483647 w 36"/>
              <a:gd name="T63" fmla="*/ 2147483647 h 3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
              <a:gd name="T97" fmla="*/ 0 h 35"/>
              <a:gd name="T98" fmla="*/ 36 w 36"/>
              <a:gd name="T99" fmla="*/ 35 h 3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 h="35">
                <a:moveTo>
                  <a:pt x="18" y="35"/>
                </a:moveTo>
                <a:lnTo>
                  <a:pt x="20" y="35"/>
                </a:lnTo>
                <a:lnTo>
                  <a:pt x="22" y="35"/>
                </a:lnTo>
                <a:lnTo>
                  <a:pt x="24" y="35"/>
                </a:lnTo>
                <a:lnTo>
                  <a:pt x="25" y="34"/>
                </a:lnTo>
                <a:lnTo>
                  <a:pt x="27" y="33"/>
                </a:lnTo>
                <a:lnTo>
                  <a:pt x="28" y="32"/>
                </a:lnTo>
                <a:lnTo>
                  <a:pt x="30" y="31"/>
                </a:lnTo>
                <a:lnTo>
                  <a:pt x="31" y="30"/>
                </a:lnTo>
                <a:lnTo>
                  <a:pt x="32" y="29"/>
                </a:lnTo>
                <a:lnTo>
                  <a:pt x="33" y="28"/>
                </a:lnTo>
                <a:lnTo>
                  <a:pt x="34" y="26"/>
                </a:lnTo>
                <a:lnTo>
                  <a:pt x="35" y="25"/>
                </a:lnTo>
                <a:lnTo>
                  <a:pt x="35" y="23"/>
                </a:lnTo>
                <a:lnTo>
                  <a:pt x="36" y="21"/>
                </a:lnTo>
                <a:lnTo>
                  <a:pt x="36" y="19"/>
                </a:lnTo>
                <a:lnTo>
                  <a:pt x="36" y="18"/>
                </a:lnTo>
                <a:lnTo>
                  <a:pt x="36" y="16"/>
                </a:lnTo>
                <a:lnTo>
                  <a:pt x="36" y="14"/>
                </a:lnTo>
                <a:lnTo>
                  <a:pt x="35" y="12"/>
                </a:lnTo>
                <a:lnTo>
                  <a:pt x="35" y="11"/>
                </a:lnTo>
                <a:lnTo>
                  <a:pt x="34" y="9"/>
                </a:lnTo>
                <a:lnTo>
                  <a:pt x="33" y="8"/>
                </a:lnTo>
                <a:lnTo>
                  <a:pt x="32" y="6"/>
                </a:lnTo>
                <a:lnTo>
                  <a:pt x="31" y="5"/>
                </a:lnTo>
                <a:lnTo>
                  <a:pt x="30" y="4"/>
                </a:lnTo>
                <a:lnTo>
                  <a:pt x="28" y="3"/>
                </a:lnTo>
                <a:lnTo>
                  <a:pt x="27" y="2"/>
                </a:lnTo>
                <a:lnTo>
                  <a:pt x="25" y="1"/>
                </a:lnTo>
                <a:lnTo>
                  <a:pt x="24" y="1"/>
                </a:lnTo>
                <a:lnTo>
                  <a:pt x="22" y="0"/>
                </a:lnTo>
                <a:lnTo>
                  <a:pt x="20" y="0"/>
                </a:lnTo>
                <a:lnTo>
                  <a:pt x="18" y="0"/>
                </a:lnTo>
                <a:lnTo>
                  <a:pt x="16" y="0"/>
                </a:lnTo>
                <a:lnTo>
                  <a:pt x="15" y="0"/>
                </a:lnTo>
                <a:lnTo>
                  <a:pt x="13" y="1"/>
                </a:lnTo>
                <a:lnTo>
                  <a:pt x="11" y="1"/>
                </a:lnTo>
                <a:lnTo>
                  <a:pt x="10" y="2"/>
                </a:lnTo>
                <a:lnTo>
                  <a:pt x="8" y="3"/>
                </a:lnTo>
                <a:lnTo>
                  <a:pt x="7" y="4"/>
                </a:lnTo>
                <a:lnTo>
                  <a:pt x="6" y="5"/>
                </a:lnTo>
                <a:lnTo>
                  <a:pt x="5" y="6"/>
                </a:lnTo>
                <a:lnTo>
                  <a:pt x="4" y="8"/>
                </a:lnTo>
                <a:lnTo>
                  <a:pt x="3" y="9"/>
                </a:lnTo>
                <a:lnTo>
                  <a:pt x="2" y="11"/>
                </a:lnTo>
                <a:lnTo>
                  <a:pt x="1" y="12"/>
                </a:lnTo>
                <a:lnTo>
                  <a:pt x="1" y="14"/>
                </a:lnTo>
                <a:lnTo>
                  <a:pt x="1" y="16"/>
                </a:lnTo>
                <a:lnTo>
                  <a:pt x="0" y="18"/>
                </a:lnTo>
                <a:lnTo>
                  <a:pt x="1" y="19"/>
                </a:lnTo>
                <a:lnTo>
                  <a:pt x="1" y="21"/>
                </a:lnTo>
                <a:lnTo>
                  <a:pt x="1" y="23"/>
                </a:lnTo>
                <a:lnTo>
                  <a:pt x="2" y="25"/>
                </a:lnTo>
                <a:lnTo>
                  <a:pt x="3" y="26"/>
                </a:lnTo>
                <a:lnTo>
                  <a:pt x="4" y="28"/>
                </a:lnTo>
                <a:lnTo>
                  <a:pt x="5" y="29"/>
                </a:lnTo>
                <a:lnTo>
                  <a:pt x="6" y="30"/>
                </a:lnTo>
                <a:lnTo>
                  <a:pt x="7" y="31"/>
                </a:lnTo>
                <a:lnTo>
                  <a:pt x="8" y="32"/>
                </a:lnTo>
                <a:lnTo>
                  <a:pt x="10" y="33"/>
                </a:lnTo>
                <a:lnTo>
                  <a:pt x="11" y="34"/>
                </a:lnTo>
                <a:lnTo>
                  <a:pt x="13" y="35"/>
                </a:lnTo>
                <a:lnTo>
                  <a:pt x="15" y="35"/>
                </a:lnTo>
                <a:lnTo>
                  <a:pt x="16" y="35"/>
                </a:lnTo>
                <a:lnTo>
                  <a:pt x="18" y="35"/>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 name="Freeform 92">
            <a:extLst>
              <a:ext uri="{FF2B5EF4-FFF2-40B4-BE49-F238E27FC236}">
                <a16:creationId xmlns:a16="http://schemas.microsoft.com/office/drawing/2014/main" id="{37E17D94-5637-2CF1-AF1B-FB046720C7B7}"/>
              </a:ext>
            </a:extLst>
          </p:cNvPr>
          <p:cNvSpPr>
            <a:spLocks/>
          </p:cNvSpPr>
          <p:nvPr/>
        </p:nvSpPr>
        <p:spPr bwMode="auto">
          <a:xfrm>
            <a:off x="8520538" y="2517006"/>
            <a:ext cx="57150" cy="55563"/>
          </a:xfrm>
          <a:custGeom>
            <a:avLst/>
            <a:gdLst>
              <a:gd name="T0" fmla="*/ 2147483647 w 36"/>
              <a:gd name="T1" fmla="*/ 2147483647 h 35"/>
              <a:gd name="T2" fmla="*/ 2147483647 w 36"/>
              <a:gd name="T3" fmla="*/ 2147483647 h 35"/>
              <a:gd name="T4" fmla="*/ 2147483647 w 36"/>
              <a:gd name="T5" fmla="*/ 2147483647 h 35"/>
              <a:gd name="T6" fmla="*/ 2147483647 w 36"/>
              <a:gd name="T7" fmla="*/ 2147483647 h 35"/>
              <a:gd name="T8" fmla="*/ 2147483647 w 36"/>
              <a:gd name="T9" fmla="*/ 2147483647 h 35"/>
              <a:gd name="T10" fmla="*/ 2147483647 w 36"/>
              <a:gd name="T11" fmla="*/ 2147483647 h 35"/>
              <a:gd name="T12" fmla="*/ 2147483647 w 36"/>
              <a:gd name="T13" fmla="*/ 2147483647 h 35"/>
              <a:gd name="T14" fmla="*/ 2147483647 w 36"/>
              <a:gd name="T15" fmla="*/ 2147483647 h 35"/>
              <a:gd name="T16" fmla="*/ 2147483647 w 36"/>
              <a:gd name="T17" fmla="*/ 2147483647 h 35"/>
              <a:gd name="T18" fmla="*/ 2147483647 w 36"/>
              <a:gd name="T19" fmla="*/ 2147483647 h 35"/>
              <a:gd name="T20" fmla="*/ 2147483647 w 36"/>
              <a:gd name="T21" fmla="*/ 2147483647 h 35"/>
              <a:gd name="T22" fmla="*/ 2147483647 w 36"/>
              <a:gd name="T23" fmla="*/ 2147483647 h 35"/>
              <a:gd name="T24" fmla="*/ 2147483647 w 36"/>
              <a:gd name="T25" fmla="*/ 2147483647 h 35"/>
              <a:gd name="T26" fmla="*/ 2147483647 w 36"/>
              <a:gd name="T27" fmla="*/ 2147483647 h 35"/>
              <a:gd name="T28" fmla="*/ 2147483647 w 36"/>
              <a:gd name="T29" fmla="*/ 2147483647 h 35"/>
              <a:gd name="T30" fmla="*/ 2147483647 w 36"/>
              <a:gd name="T31" fmla="*/ 0 h 35"/>
              <a:gd name="T32" fmla="*/ 2147483647 w 36"/>
              <a:gd name="T33" fmla="*/ 0 h 35"/>
              <a:gd name="T34" fmla="*/ 2147483647 w 36"/>
              <a:gd name="T35" fmla="*/ 2147483647 h 35"/>
              <a:gd name="T36" fmla="*/ 2147483647 w 36"/>
              <a:gd name="T37" fmla="*/ 2147483647 h 35"/>
              <a:gd name="T38" fmla="*/ 2147483647 w 36"/>
              <a:gd name="T39" fmla="*/ 2147483647 h 35"/>
              <a:gd name="T40" fmla="*/ 2147483647 w 36"/>
              <a:gd name="T41" fmla="*/ 2147483647 h 35"/>
              <a:gd name="T42" fmla="*/ 2147483647 w 36"/>
              <a:gd name="T43" fmla="*/ 2147483647 h 35"/>
              <a:gd name="T44" fmla="*/ 2147483647 w 36"/>
              <a:gd name="T45" fmla="*/ 2147483647 h 35"/>
              <a:gd name="T46" fmla="*/ 2147483647 w 36"/>
              <a:gd name="T47" fmla="*/ 2147483647 h 35"/>
              <a:gd name="T48" fmla="*/ 2147483647 w 36"/>
              <a:gd name="T49" fmla="*/ 2147483647 h 35"/>
              <a:gd name="T50" fmla="*/ 2147483647 w 36"/>
              <a:gd name="T51" fmla="*/ 2147483647 h 35"/>
              <a:gd name="T52" fmla="*/ 2147483647 w 36"/>
              <a:gd name="T53" fmla="*/ 2147483647 h 35"/>
              <a:gd name="T54" fmla="*/ 2147483647 w 36"/>
              <a:gd name="T55" fmla="*/ 2147483647 h 35"/>
              <a:gd name="T56" fmla="*/ 2147483647 w 36"/>
              <a:gd name="T57" fmla="*/ 2147483647 h 35"/>
              <a:gd name="T58" fmla="*/ 2147483647 w 36"/>
              <a:gd name="T59" fmla="*/ 2147483647 h 35"/>
              <a:gd name="T60" fmla="*/ 2147483647 w 36"/>
              <a:gd name="T61" fmla="*/ 2147483647 h 35"/>
              <a:gd name="T62" fmla="*/ 2147483647 w 36"/>
              <a:gd name="T63" fmla="*/ 2147483647 h 3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
              <a:gd name="T97" fmla="*/ 0 h 35"/>
              <a:gd name="T98" fmla="*/ 36 w 36"/>
              <a:gd name="T99" fmla="*/ 35 h 3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 h="35">
                <a:moveTo>
                  <a:pt x="18" y="35"/>
                </a:moveTo>
                <a:lnTo>
                  <a:pt x="20" y="35"/>
                </a:lnTo>
                <a:lnTo>
                  <a:pt x="22" y="35"/>
                </a:lnTo>
                <a:lnTo>
                  <a:pt x="24" y="35"/>
                </a:lnTo>
                <a:lnTo>
                  <a:pt x="25" y="34"/>
                </a:lnTo>
                <a:lnTo>
                  <a:pt x="27" y="33"/>
                </a:lnTo>
                <a:lnTo>
                  <a:pt x="28" y="32"/>
                </a:lnTo>
                <a:lnTo>
                  <a:pt x="30" y="31"/>
                </a:lnTo>
                <a:lnTo>
                  <a:pt x="31" y="30"/>
                </a:lnTo>
                <a:lnTo>
                  <a:pt x="32" y="29"/>
                </a:lnTo>
                <a:lnTo>
                  <a:pt x="33" y="28"/>
                </a:lnTo>
                <a:lnTo>
                  <a:pt x="34" y="26"/>
                </a:lnTo>
                <a:lnTo>
                  <a:pt x="35" y="25"/>
                </a:lnTo>
                <a:lnTo>
                  <a:pt x="35" y="23"/>
                </a:lnTo>
                <a:lnTo>
                  <a:pt x="36" y="21"/>
                </a:lnTo>
                <a:lnTo>
                  <a:pt x="36" y="19"/>
                </a:lnTo>
                <a:lnTo>
                  <a:pt x="36" y="18"/>
                </a:lnTo>
                <a:lnTo>
                  <a:pt x="36" y="16"/>
                </a:lnTo>
                <a:lnTo>
                  <a:pt x="36" y="14"/>
                </a:lnTo>
                <a:lnTo>
                  <a:pt x="35" y="12"/>
                </a:lnTo>
                <a:lnTo>
                  <a:pt x="35" y="11"/>
                </a:lnTo>
                <a:lnTo>
                  <a:pt x="34" y="9"/>
                </a:lnTo>
                <a:lnTo>
                  <a:pt x="33" y="8"/>
                </a:lnTo>
                <a:lnTo>
                  <a:pt x="32" y="6"/>
                </a:lnTo>
                <a:lnTo>
                  <a:pt x="31" y="5"/>
                </a:lnTo>
                <a:lnTo>
                  <a:pt x="30" y="4"/>
                </a:lnTo>
                <a:lnTo>
                  <a:pt x="28" y="3"/>
                </a:lnTo>
                <a:lnTo>
                  <a:pt x="27" y="2"/>
                </a:lnTo>
                <a:lnTo>
                  <a:pt x="25" y="1"/>
                </a:lnTo>
                <a:lnTo>
                  <a:pt x="24" y="1"/>
                </a:lnTo>
                <a:lnTo>
                  <a:pt x="22" y="0"/>
                </a:lnTo>
                <a:lnTo>
                  <a:pt x="20" y="0"/>
                </a:lnTo>
                <a:lnTo>
                  <a:pt x="18" y="0"/>
                </a:lnTo>
                <a:lnTo>
                  <a:pt x="16" y="0"/>
                </a:lnTo>
                <a:lnTo>
                  <a:pt x="15" y="0"/>
                </a:lnTo>
                <a:lnTo>
                  <a:pt x="13" y="1"/>
                </a:lnTo>
                <a:lnTo>
                  <a:pt x="11" y="1"/>
                </a:lnTo>
                <a:lnTo>
                  <a:pt x="10" y="2"/>
                </a:lnTo>
                <a:lnTo>
                  <a:pt x="8" y="3"/>
                </a:lnTo>
                <a:lnTo>
                  <a:pt x="7" y="4"/>
                </a:lnTo>
                <a:lnTo>
                  <a:pt x="6" y="5"/>
                </a:lnTo>
                <a:lnTo>
                  <a:pt x="5" y="6"/>
                </a:lnTo>
                <a:lnTo>
                  <a:pt x="4" y="8"/>
                </a:lnTo>
                <a:lnTo>
                  <a:pt x="3" y="9"/>
                </a:lnTo>
                <a:lnTo>
                  <a:pt x="2" y="11"/>
                </a:lnTo>
                <a:lnTo>
                  <a:pt x="1" y="12"/>
                </a:lnTo>
                <a:lnTo>
                  <a:pt x="1" y="14"/>
                </a:lnTo>
                <a:lnTo>
                  <a:pt x="1" y="16"/>
                </a:lnTo>
                <a:lnTo>
                  <a:pt x="0" y="18"/>
                </a:lnTo>
                <a:lnTo>
                  <a:pt x="1" y="19"/>
                </a:lnTo>
                <a:lnTo>
                  <a:pt x="1" y="21"/>
                </a:lnTo>
                <a:lnTo>
                  <a:pt x="1" y="23"/>
                </a:lnTo>
                <a:lnTo>
                  <a:pt x="2" y="25"/>
                </a:lnTo>
                <a:lnTo>
                  <a:pt x="3" y="26"/>
                </a:lnTo>
                <a:lnTo>
                  <a:pt x="4" y="28"/>
                </a:lnTo>
                <a:lnTo>
                  <a:pt x="5" y="29"/>
                </a:lnTo>
                <a:lnTo>
                  <a:pt x="6" y="30"/>
                </a:lnTo>
                <a:lnTo>
                  <a:pt x="7" y="31"/>
                </a:lnTo>
                <a:lnTo>
                  <a:pt x="8" y="32"/>
                </a:lnTo>
                <a:lnTo>
                  <a:pt x="10" y="33"/>
                </a:lnTo>
                <a:lnTo>
                  <a:pt x="11" y="34"/>
                </a:lnTo>
                <a:lnTo>
                  <a:pt x="13" y="35"/>
                </a:lnTo>
                <a:lnTo>
                  <a:pt x="15" y="35"/>
                </a:lnTo>
                <a:lnTo>
                  <a:pt x="16" y="35"/>
                </a:lnTo>
                <a:lnTo>
                  <a:pt x="18" y="35"/>
                </a:lnTo>
              </a:path>
            </a:pathLst>
          </a:custGeom>
          <a:noFill/>
          <a:ln w="1588">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 name="Freeform 93">
            <a:extLst>
              <a:ext uri="{FF2B5EF4-FFF2-40B4-BE49-F238E27FC236}">
                <a16:creationId xmlns:a16="http://schemas.microsoft.com/office/drawing/2014/main" id="{84EAD8F7-E560-E2DA-8193-622460E170AA}"/>
              </a:ext>
            </a:extLst>
          </p:cNvPr>
          <p:cNvSpPr>
            <a:spLocks/>
          </p:cNvSpPr>
          <p:nvPr/>
        </p:nvSpPr>
        <p:spPr bwMode="auto">
          <a:xfrm>
            <a:off x="7791876" y="2915469"/>
            <a:ext cx="92075" cy="92075"/>
          </a:xfrm>
          <a:custGeom>
            <a:avLst/>
            <a:gdLst>
              <a:gd name="T0" fmla="*/ 2147483647 w 58"/>
              <a:gd name="T1" fmla="*/ 2147483647 h 58"/>
              <a:gd name="T2" fmla="*/ 2147483647 w 58"/>
              <a:gd name="T3" fmla="*/ 2147483647 h 58"/>
              <a:gd name="T4" fmla="*/ 2147483647 w 58"/>
              <a:gd name="T5" fmla="*/ 2147483647 h 58"/>
              <a:gd name="T6" fmla="*/ 2147483647 w 58"/>
              <a:gd name="T7" fmla="*/ 2147483647 h 58"/>
              <a:gd name="T8" fmla="*/ 2147483647 w 58"/>
              <a:gd name="T9" fmla="*/ 2147483647 h 58"/>
              <a:gd name="T10" fmla="*/ 2147483647 w 58"/>
              <a:gd name="T11" fmla="*/ 2147483647 h 58"/>
              <a:gd name="T12" fmla="*/ 2147483647 w 58"/>
              <a:gd name="T13" fmla="*/ 2147483647 h 58"/>
              <a:gd name="T14" fmla="*/ 2147483647 w 58"/>
              <a:gd name="T15" fmla="*/ 2147483647 h 58"/>
              <a:gd name="T16" fmla="*/ 2147483647 w 58"/>
              <a:gd name="T17" fmla="*/ 2147483647 h 58"/>
              <a:gd name="T18" fmla="*/ 2147483647 w 58"/>
              <a:gd name="T19" fmla="*/ 2147483647 h 58"/>
              <a:gd name="T20" fmla="*/ 2147483647 w 58"/>
              <a:gd name="T21" fmla="*/ 2147483647 h 58"/>
              <a:gd name="T22" fmla="*/ 2147483647 w 58"/>
              <a:gd name="T23" fmla="*/ 2147483647 h 58"/>
              <a:gd name="T24" fmla="*/ 2147483647 w 58"/>
              <a:gd name="T25" fmla="*/ 2147483647 h 58"/>
              <a:gd name="T26" fmla="*/ 2147483647 w 58"/>
              <a:gd name="T27" fmla="*/ 2147483647 h 58"/>
              <a:gd name="T28" fmla="*/ 2147483647 w 58"/>
              <a:gd name="T29" fmla="*/ 2147483647 h 58"/>
              <a:gd name="T30" fmla="*/ 2147483647 w 58"/>
              <a:gd name="T31" fmla="*/ 2147483647 h 58"/>
              <a:gd name="T32" fmla="*/ 2147483647 w 58"/>
              <a:gd name="T33" fmla="*/ 2147483647 h 58"/>
              <a:gd name="T34" fmla="*/ 2147483647 w 58"/>
              <a:gd name="T35" fmla="*/ 2147483647 h 58"/>
              <a:gd name="T36" fmla="*/ 2147483647 w 58"/>
              <a:gd name="T37" fmla="*/ 2147483647 h 58"/>
              <a:gd name="T38" fmla="*/ 2147483647 w 58"/>
              <a:gd name="T39" fmla="*/ 2147483647 h 58"/>
              <a:gd name="T40" fmla="*/ 2147483647 w 58"/>
              <a:gd name="T41" fmla="*/ 0 h 58"/>
              <a:gd name="T42" fmla="*/ 2147483647 w 58"/>
              <a:gd name="T43" fmla="*/ 0 h 58"/>
              <a:gd name="T44" fmla="*/ 2147483647 w 58"/>
              <a:gd name="T45" fmla="*/ 2147483647 h 58"/>
              <a:gd name="T46" fmla="*/ 2147483647 w 58"/>
              <a:gd name="T47" fmla="*/ 2147483647 h 58"/>
              <a:gd name="T48" fmla="*/ 2147483647 w 58"/>
              <a:gd name="T49" fmla="*/ 2147483647 h 58"/>
              <a:gd name="T50" fmla="*/ 2147483647 w 58"/>
              <a:gd name="T51" fmla="*/ 2147483647 h 58"/>
              <a:gd name="T52" fmla="*/ 2147483647 w 58"/>
              <a:gd name="T53" fmla="*/ 2147483647 h 58"/>
              <a:gd name="T54" fmla="*/ 2147483647 w 58"/>
              <a:gd name="T55" fmla="*/ 2147483647 h 58"/>
              <a:gd name="T56" fmla="*/ 2147483647 w 58"/>
              <a:gd name="T57" fmla="*/ 2147483647 h 58"/>
              <a:gd name="T58" fmla="*/ 2147483647 w 58"/>
              <a:gd name="T59" fmla="*/ 2147483647 h 58"/>
              <a:gd name="T60" fmla="*/ 0 w 58"/>
              <a:gd name="T61" fmla="*/ 2147483647 h 58"/>
              <a:gd name="T62" fmla="*/ 0 w 58"/>
              <a:gd name="T63" fmla="*/ 2147483647 h 58"/>
              <a:gd name="T64" fmla="*/ 0 w 58"/>
              <a:gd name="T65" fmla="*/ 2147483647 h 58"/>
              <a:gd name="T66" fmla="*/ 2147483647 w 58"/>
              <a:gd name="T67" fmla="*/ 2147483647 h 58"/>
              <a:gd name="T68" fmla="*/ 2147483647 w 58"/>
              <a:gd name="T69" fmla="*/ 2147483647 h 58"/>
              <a:gd name="T70" fmla="*/ 2147483647 w 58"/>
              <a:gd name="T71" fmla="*/ 2147483647 h 58"/>
              <a:gd name="T72" fmla="*/ 2147483647 w 58"/>
              <a:gd name="T73" fmla="*/ 2147483647 h 58"/>
              <a:gd name="T74" fmla="*/ 2147483647 w 58"/>
              <a:gd name="T75" fmla="*/ 2147483647 h 58"/>
              <a:gd name="T76" fmla="*/ 2147483647 w 58"/>
              <a:gd name="T77" fmla="*/ 2147483647 h 58"/>
              <a:gd name="T78" fmla="*/ 2147483647 w 58"/>
              <a:gd name="T79" fmla="*/ 2147483647 h 58"/>
              <a:gd name="T80" fmla="*/ 2147483647 w 58"/>
              <a:gd name="T81" fmla="*/ 2147483647 h 58"/>
              <a:gd name="T82" fmla="*/ 2147483647 w 58"/>
              <a:gd name="T83" fmla="*/ 2147483647 h 58"/>
              <a:gd name="T84" fmla="*/ 2147483647 w 58"/>
              <a:gd name="T85" fmla="*/ 2147483647 h 5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8"/>
              <a:gd name="T130" fmla="*/ 0 h 58"/>
              <a:gd name="T131" fmla="*/ 58 w 58"/>
              <a:gd name="T132" fmla="*/ 58 h 5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8" h="58">
                <a:moveTo>
                  <a:pt x="29" y="58"/>
                </a:moveTo>
                <a:lnTo>
                  <a:pt x="30" y="58"/>
                </a:lnTo>
                <a:lnTo>
                  <a:pt x="32" y="58"/>
                </a:lnTo>
                <a:lnTo>
                  <a:pt x="33" y="58"/>
                </a:lnTo>
                <a:lnTo>
                  <a:pt x="35" y="57"/>
                </a:lnTo>
                <a:lnTo>
                  <a:pt x="36" y="57"/>
                </a:lnTo>
                <a:lnTo>
                  <a:pt x="37" y="57"/>
                </a:lnTo>
                <a:lnTo>
                  <a:pt x="39" y="56"/>
                </a:lnTo>
                <a:lnTo>
                  <a:pt x="40" y="56"/>
                </a:lnTo>
                <a:lnTo>
                  <a:pt x="41" y="55"/>
                </a:lnTo>
                <a:lnTo>
                  <a:pt x="42" y="55"/>
                </a:lnTo>
                <a:lnTo>
                  <a:pt x="44" y="54"/>
                </a:lnTo>
                <a:lnTo>
                  <a:pt x="45" y="53"/>
                </a:lnTo>
                <a:lnTo>
                  <a:pt x="46" y="52"/>
                </a:lnTo>
                <a:lnTo>
                  <a:pt x="47" y="51"/>
                </a:lnTo>
                <a:lnTo>
                  <a:pt x="48" y="50"/>
                </a:lnTo>
                <a:lnTo>
                  <a:pt x="49" y="50"/>
                </a:lnTo>
                <a:lnTo>
                  <a:pt x="50" y="49"/>
                </a:lnTo>
                <a:lnTo>
                  <a:pt x="51" y="48"/>
                </a:lnTo>
                <a:lnTo>
                  <a:pt x="52" y="46"/>
                </a:lnTo>
                <a:lnTo>
                  <a:pt x="53" y="45"/>
                </a:lnTo>
                <a:lnTo>
                  <a:pt x="53" y="44"/>
                </a:lnTo>
                <a:lnTo>
                  <a:pt x="54" y="43"/>
                </a:lnTo>
                <a:lnTo>
                  <a:pt x="55" y="42"/>
                </a:lnTo>
                <a:lnTo>
                  <a:pt x="55" y="40"/>
                </a:lnTo>
                <a:lnTo>
                  <a:pt x="56" y="39"/>
                </a:lnTo>
                <a:lnTo>
                  <a:pt x="56" y="38"/>
                </a:lnTo>
                <a:lnTo>
                  <a:pt x="57" y="36"/>
                </a:lnTo>
                <a:lnTo>
                  <a:pt x="57" y="35"/>
                </a:lnTo>
                <a:lnTo>
                  <a:pt x="57" y="34"/>
                </a:lnTo>
                <a:lnTo>
                  <a:pt x="57" y="32"/>
                </a:lnTo>
                <a:lnTo>
                  <a:pt x="58" y="31"/>
                </a:lnTo>
                <a:lnTo>
                  <a:pt x="58" y="29"/>
                </a:lnTo>
                <a:lnTo>
                  <a:pt x="58" y="28"/>
                </a:lnTo>
                <a:lnTo>
                  <a:pt x="57" y="26"/>
                </a:lnTo>
                <a:lnTo>
                  <a:pt x="57" y="25"/>
                </a:lnTo>
                <a:lnTo>
                  <a:pt x="57" y="23"/>
                </a:lnTo>
                <a:lnTo>
                  <a:pt x="57" y="22"/>
                </a:lnTo>
                <a:lnTo>
                  <a:pt x="56" y="20"/>
                </a:lnTo>
                <a:lnTo>
                  <a:pt x="56" y="19"/>
                </a:lnTo>
                <a:lnTo>
                  <a:pt x="55" y="18"/>
                </a:lnTo>
                <a:lnTo>
                  <a:pt x="55" y="17"/>
                </a:lnTo>
                <a:lnTo>
                  <a:pt x="54" y="15"/>
                </a:lnTo>
                <a:lnTo>
                  <a:pt x="53" y="14"/>
                </a:lnTo>
                <a:lnTo>
                  <a:pt x="53" y="13"/>
                </a:lnTo>
                <a:lnTo>
                  <a:pt x="52" y="12"/>
                </a:lnTo>
                <a:lnTo>
                  <a:pt x="51" y="11"/>
                </a:lnTo>
                <a:lnTo>
                  <a:pt x="50" y="10"/>
                </a:lnTo>
                <a:lnTo>
                  <a:pt x="49" y="9"/>
                </a:lnTo>
                <a:lnTo>
                  <a:pt x="48" y="8"/>
                </a:lnTo>
                <a:lnTo>
                  <a:pt x="47" y="7"/>
                </a:lnTo>
                <a:lnTo>
                  <a:pt x="46" y="6"/>
                </a:lnTo>
                <a:lnTo>
                  <a:pt x="45" y="5"/>
                </a:lnTo>
                <a:lnTo>
                  <a:pt x="44" y="4"/>
                </a:lnTo>
                <a:lnTo>
                  <a:pt x="42" y="4"/>
                </a:lnTo>
                <a:lnTo>
                  <a:pt x="41" y="3"/>
                </a:lnTo>
                <a:lnTo>
                  <a:pt x="40" y="2"/>
                </a:lnTo>
                <a:lnTo>
                  <a:pt x="39" y="2"/>
                </a:lnTo>
                <a:lnTo>
                  <a:pt x="37" y="1"/>
                </a:lnTo>
                <a:lnTo>
                  <a:pt x="36" y="1"/>
                </a:lnTo>
                <a:lnTo>
                  <a:pt x="35" y="1"/>
                </a:lnTo>
                <a:lnTo>
                  <a:pt x="33" y="1"/>
                </a:lnTo>
                <a:lnTo>
                  <a:pt x="32" y="0"/>
                </a:lnTo>
                <a:lnTo>
                  <a:pt x="30" y="0"/>
                </a:lnTo>
                <a:lnTo>
                  <a:pt x="29" y="0"/>
                </a:lnTo>
                <a:lnTo>
                  <a:pt x="27" y="0"/>
                </a:lnTo>
                <a:lnTo>
                  <a:pt x="26" y="0"/>
                </a:lnTo>
                <a:lnTo>
                  <a:pt x="24" y="1"/>
                </a:lnTo>
                <a:lnTo>
                  <a:pt x="23" y="1"/>
                </a:lnTo>
                <a:lnTo>
                  <a:pt x="22" y="1"/>
                </a:lnTo>
                <a:lnTo>
                  <a:pt x="20" y="1"/>
                </a:lnTo>
                <a:lnTo>
                  <a:pt x="19" y="2"/>
                </a:lnTo>
                <a:lnTo>
                  <a:pt x="18" y="2"/>
                </a:lnTo>
                <a:lnTo>
                  <a:pt x="16" y="3"/>
                </a:lnTo>
                <a:lnTo>
                  <a:pt x="15" y="4"/>
                </a:lnTo>
                <a:lnTo>
                  <a:pt x="14" y="4"/>
                </a:lnTo>
                <a:lnTo>
                  <a:pt x="13" y="5"/>
                </a:lnTo>
                <a:lnTo>
                  <a:pt x="12" y="6"/>
                </a:lnTo>
                <a:lnTo>
                  <a:pt x="10" y="7"/>
                </a:lnTo>
                <a:lnTo>
                  <a:pt x="9" y="8"/>
                </a:lnTo>
                <a:lnTo>
                  <a:pt x="8" y="9"/>
                </a:lnTo>
                <a:lnTo>
                  <a:pt x="7" y="10"/>
                </a:lnTo>
                <a:lnTo>
                  <a:pt x="7" y="11"/>
                </a:lnTo>
                <a:lnTo>
                  <a:pt x="6" y="12"/>
                </a:lnTo>
                <a:lnTo>
                  <a:pt x="5" y="13"/>
                </a:lnTo>
                <a:lnTo>
                  <a:pt x="4" y="14"/>
                </a:lnTo>
                <a:lnTo>
                  <a:pt x="3" y="15"/>
                </a:lnTo>
                <a:lnTo>
                  <a:pt x="3" y="17"/>
                </a:lnTo>
                <a:lnTo>
                  <a:pt x="2" y="18"/>
                </a:lnTo>
                <a:lnTo>
                  <a:pt x="2" y="19"/>
                </a:lnTo>
                <a:lnTo>
                  <a:pt x="1" y="20"/>
                </a:lnTo>
                <a:lnTo>
                  <a:pt x="1" y="22"/>
                </a:lnTo>
                <a:lnTo>
                  <a:pt x="0" y="23"/>
                </a:lnTo>
                <a:lnTo>
                  <a:pt x="0" y="25"/>
                </a:lnTo>
                <a:lnTo>
                  <a:pt x="0" y="26"/>
                </a:lnTo>
                <a:lnTo>
                  <a:pt x="0" y="28"/>
                </a:lnTo>
                <a:lnTo>
                  <a:pt x="0" y="29"/>
                </a:lnTo>
                <a:lnTo>
                  <a:pt x="0" y="31"/>
                </a:lnTo>
                <a:lnTo>
                  <a:pt x="0" y="32"/>
                </a:lnTo>
                <a:lnTo>
                  <a:pt x="0" y="34"/>
                </a:lnTo>
                <a:lnTo>
                  <a:pt x="0" y="35"/>
                </a:lnTo>
                <a:lnTo>
                  <a:pt x="1" y="36"/>
                </a:lnTo>
                <a:lnTo>
                  <a:pt x="1" y="38"/>
                </a:lnTo>
                <a:lnTo>
                  <a:pt x="2" y="39"/>
                </a:lnTo>
                <a:lnTo>
                  <a:pt x="2" y="40"/>
                </a:lnTo>
                <a:lnTo>
                  <a:pt x="3" y="42"/>
                </a:lnTo>
                <a:lnTo>
                  <a:pt x="3" y="43"/>
                </a:lnTo>
                <a:lnTo>
                  <a:pt x="4" y="44"/>
                </a:lnTo>
                <a:lnTo>
                  <a:pt x="5" y="45"/>
                </a:lnTo>
                <a:lnTo>
                  <a:pt x="6" y="46"/>
                </a:lnTo>
                <a:lnTo>
                  <a:pt x="7" y="48"/>
                </a:lnTo>
                <a:lnTo>
                  <a:pt x="7" y="49"/>
                </a:lnTo>
                <a:lnTo>
                  <a:pt x="8" y="50"/>
                </a:lnTo>
                <a:lnTo>
                  <a:pt x="9" y="50"/>
                </a:lnTo>
                <a:lnTo>
                  <a:pt x="10" y="51"/>
                </a:lnTo>
                <a:lnTo>
                  <a:pt x="12" y="52"/>
                </a:lnTo>
                <a:lnTo>
                  <a:pt x="13" y="53"/>
                </a:lnTo>
                <a:lnTo>
                  <a:pt x="14" y="54"/>
                </a:lnTo>
                <a:lnTo>
                  <a:pt x="15" y="55"/>
                </a:lnTo>
                <a:lnTo>
                  <a:pt x="16" y="55"/>
                </a:lnTo>
                <a:lnTo>
                  <a:pt x="18" y="56"/>
                </a:lnTo>
                <a:lnTo>
                  <a:pt x="19" y="56"/>
                </a:lnTo>
                <a:lnTo>
                  <a:pt x="20" y="57"/>
                </a:lnTo>
                <a:lnTo>
                  <a:pt x="22" y="57"/>
                </a:lnTo>
                <a:lnTo>
                  <a:pt x="23" y="57"/>
                </a:lnTo>
                <a:lnTo>
                  <a:pt x="24" y="58"/>
                </a:lnTo>
                <a:lnTo>
                  <a:pt x="26" y="58"/>
                </a:lnTo>
                <a:lnTo>
                  <a:pt x="27" y="58"/>
                </a:lnTo>
                <a:lnTo>
                  <a:pt x="29" y="58"/>
                </a:lnTo>
                <a:close/>
              </a:path>
            </a:pathLst>
          </a:custGeom>
          <a:noFill/>
          <a:ln w="6350">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 name="Freeform 94">
            <a:extLst>
              <a:ext uri="{FF2B5EF4-FFF2-40B4-BE49-F238E27FC236}">
                <a16:creationId xmlns:a16="http://schemas.microsoft.com/office/drawing/2014/main" id="{4CB6DA60-0406-345C-C160-95E519498284}"/>
              </a:ext>
            </a:extLst>
          </p:cNvPr>
          <p:cNvSpPr>
            <a:spLocks/>
          </p:cNvSpPr>
          <p:nvPr/>
        </p:nvSpPr>
        <p:spPr bwMode="auto">
          <a:xfrm>
            <a:off x="7910938" y="2915469"/>
            <a:ext cx="92075" cy="92075"/>
          </a:xfrm>
          <a:custGeom>
            <a:avLst/>
            <a:gdLst>
              <a:gd name="T0" fmla="*/ 2147483647 w 58"/>
              <a:gd name="T1" fmla="*/ 2147483647 h 58"/>
              <a:gd name="T2" fmla="*/ 2147483647 w 58"/>
              <a:gd name="T3" fmla="*/ 2147483647 h 58"/>
              <a:gd name="T4" fmla="*/ 2147483647 w 58"/>
              <a:gd name="T5" fmla="*/ 2147483647 h 58"/>
              <a:gd name="T6" fmla="*/ 2147483647 w 58"/>
              <a:gd name="T7" fmla="*/ 2147483647 h 58"/>
              <a:gd name="T8" fmla="*/ 2147483647 w 58"/>
              <a:gd name="T9" fmla="*/ 2147483647 h 58"/>
              <a:gd name="T10" fmla="*/ 2147483647 w 58"/>
              <a:gd name="T11" fmla="*/ 2147483647 h 58"/>
              <a:gd name="T12" fmla="*/ 2147483647 w 58"/>
              <a:gd name="T13" fmla="*/ 2147483647 h 58"/>
              <a:gd name="T14" fmla="*/ 2147483647 w 58"/>
              <a:gd name="T15" fmla="*/ 2147483647 h 58"/>
              <a:gd name="T16" fmla="*/ 2147483647 w 58"/>
              <a:gd name="T17" fmla="*/ 2147483647 h 58"/>
              <a:gd name="T18" fmla="*/ 2147483647 w 58"/>
              <a:gd name="T19" fmla="*/ 2147483647 h 58"/>
              <a:gd name="T20" fmla="*/ 2147483647 w 58"/>
              <a:gd name="T21" fmla="*/ 2147483647 h 58"/>
              <a:gd name="T22" fmla="*/ 2147483647 w 58"/>
              <a:gd name="T23" fmla="*/ 2147483647 h 58"/>
              <a:gd name="T24" fmla="*/ 2147483647 w 58"/>
              <a:gd name="T25" fmla="*/ 2147483647 h 58"/>
              <a:gd name="T26" fmla="*/ 2147483647 w 58"/>
              <a:gd name="T27" fmla="*/ 2147483647 h 58"/>
              <a:gd name="T28" fmla="*/ 2147483647 w 58"/>
              <a:gd name="T29" fmla="*/ 2147483647 h 58"/>
              <a:gd name="T30" fmla="*/ 2147483647 w 58"/>
              <a:gd name="T31" fmla="*/ 2147483647 h 58"/>
              <a:gd name="T32" fmla="*/ 2147483647 w 58"/>
              <a:gd name="T33" fmla="*/ 2147483647 h 58"/>
              <a:gd name="T34" fmla="*/ 2147483647 w 58"/>
              <a:gd name="T35" fmla="*/ 2147483647 h 58"/>
              <a:gd name="T36" fmla="*/ 2147483647 w 58"/>
              <a:gd name="T37" fmla="*/ 2147483647 h 58"/>
              <a:gd name="T38" fmla="*/ 2147483647 w 58"/>
              <a:gd name="T39" fmla="*/ 2147483647 h 58"/>
              <a:gd name="T40" fmla="*/ 2147483647 w 58"/>
              <a:gd name="T41" fmla="*/ 0 h 58"/>
              <a:gd name="T42" fmla="*/ 2147483647 w 58"/>
              <a:gd name="T43" fmla="*/ 0 h 58"/>
              <a:gd name="T44" fmla="*/ 2147483647 w 58"/>
              <a:gd name="T45" fmla="*/ 2147483647 h 58"/>
              <a:gd name="T46" fmla="*/ 2147483647 w 58"/>
              <a:gd name="T47" fmla="*/ 2147483647 h 58"/>
              <a:gd name="T48" fmla="*/ 2147483647 w 58"/>
              <a:gd name="T49" fmla="*/ 2147483647 h 58"/>
              <a:gd name="T50" fmla="*/ 2147483647 w 58"/>
              <a:gd name="T51" fmla="*/ 2147483647 h 58"/>
              <a:gd name="T52" fmla="*/ 2147483647 w 58"/>
              <a:gd name="T53" fmla="*/ 2147483647 h 58"/>
              <a:gd name="T54" fmla="*/ 2147483647 w 58"/>
              <a:gd name="T55" fmla="*/ 2147483647 h 58"/>
              <a:gd name="T56" fmla="*/ 2147483647 w 58"/>
              <a:gd name="T57" fmla="*/ 2147483647 h 58"/>
              <a:gd name="T58" fmla="*/ 2147483647 w 58"/>
              <a:gd name="T59" fmla="*/ 2147483647 h 58"/>
              <a:gd name="T60" fmla="*/ 2147483647 w 58"/>
              <a:gd name="T61" fmla="*/ 2147483647 h 58"/>
              <a:gd name="T62" fmla="*/ 2147483647 w 58"/>
              <a:gd name="T63" fmla="*/ 2147483647 h 58"/>
              <a:gd name="T64" fmla="*/ 2147483647 w 58"/>
              <a:gd name="T65" fmla="*/ 2147483647 h 58"/>
              <a:gd name="T66" fmla="*/ 2147483647 w 58"/>
              <a:gd name="T67" fmla="*/ 2147483647 h 58"/>
              <a:gd name="T68" fmla="*/ 2147483647 w 58"/>
              <a:gd name="T69" fmla="*/ 2147483647 h 58"/>
              <a:gd name="T70" fmla="*/ 2147483647 w 58"/>
              <a:gd name="T71" fmla="*/ 2147483647 h 58"/>
              <a:gd name="T72" fmla="*/ 2147483647 w 58"/>
              <a:gd name="T73" fmla="*/ 2147483647 h 58"/>
              <a:gd name="T74" fmla="*/ 2147483647 w 58"/>
              <a:gd name="T75" fmla="*/ 2147483647 h 58"/>
              <a:gd name="T76" fmla="*/ 2147483647 w 58"/>
              <a:gd name="T77" fmla="*/ 2147483647 h 58"/>
              <a:gd name="T78" fmla="*/ 2147483647 w 58"/>
              <a:gd name="T79" fmla="*/ 2147483647 h 58"/>
              <a:gd name="T80" fmla="*/ 2147483647 w 58"/>
              <a:gd name="T81" fmla="*/ 2147483647 h 58"/>
              <a:gd name="T82" fmla="*/ 2147483647 w 58"/>
              <a:gd name="T83" fmla="*/ 2147483647 h 58"/>
              <a:gd name="T84" fmla="*/ 2147483647 w 58"/>
              <a:gd name="T85" fmla="*/ 2147483647 h 5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8"/>
              <a:gd name="T130" fmla="*/ 0 h 58"/>
              <a:gd name="T131" fmla="*/ 58 w 58"/>
              <a:gd name="T132" fmla="*/ 58 h 5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8" h="58">
                <a:moveTo>
                  <a:pt x="29" y="58"/>
                </a:moveTo>
                <a:lnTo>
                  <a:pt x="31" y="58"/>
                </a:lnTo>
                <a:lnTo>
                  <a:pt x="32" y="58"/>
                </a:lnTo>
                <a:lnTo>
                  <a:pt x="34" y="58"/>
                </a:lnTo>
                <a:lnTo>
                  <a:pt x="35" y="57"/>
                </a:lnTo>
                <a:lnTo>
                  <a:pt x="36" y="57"/>
                </a:lnTo>
                <a:lnTo>
                  <a:pt x="38" y="57"/>
                </a:lnTo>
                <a:lnTo>
                  <a:pt x="39" y="56"/>
                </a:lnTo>
                <a:lnTo>
                  <a:pt x="40" y="56"/>
                </a:lnTo>
                <a:lnTo>
                  <a:pt x="42" y="55"/>
                </a:lnTo>
                <a:lnTo>
                  <a:pt x="43" y="55"/>
                </a:lnTo>
                <a:lnTo>
                  <a:pt x="44" y="54"/>
                </a:lnTo>
                <a:lnTo>
                  <a:pt x="45" y="53"/>
                </a:lnTo>
                <a:lnTo>
                  <a:pt x="47" y="52"/>
                </a:lnTo>
                <a:lnTo>
                  <a:pt x="48" y="51"/>
                </a:lnTo>
                <a:lnTo>
                  <a:pt x="49" y="50"/>
                </a:lnTo>
                <a:lnTo>
                  <a:pt x="50" y="50"/>
                </a:lnTo>
                <a:lnTo>
                  <a:pt x="51" y="49"/>
                </a:lnTo>
                <a:lnTo>
                  <a:pt x="52" y="48"/>
                </a:lnTo>
                <a:lnTo>
                  <a:pt x="52" y="46"/>
                </a:lnTo>
                <a:lnTo>
                  <a:pt x="53" y="45"/>
                </a:lnTo>
                <a:lnTo>
                  <a:pt x="54" y="44"/>
                </a:lnTo>
                <a:lnTo>
                  <a:pt x="55" y="43"/>
                </a:lnTo>
                <a:lnTo>
                  <a:pt x="55" y="42"/>
                </a:lnTo>
                <a:lnTo>
                  <a:pt x="56" y="40"/>
                </a:lnTo>
                <a:lnTo>
                  <a:pt x="56" y="39"/>
                </a:lnTo>
                <a:lnTo>
                  <a:pt x="57" y="38"/>
                </a:lnTo>
                <a:lnTo>
                  <a:pt x="57" y="36"/>
                </a:lnTo>
                <a:lnTo>
                  <a:pt x="57" y="35"/>
                </a:lnTo>
                <a:lnTo>
                  <a:pt x="58" y="34"/>
                </a:lnTo>
                <a:lnTo>
                  <a:pt x="58" y="32"/>
                </a:lnTo>
                <a:lnTo>
                  <a:pt x="58" y="31"/>
                </a:lnTo>
                <a:lnTo>
                  <a:pt x="58" y="29"/>
                </a:lnTo>
                <a:lnTo>
                  <a:pt x="58" y="28"/>
                </a:lnTo>
                <a:lnTo>
                  <a:pt x="58" y="26"/>
                </a:lnTo>
                <a:lnTo>
                  <a:pt x="58" y="25"/>
                </a:lnTo>
                <a:lnTo>
                  <a:pt x="57" y="23"/>
                </a:lnTo>
                <a:lnTo>
                  <a:pt x="57" y="22"/>
                </a:lnTo>
                <a:lnTo>
                  <a:pt x="57" y="20"/>
                </a:lnTo>
                <a:lnTo>
                  <a:pt x="56" y="19"/>
                </a:lnTo>
                <a:lnTo>
                  <a:pt x="56" y="18"/>
                </a:lnTo>
                <a:lnTo>
                  <a:pt x="55" y="17"/>
                </a:lnTo>
                <a:lnTo>
                  <a:pt x="55" y="15"/>
                </a:lnTo>
                <a:lnTo>
                  <a:pt x="54" y="14"/>
                </a:lnTo>
                <a:lnTo>
                  <a:pt x="53" y="13"/>
                </a:lnTo>
                <a:lnTo>
                  <a:pt x="52" y="12"/>
                </a:lnTo>
                <a:lnTo>
                  <a:pt x="52" y="11"/>
                </a:lnTo>
                <a:lnTo>
                  <a:pt x="51" y="10"/>
                </a:lnTo>
                <a:lnTo>
                  <a:pt x="50" y="9"/>
                </a:lnTo>
                <a:lnTo>
                  <a:pt x="49" y="8"/>
                </a:lnTo>
                <a:lnTo>
                  <a:pt x="48" y="7"/>
                </a:lnTo>
                <a:lnTo>
                  <a:pt x="47" y="6"/>
                </a:lnTo>
                <a:lnTo>
                  <a:pt x="45" y="5"/>
                </a:lnTo>
                <a:lnTo>
                  <a:pt x="44" y="4"/>
                </a:lnTo>
                <a:lnTo>
                  <a:pt x="43" y="4"/>
                </a:lnTo>
                <a:lnTo>
                  <a:pt x="42" y="3"/>
                </a:lnTo>
                <a:lnTo>
                  <a:pt x="40" y="2"/>
                </a:lnTo>
                <a:lnTo>
                  <a:pt x="39" y="2"/>
                </a:lnTo>
                <a:lnTo>
                  <a:pt x="38" y="1"/>
                </a:lnTo>
                <a:lnTo>
                  <a:pt x="36" y="1"/>
                </a:lnTo>
                <a:lnTo>
                  <a:pt x="35" y="1"/>
                </a:lnTo>
                <a:lnTo>
                  <a:pt x="34" y="1"/>
                </a:lnTo>
                <a:lnTo>
                  <a:pt x="32" y="0"/>
                </a:lnTo>
                <a:lnTo>
                  <a:pt x="31" y="0"/>
                </a:lnTo>
                <a:lnTo>
                  <a:pt x="29" y="0"/>
                </a:lnTo>
                <a:lnTo>
                  <a:pt x="28" y="0"/>
                </a:lnTo>
                <a:lnTo>
                  <a:pt x="26" y="0"/>
                </a:lnTo>
                <a:lnTo>
                  <a:pt x="25" y="1"/>
                </a:lnTo>
                <a:lnTo>
                  <a:pt x="23" y="1"/>
                </a:lnTo>
                <a:lnTo>
                  <a:pt x="22" y="1"/>
                </a:lnTo>
                <a:lnTo>
                  <a:pt x="21" y="1"/>
                </a:lnTo>
                <a:lnTo>
                  <a:pt x="19" y="2"/>
                </a:lnTo>
                <a:lnTo>
                  <a:pt x="18" y="2"/>
                </a:lnTo>
                <a:lnTo>
                  <a:pt x="17" y="3"/>
                </a:lnTo>
                <a:lnTo>
                  <a:pt x="16" y="4"/>
                </a:lnTo>
                <a:lnTo>
                  <a:pt x="14" y="4"/>
                </a:lnTo>
                <a:lnTo>
                  <a:pt x="13" y="5"/>
                </a:lnTo>
                <a:lnTo>
                  <a:pt x="12" y="6"/>
                </a:lnTo>
                <a:lnTo>
                  <a:pt x="11" y="7"/>
                </a:lnTo>
                <a:lnTo>
                  <a:pt x="10" y="8"/>
                </a:lnTo>
                <a:lnTo>
                  <a:pt x="9" y="9"/>
                </a:lnTo>
                <a:lnTo>
                  <a:pt x="8" y="10"/>
                </a:lnTo>
                <a:lnTo>
                  <a:pt x="7" y="11"/>
                </a:lnTo>
                <a:lnTo>
                  <a:pt x="6" y="12"/>
                </a:lnTo>
                <a:lnTo>
                  <a:pt x="5" y="13"/>
                </a:lnTo>
                <a:lnTo>
                  <a:pt x="5" y="14"/>
                </a:lnTo>
                <a:lnTo>
                  <a:pt x="4" y="15"/>
                </a:lnTo>
                <a:lnTo>
                  <a:pt x="3" y="17"/>
                </a:lnTo>
                <a:lnTo>
                  <a:pt x="3" y="18"/>
                </a:lnTo>
                <a:lnTo>
                  <a:pt x="2" y="19"/>
                </a:lnTo>
                <a:lnTo>
                  <a:pt x="2" y="20"/>
                </a:lnTo>
                <a:lnTo>
                  <a:pt x="1" y="22"/>
                </a:lnTo>
                <a:lnTo>
                  <a:pt x="1" y="23"/>
                </a:lnTo>
                <a:lnTo>
                  <a:pt x="1" y="25"/>
                </a:lnTo>
                <a:lnTo>
                  <a:pt x="1" y="26"/>
                </a:lnTo>
                <a:lnTo>
                  <a:pt x="1" y="28"/>
                </a:lnTo>
                <a:lnTo>
                  <a:pt x="0" y="29"/>
                </a:lnTo>
                <a:lnTo>
                  <a:pt x="1" y="31"/>
                </a:lnTo>
                <a:lnTo>
                  <a:pt x="1" y="32"/>
                </a:lnTo>
                <a:lnTo>
                  <a:pt x="1" y="34"/>
                </a:lnTo>
                <a:lnTo>
                  <a:pt x="1" y="35"/>
                </a:lnTo>
                <a:lnTo>
                  <a:pt x="1" y="36"/>
                </a:lnTo>
                <a:lnTo>
                  <a:pt x="2" y="38"/>
                </a:lnTo>
                <a:lnTo>
                  <a:pt x="2" y="39"/>
                </a:lnTo>
                <a:lnTo>
                  <a:pt x="3" y="40"/>
                </a:lnTo>
                <a:lnTo>
                  <a:pt x="3" y="42"/>
                </a:lnTo>
                <a:lnTo>
                  <a:pt x="4" y="43"/>
                </a:lnTo>
                <a:lnTo>
                  <a:pt x="5" y="44"/>
                </a:lnTo>
                <a:lnTo>
                  <a:pt x="5" y="45"/>
                </a:lnTo>
                <a:lnTo>
                  <a:pt x="6" y="46"/>
                </a:lnTo>
                <a:lnTo>
                  <a:pt x="7" y="48"/>
                </a:lnTo>
                <a:lnTo>
                  <a:pt x="8" y="49"/>
                </a:lnTo>
                <a:lnTo>
                  <a:pt x="9" y="50"/>
                </a:lnTo>
                <a:lnTo>
                  <a:pt x="10" y="50"/>
                </a:lnTo>
                <a:lnTo>
                  <a:pt x="11" y="51"/>
                </a:lnTo>
                <a:lnTo>
                  <a:pt x="12" y="52"/>
                </a:lnTo>
                <a:lnTo>
                  <a:pt x="13" y="53"/>
                </a:lnTo>
                <a:lnTo>
                  <a:pt x="14" y="54"/>
                </a:lnTo>
                <a:lnTo>
                  <a:pt x="16" y="55"/>
                </a:lnTo>
                <a:lnTo>
                  <a:pt x="17" y="55"/>
                </a:lnTo>
                <a:lnTo>
                  <a:pt x="18" y="56"/>
                </a:lnTo>
                <a:lnTo>
                  <a:pt x="19" y="56"/>
                </a:lnTo>
                <a:lnTo>
                  <a:pt x="21" y="57"/>
                </a:lnTo>
                <a:lnTo>
                  <a:pt x="22" y="57"/>
                </a:lnTo>
                <a:lnTo>
                  <a:pt x="23" y="57"/>
                </a:lnTo>
                <a:lnTo>
                  <a:pt x="25" y="58"/>
                </a:lnTo>
                <a:lnTo>
                  <a:pt x="26" y="58"/>
                </a:lnTo>
                <a:lnTo>
                  <a:pt x="28" y="58"/>
                </a:lnTo>
                <a:lnTo>
                  <a:pt x="29" y="58"/>
                </a:lnTo>
                <a:close/>
              </a:path>
            </a:pathLst>
          </a:custGeom>
          <a:noFill/>
          <a:ln w="6350">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 name="Rectangle 95">
            <a:extLst>
              <a:ext uri="{FF2B5EF4-FFF2-40B4-BE49-F238E27FC236}">
                <a16:creationId xmlns:a16="http://schemas.microsoft.com/office/drawing/2014/main" id="{6485B254-2A0B-352E-5E5B-EDCAA32FA2FE}"/>
              </a:ext>
            </a:extLst>
          </p:cNvPr>
          <p:cNvSpPr>
            <a:spLocks noChangeArrowheads="1"/>
          </p:cNvSpPr>
          <p:nvPr/>
        </p:nvSpPr>
        <p:spPr bwMode="auto">
          <a:xfrm>
            <a:off x="10433476" y="2596381"/>
            <a:ext cx="20002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zh-CN" sz="1400">
                <a:solidFill>
                  <a:srgbClr val="FF6600"/>
                </a:solidFill>
                <a:latin typeface="AvantGarde Bk BT" charset="0"/>
              </a:rPr>
              <a:t>S</a:t>
            </a:r>
            <a:endParaRPr lang="zh-CN" altLang="zh-CN"/>
          </a:p>
        </p:txBody>
      </p:sp>
      <p:sp>
        <p:nvSpPr>
          <p:cNvPr id="50" name="Line 99">
            <a:extLst>
              <a:ext uri="{FF2B5EF4-FFF2-40B4-BE49-F238E27FC236}">
                <a16:creationId xmlns:a16="http://schemas.microsoft.com/office/drawing/2014/main" id="{9E48A74F-34BC-A368-8542-8EC6301F0012}"/>
              </a:ext>
            </a:extLst>
          </p:cNvPr>
          <p:cNvSpPr>
            <a:spLocks noChangeShapeType="1"/>
          </p:cNvSpPr>
          <p:nvPr/>
        </p:nvSpPr>
        <p:spPr bwMode="auto">
          <a:xfrm>
            <a:off x="7799813" y="4401369"/>
            <a:ext cx="1882775" cy="1587"/>
          </a:xfrm>
          <a:prstGeom prst="line">
            <a:avLst/>
          </a:prstGeom>
          <a:noFill/>
          <a:ln w="4763">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Line 100">
            <a:extLst>
              <a:ext uri="{FF2B5EF4-FFF2-40B4-BE49-F238E27FC236}">
                <a16:creationId xmlns:a16="http://schemas.microsoft.com/office/drawing/2014/main" id="{7C09F93C-BA12-C0E7-94B4-24E7A1EC70D4}"/>
              </a:ext>
            </a:extLst>
          </p:cNvPr>
          <p:cNvSpPr>
            <a:spLocks noChangeShapeType="1"/>
          </p:cNvSpPr>
          <p:nvPr/>
        </p:nvSpPr>
        <p:spPr bwMode="auto">
          <a:xfrm flipV="1">
            <a:off x="8007776" y="4321994"/>
            <a:ext cx="1587" cy="196850"/>
          </a:xfrm>
          <a:prstGeom prst="line">
            <a:avLst/>
          </a:prstGeom>
          <a:noFill/>
          <a:ln w="4763">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Line 101">
            <a:extLst>
              <a:ext uri="{FF2B5EF4-FFF2-40B4-BE49-F238E27FC236}">
                <a16:creationId xmlns:a16="http://schemas.microsoft.com/office/drawing/2014/main" id="{F8BA7A04-30E1-55E1-5F30-4C4995E53211}"/>
              </a:ext>
            </a:extLst>
          </p:cNvPr>
          <p:cNvSpPr>
            <a:spLocks noChangeShapeType="1"/>
          </p:cNvSpPr>
          <p:nvPr/>
        </p:nvSpPr>
        <p:spPr bwMode="auto">
          <a:xfrm>
            <a:off x="7795051" y="4001319"/>
            <a:ext cx="1587" cy="595312"/>
          </a:xfrm>
          <a:prstGeom prst="line">
            <a:avLst/>
          </a:prstGeom>
          <a:noFill/>
          <a:ln w="4763">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 name="Freeform 103">
            <a:extLst>
              <a:ext uri="{FF2B5EF4-FFF2-40B4-BE49-F238E27FC236}">
                <a16:creationId xmlns:a16="http://schemas.microsoft.com/office/drawing/2014/main" id="{C8444278-9E90-945D-19D5-29FA7907F02D}"/>
              </a:ext>
            </a:extLst>
          </p:cNvPr>
          <p:cNvSpPr>
            <a:spLocks/>
          </p:cNvSpPr>
          <p:nvPr/>
        </p:nvSpPr>
        <p:spPr bwMode="auto">
          <a:xfrm>
            <a:off x="7904588" y="5077644"/>
            <a:ext cx="822325" cy="590550"/>
          </a:xfrm>
          <a:custGeom>
            <a:avLst/>
            <a:gdLst>
              <a:gd name="T0" fmla="*/ 0 w 518"/>
              <a:gd name="T1" fmla="*/ 0 h 372"/>
              <a:gd name="T2" fmla="*/ 0 w 518"/>
              <a:gd name="T3" fmla="*/ 2147483647 h 372"/>
              <a:gd name="T4" fmla="*/ 2147483647 w 518"/>
              <a:gd name="T5" fmla="*/ 2147483647 h 372"/>
              <a:gd name="T6" fmla="*/ 2147483647 w 518"/>
              <a:gd name="T7" fmla="*/ 2147483647 h 372"/>
              <a:gd name="T8" fmla="*/ 0 60000 65536"/>
              <a:gd name="T9" fmla="*/ 0 60000 65536"/>
              <a:gd name="T10" fmla="*/ 0 60000 65536"/>
              <a:gd name="T11" fmla="*/ 0 60000 65536"/>
              <a:gd name="T12" fmla="*/ 0 w 518"/>
              <a:gd name="T13" fmla="*/ 0 h 372"/>
              <a:gd name="T14" fmla="*/ 518 w 518"/>
              <a:gd name="T15" fmla="*/ 372 h 372"/>
            </a:gdLst>
            <a:ahLst/>
            <a:cxnLst>
              <a:cxn ang="T8">
                <a:pos x="T0" y="T1"/>
              </a:cxn>
              <a:cxn ang="T9">
                <a:pos x="T2" y="T3"/>
              </a:cxn>
              <a:cxn ang="T10">
                <a:pos x="T4" y="T5"/>
              </a:cxn>
              <a:cxn ang="T11">
                <a:pos x="T6" y="T7"/>
              </a:cxn>
            </a:cxnLst>
            <a:rect l="T12" t="T13" r="T14" b="T15"/>
            <a:pathLst>
              <a:path w="518" h="372">
                <a:moveTo>
                  <a:pt x="0" y="0"/>
                </a:moveTo>
                <a:lnTo>
                  <a:pt x="0" y="243"/>
                </a:lnTo>
                <a:lnTo>
                  <a:pt x="518" y="243"/>
                </a:lnTo>
                <a:lnTo>
                  <a:pt x="518" y="372"/>
                </a:lnTo>
              </a:path>
            </a:pathLst>
          </a:custGeom>
          <a:noFill/>
          <a:ln w="4763">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 name="Line 104">
            <a:extLst>
              <a:ext uri="{FF2B5EF4-FFF2-40B4-BE49-F238E27FC236}">
                <a16:creationId xmlns:a16="http://schemas.microsoft.com/office/drawing/2014/main" id="{0736770F-19D2-9CB0-9BC9-8ED8930037B1}"/>
              </a:ext>
            </a:extLst>
          </p:cNvPr>
          <p:cNvSpPr>
            <a:spLocks noChangeShapeType="1"/>
          </p:cNvSpPr>
          <p:nvPr/>
        </p:nvSpPr>
        <p:spPr bwMode="auto">
          <a:xfrm>
            <a:off x="8663413" y="4317231"/>
            <a:ext cx="1588" cy="203200"/>
          </a:xfrm>
          <a:prstGeom prst="line">
            <a:avLst/>
          </a:prstGeom>
          <a:noFill/>
          <a:ln w="4763">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Line 105">
            <a:extLst>
              <a:ext uri="{FF2B5EF4-FFF2-40B4-BE49-F238E27FC236}">
                <a16:creationId xmlns:a16="http://schemas.microsoft.com/office/drawing/2014/main" id="{7D6EC8D4-CC04-18EC-C78B-9D4479772E55}"/>
              </a:ext>
            </a:extLst>
          </p:cNvPr>
          <p:cNvSpPr>
            <a:spLocks noChangeShapeType="1"/>
          </p:cNvSpPr>
          <p:nvPr/>
        </p:nvSpPr>
        <p:spPr bwMode="auto">
          <a:xfrm>
            <a:off x="8450688" y="4399781"/>
            <a:ext cx="1588" cy="204788"/>
          </a:xfrm>
          <a:prstGeom prst="line">
            <a:avLst/>
          </a:prstGeom>
          <a:noFill/>
          <a:ln w="4763">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Freeform 107">
            <a:extLst>
              <a:ext uri="{FF2B5EF4-FFF2-40B4-BE49-F238E27FC236}">
                <a16:creationId xmlns:a16="http://schemas.microsoft.com/office/drawing/2014/main" id="{422A2F67-BD2C-82A5-8575-9CF598A82A02}"/>
              </a:ext>
            </a:extLst>
          </p:cNvPr>
          <p:cNvSpPr>
            <a:spLocks/>
          </p:cNvSpPr>
          <p:nvPr/>
        </p:nvSpPr>
        <p:spPr bwMode="auto">
          <a:xfrm>
            <a:off x="8560226" y="5077644"/>
            <a:ext cx="257175" cy="641350"/>
          </a:xfrm>
          <a:custGeom>
            <a:avLst/>
            <a:gdLst>
              <a:gd name="T0" fmla="*/ 0 w 162"/>
              <a:gd name="T1" fmla="*/ 0 h 404"/>
              <a:gd name="T2" fmla="*/ 0 w 162"/>
              <a:gd name="T3" fmla="*/ 2147483647 h 404"/>
              <a:gd name="T4" fmla="*/ 2147483647 w 162"/>
              <a:gd name="T5" fmla="*/ 2147483647 h 404"/>
              <a:gd name="T6" fmla="*/ 2147483647 w 162"/>
              <a:gd name="T7" fmla="*/ 2147483647 h 404"/>
              <a:gd name="T8" fmla="*/ 0 60000 65536"/>
              <a:gd name="T9" fmla="*/ 0 60000 65536"/>
              <a:gd name="T10" fmla="*/ 0 60000 65536"/>
              <a:gd name="T11" fmla="*/ 0 60000 65536"/>
              <a:gd name="T12" fmla="*/ 0 w 162"/>
              <a:gd name="T13" fmla="*/ 0 h 404"/>
              <a:gd name="T14" fmla="*/ 162 w 162"/>
              <a:gd name="T15" fmla="*/ 404 h 404"/>
            </a:gdLst>
            <a:ahLst/>
            <a:cxnLst>
              <a:cxn ang="T8">
                <a:pos x="T0" y="T1"/>
              </a:cxn>
              <a:cxn ang="T9">
                <a:pos x="T2" y="T3"/>
              </a:cxn>
              <a:cxn ang="T10">
                <a:pos x="T4" y="T5"/>
              </a:cxn>
              <a:cxn ang="T11">
                <a:pos x="T6" y="T7"/>
              </a:cxn>
            </a:cxnLst>
            <a:rect l="T12" t="T13" r="T14" b="T15"/>
            <a:pathLst>
              <a:path w="162" h="404">
                <a:moveTo>
                  <a:pt x="0" y="0"/>
                </a:moveTo>
                <a:lnTo>
                  <a:pt x="0" y="133"/>
                </a:lnTo>
                <a:lnTo>
                  <a:pt x="162" y="133"/>
                </a:lnTo>
                <a:lnTo>
                  <a:pt x="162" y="404"/>
                </a:lnTo>
              </a:path>
            </a:pathLst>
          </a:custGeom>
          <a:noFill/>
          <a:ln w="4763">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 name="Line 108">
            <a:extLst>
              <a:ext uri="{FF2B5EF4-FFF2-40B4-BE49-F238E27FC236}">
                <a16:creationId xmlns:a16="http://schemas.microsoft.com/office/drawing/2014/main" id="{0C66AA8D-332D-1BDE-A43A-6A0A6911935F}"/>
              </a:ext>
            </a:extLst>
          </p:cNvPr>
          <p:cNvSpPr>
            <a:spLocks noChangeShapeType="1"/>
          </p:cNvSpPr>
          <p:nvPr/>
        </p:nvSpPr>
        <p:spPr bwMode="auto">
          <a:xfrm>
            <a:off x="9268251" y="4317231"/>
            <a:ext cx="1587" cy="284163"/>
          </a:xfrm>
          <a:prstGeom prst="line">
            <a:avLst/>
          </a:prstGeom>
          <a:noFill/>
          <a:ln w="4763">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Line 109">
            <a:extLst>
              <a:ext uri="{FF2B5EF4-FFF2-40B4-BE49-F238E27FC236}">
                <a16:creationId xmlns:a16="http://schemas.microsoft.com/office/drawing/2014/main" id="{175B9CBB-41B3-06CB-0CB0-878748569922}"/>
              </a:ext>
            </a:extLst>
          </p:cNvPr>
          <p:cNvSpPr>
            <a:spLocks noChangeShapeType="1"/>
          </p:cNvSpPr>
          <p:nvPr/>
        </p:nvSpPr>
        <p:spPr bwMode="auto">
          <a:xfrm>
            <a:off x="9055526" y="4395019"/>
            <a:ext cx="1587" cy="119062"/>
          </a:xfrm>
          <a:prstGeom prst="line">
            <a:avLst/>
          </a:prstGeom>
          <a:noFill/>
          <a:ln w="4763">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Freeform 111">
            <a:extLst>
              <a:ext uri="{FF2B5EF4-FFF2-40B4-BE49-F238E27FC236}">
                <a16:creationId xmlns:a16="http://schemas.microsoft.com/office/drawing/2014/main" id="{946F40AC-9C09-1FC1-FCC5-57628E1E5CBE}"/>
              </a:ext>
            </a:extLst>
          </p:cNvPr>
          <p:cNvSpPr>
            <a:spLocks/>
          </p:cNvSpPr>
          <p:nvPr/>
        </p:nvSpPr>
        <p:spPr bwMode="auto">
          <a:xfrm>
            <a:off x="8920588" y="5077644"/>
            <a:ext cx="244475" cy="655637"/>
          </a:xfrm>
          <a:custGeom>
            <a:avLst/>
            <a:gdLst>
              <a:gd name="T0" fmla="*/ 2147483647 w 154"/>
              <a:gd name="T1" fmla="*/ 0 h 413"/>
              <a:gd name="T2" fmla="*/ 2147483647 w 154"/>
              <a:gd name="T3" fmla="*/ 2147483647 h 413"/>
              <a:gd name="T4" fmla="*/ 0 w 154"/>
              <a:gd name="T5" fmla="*/ 2147483647 h 413"/>
              <a:gd name="T6" fmla="*/ 0 w 154"/>
              <a:gd name="T7" fmla="*/ 2147483647 h 413"/>
              <a:gd name="T8" fmla="*/ 0 60000 65536"/>
              <a:gd name="T9" fmla="*/ 0 60000 65536"/>
              <a:gd name="T10" fmla="*/ 0 60000 65536"/>
              <a:gd name="T11" fmla="*/ 0 60000 65536"/>
              <a:gd name="T12" fmla="*/ 0 w 154"/>
              <a:gd name="T13" fmla="*/ 0 h 413"/>
              <a:gd name="T14" fmla="*/ 154 w 154"/>
              <a:gd name="T15" fmla="*/ 413 h 413"/>
            </a:gdLst>
            <a:ahLst/>
            <a:cxnLst>
              <a:cxn ang="T8">
                <a:pos x="T0" y="T1"/>
              </a:cxn>
              <a:cxn ang="T9">
                <a:pos x="T2" y="T3"/>
              </a:cxn>
              <a:cxn ang="T10">
                <a:pos x="T4" y="T5"/>
              </a:cxn>
              <a:cxn ang="T11">
                <a:pos x="T6" y="T7"/>
              </a:cxn>
            </a:cxnLst>
            <a:rect l="T12" t="T13" r="T14" b="T15"/>
            <a:pathLst>
              <a:path w="154" h="413">
                <a:moveTo>
                  <a:pt x="154" y="0"/>
                </a:moveTo>
                <a:lnTo>
                  <a:pt x="154" y="133"/>
                </a:lnTo>
                <a:lnTo>
                  <a:pt x="0" y="133"/>
                </a:lnTo>
                <a:lnTo>
                  <a:pt x="0" y="413"/>
                </a:lnTo>
              </a:path>
            </a:pathLst>
          </a:custGeom>
          <a:noFill/>
          <a:ln w="4763">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 name="Line 112">
            <a:extLst>
              <a:ext uri="{FF2B5EF4-FFF2-40B4-BE49-F238E27FC236}">
                <a16:creationId xmlns:a16="http://schemas.microsoft.com/office/drawing/2014/main" id="{9895D3F1-2718-D54C-DDCC-E2DD8DDA2847}"/>
              </a:ext>
            </a:extLst>
          </p:cNvPr>
          <p:cNvSpPr>
            <a:spLocks noChangeShapeType="1"/>
          </p:cNvSpPr>
          <p:nvPr/>
        </p:nvSpPr>
        <p:spPr bwMode="auto">
          <a:xfrm>
            <a:off x="9898488" y="4312469"/>
            <a:ext cx="1588" cy="292100"/>
          </a:xfrm>
          <a:prstGeom prst="line">
            <a:avLst/>
          </a:prstGeom>
          <a:noFill/>
          <a:ln w="4763">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Line 113">
            <a:extLst>
              <a:ext uri="{FF2B5EF4-FFF2-40B4-BE49-F238E27FC236}">
                <a16:creationId xmlns:a16="http://schemas.microsoft.com/office/drawing/2014/main" id="{A424ABF2-7B40-D783-A5C3-8162D5175A0C}"/>
              </a:ext>
            </a:extLst>
          </p:cNvPr>
          <p:cNvSpPr>
            <a:spLocks noChangeShapeType="1"/>
          </p:cNvSpPr>
          <p:nvPr/>
        </p:nvSpPr>
        <p:spPr bwMode="auto">
          <a:xfrm>
            <a:off x="9685763" y="4399781"/>
            <a:ext cx="1588" cy="204788"/>
          </a:xfrm>
          <a:prstGeom prst="line">
            <a:avLst/>
          </a:prstGeom>
          <a:noFill/>
          <a:ln w="4763">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Freeform 115">
            <a:extLst>
              <a:ext uri="{FF2B5EF4-FFF2-40B4-BE49-F238E27FC236}">
                <a16:creationId xmlns:a16="http://schemas.microsoft.com/office/drawing/2014/main" id="{019D3893-719F-47C8-4392-0D52FB213EB9}"/>
              </a:ext>
            </a:extLst>
          </p:cNvPr>
          <p:cNvSpPr>
            <a:spLocks/>
          </p:cNvSpPr>
          <p:nvPr/>
        </p:nvSpPr>
        <p:spPr bwMode="auto">
          <a:xfrm>
            <a:off x="9023776" y="5077644"/>
            <a:ext cx="771525" cy="596900"/>
          </a:xfrm>
          <a:custGeom>
            <a:avLst/>
            <a:gdLst>
              <a:gd name="T0" fmla="*/ 2147483647 w 486"/>
              <a:gd name="T1" fmla="*/ 0 h 376"/>
              <a:gd name="T2" fmla="*/ 2147483647 w 486"/>
              <a:gd name="T3" fmla="*/ 2147483647 h 376"/>
              <a:gd name="T4" fmla="*/ 0 w 486"/>
              <a:gd name="T5" fmla="*/ 2147483647 h 376"/>
              <a:gd name="T6" fmla="*/ 0 w 486"/>
              <a:gd name="T7" fmla="*/ 2147483647 h 376"/>
              <a:gd name="T8" fmla="*/ 0 60000 65536"/>
              <a:gd name="T9" fmla="*/ 0 60000 65536"/>
              <a:gd name="T10" fmla="*/ 0 60000 65536"/>
              <a:gd name="T11" fmla="*/ 0 60000 65536"/>
              <a:gd name="T12" fmla="*/ 0 w 486"/>
              <a:gd name="T13" fmla="*/ 0 h 376"/>
              <a:gd name="T14" fmla="*/ 486 w 486"/>
              <a:gd name="T15" fmla="*/ 376 h 376"/>
            </a:gdLst>
            <a:ahLst/>
            <a:cxnLst>
              <a:cxn ang="T8">
                <a:pos x="T0" y="T1"/>
              </a:cxn>
              <a:cxn ang="T9">
                <a:pos x="T2" y="T3"/>
              </a:cxn>
              <a:cxn ang="T10">
                <a:pos x="T4" y="T5"/>
              </a:cxn>
              <a:cxn ang="T11">
                <a:pos x="T6" y="T7"/>
              </a:cxn>
            </a:cxnLst>
            <a:rect l="T12" t="T13" r="T14" b="T15"/>
            <a:pathLst>
              <a:path w="486" h="376">
                <a:moveTo>
                  <a:pt x="486" y="0"/>
                </a:moveTo>
                <a:lnTo>
                  <a:pt x="486" y="243"/>
                </a:lnTo>
                <a:lnTo>
                  <a:pt x="0" y="243"/>
                </a:lnTo>
                <a:lnTo>
                  <a:pt x="0" y="376"/>
                </a:lnTo>
              </a:path>
            </a:pathLst>
          </a:custGeom>
          <a:noFill/>
          <a:ln w="4763">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3" name="Line 116">
            <a:extLst>
              <a:ext uri="{FF2B5EF4-FFF2-40B4-BE49-F238E27FC236}">
                <a16:creationId xmlns:a16="http://schemas.microsoft.com/office/drawing/2014/main" id="{7E912E17-EC83-7B64-EA2F-0EA1499D8374}"/>
              </a:ext>
            </a:extLst>
          </p:cNvPr>
          <p:cNvSpPr>
            <a:spLocks noChangeShapeType="1"/>
          </p:cNvSpPr>
          <p:nvPr/>
        </p:nvSpPr>
        <p:spPr bwMode="auto">
          <a:xfrm>
            <a:off x="8014126" y="4317231"/>
            <a:ext cx="2238375" cy="1588"/>
          </a:xfrm>
          <a:prstGeom prst="line">
            <a:avLst/>
          </a:prstGeom>
          <a:noFill/>
          <a:ln w="4763">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 name="Freeform 117">
            <a:extLst>
              <a:ext uri="{FF2B5EF4-FFF2-40B4-BE49-F238E27FC236}">
                <a16:creationId xmlns:a16="http://schemas.microsoft.com/office/drawing/2014/main" id="{565D27AB-FA58-FE27-3EBD-1EB6E32E8FA2}"/>
              </a:ext>
            </a:extLst>
          </p:cNvPr>
          <p:cNvSpPr>
            <a:spLocks/>
          </p:cNvSpPr>
          <p:nvPr/>
        </p:nvSpPr>
        <p:spPr bwMode="auto">
          <a:xfrm>
            <a:off x="7890301" y="4179119"/>
            <a:ext cx="1898650" cy="333375"/>
          </a:xfrm>
          <a:custGeom>
            <a:avLst/>
            <a:gdLst>
              <a:gd name="T0" fmla="*/ 0 w 1196"/>
              <a:gd name="T1" fmla="*/ 2147483647 h 210"/>
              <a:gd name="T2" fmla="*/ 0 w 1196"/>
              <a:gd name="T3" fmla="*/ 0 h 210"/>
              <a:gd name="T4" fmla="*/ 2147483647 w 1196"/>
              <a:gd name="T5" fmla="*/ 0 h 210"/>
              <a:gd name="T6" fmla="*/ 0 60000 65536"/>
              <a:gd name="T7" fmla="*/ 0 60000 65536"/>
              <a:gd name="T8" fmla="*/ 0 60000 65536"/>
              <a:gd name="T9" fmla="*/ 0 w 1196"/>
              <a:gd name="T10" fmla="*/ 0 h 210"/>
              <a:gd name="T11" fmla="*/ 1196 w 1196"/>
              <a:gd name="T12" fmla="*/ 210 h 210"/>
            </a:gdLst>
            <a:ahLst/>
            <a:cxnLst>
              <a:cxn ang="T6">
                <a:pos x="T0" y="T1"/>
              </a:cxn>
              <a:cxn ang="T7">
                <a:pos x="T2" y="T3"/>
              </a:cxn>
              <a:cxn ang="T8">
                <a:pos x="T4" y="T5"/>
              </a:cxn>
            </a:cxnLst>
            <a:rect l="T9" t="T10" r="T11" b="T12"/>
            <a:pathLst>
              <a:path w="1196" h="210">
                <a:moveTo>
                  <a:pt x="0" y="210"/>
                </a:moveTo>
                <a:lnTo>
                  <a:pt x="0" y="0"/>
                </a:lnTo>
                <a:lnTo>
                  <a:pt x="1196" y="0"/>
                </a:lnTo>
              </a:path>
            </a:pathLst>
          </a:custGeom>
          <a:noFill/>
          <a:ln w="4763">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 name="Line 118">
            <a:extLst>
              <a:ext uri="{FF2B5EF4-FFF2-40B4-BE49-F238E27FC236}">
                <a16:creationId xmlns:a16="http://schemas.microsoft.com/office/drawing/2014/main" id="{3AF29ED1-DAAE-34A6-5C77-A8596541F7F0}"/>
              </a:ext>
            </a:extLst>
          </p:cNvPr>
          <p:cNvSpPr>
            <a:spLocks noChangeShapeType="1"/>
          </p:cNvSpPr>
          <p:nvPr/>
        </p:nvSpPr>
        <p:spPr bwMode="auto">
          <a:xfrm>
            <a:off x="8547526" y="4029894"/>
            <a:ext cx="1587" cy="573087"/>
          </a:xfrm>
          <a:prstGeom prst="line">
            <a:avLst/>
          </a:prstGeom>
          <a:noFill/>
          <a:ln w="4763">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Line 119">
            <a:extLst>
              <a:ext uri="{FF2B5EF4-FFF2-40B4-BE49-F238E27FC236}">
                <a16:creationId xmlns:a16="http://schemas.microsoft.com/office/drawing/2014/main" id="{6705145F-4D84-E0F5-C254-87C18A9F1FE5}"/>
              </a:ext>
            </a:extLst>
          </p:cNvPr>
          <p:cNvSpPr>
            <a:spLocks noChangeShapeType="1"/>
          </p:cNvSpPr>
          <p:nvPr/>
        </p:nvSpPr>
        <p:spPr bwMode="auto">
          <a:xfrm>
            <a:off x="9165063" y="4174356"/>
            <a:ext cx="1588" cy="423863"/>
          </a:xfrm>
          <a:prstGeom prst="line">
            <a:avLst/>
          </a:prstGeom>
          <a:noFill/>
          <a:ln w="4763">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Line 120">
            <a:extLst>
              <a:ext uri="{FF2B5EF4-FFF2-40B4-BE49-F238E27FC236}">
                <a16:creationId xmlns:a16="http://schemas.microsoft.com/office/drawing/2014/main" id="{67B9AB84-D817-FEE1-72CD-909CBE66C63B}"/>
              </a:ext>
            </a:extLst>
          </p:cNvPr>
          <p:cNvSpPr>
            <a:spLocks noChangeShapeType="1"/>
          </p:cNvSpPr>
          <p:nvPr/>
        </p:nvSpPr>
        <p:spPr bwMode="auto">
          <a:xfrm>
            <a:off x="9788951" y="4174356"/>
            <a:ext cx="1587" cy="430213"/>
          </a:xfrm>
          <a:prstGeom prst="line">
            <a:avLst/>
          </a:prstGeom>
          <a:noFill/>
          <a:ln w="4763">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 name="Line 121">
            <a:extLst>
              <a:ext uri="{FF2B5EF4-FFF2-40B4-BE49-F238E27FC236}">
                <a16:creationId xmlns:a16="http://schemas.microsoft.com/office/drawing/2014/main" id="{A209E4D2-B5DF-3EA9-A432-A33701AC98F8}"/>
              </a:ext>
            </a:extLst>
          </p:cNvPr>
          <p:cNvSpPr>
            <a:spLocks noChangeShapeType="1"/>
          </p:cNvSpPr>
          <p:nvPr/>
        </p:nvSpPr>
        <p:spPr bwMode="auto">
          <a:xfrm>
            <a:off x="8872963" y="6144444"/>
            <a:ext cx="0" cy="307975"/>
          </a:xfrm>
          <a:prstGeom prst="line">
            <a:avLst/>
          </a:prstGeom>
          <a:noFill/>
          <a:ln w="4763">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 name="Rectangle 123">
            <a:extLst>
              <a:ext uri="{FF2B5EF4-FFF2-40B4-BE49-F238E27FC236}">
                <a16:creationId xmlns:a16="http://schemas.microsoft.com/office/drawing/2014/main" id="{C0462D6D-38F4-6458-A08C-82DC497B8795}"/>
              </a:ext>
            </a:extLst>
          </p:cNvPr>
          <p:cNvSpPr>
            <a:spLocks noChangeArrowheads="1"/>
          </p:cNvSpPr>
          <p:nvPr/>
        </p:nvSpPr>
        <p:spPr bwMode="auto">
          <a:xfrm>
            <a:off x="7749013" y="3825106"/>
            <a:ext cx="1111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zh-CN" sz="1300">
                <a:solidFill>
                  <a:srgbClr val="C00000"/>
                </a:solidFill>
                <a:latin typeface="AvantGarde Bk BT" charset="0"/>
              </a:rPr>
              <a:t>A</a:t>
            </a:r>
            <a:endParaRPr lang="zh-CN" altLang="zh-CN">
              <a:solidFill>
                <a:srgbClr val="C00000"/>
              </a:solidFill>
            </a:endParaRPr>
          </a:p>
        </p:txBody>
      </p:sp>
      <p:sp>
        <p:nvSpPr>
          <p:cNvPr id="70" name="Rectangle 124">
            <a:extLst>
              <a:ext uri="{FF2B5EF4-FFF2-40B4-BE49-F238E27FC236}">
                <a16:creationId xmlns:a16="http://schemas.microsoft.com/office/drawing/2014/main" id="{156BC983-3BD9-8153-1B24-3073AE59FAE6}"/>
              </a:ext>
            </a:extLst>
          </p:cNvPr>
          <p:cNvSpPr>
            <a:spLocks noChangeArrowheads="1"/>
          </p:cNvSpPr>
          <p:nvPr/>
        </p:nvSpPr>
        <p:spPr bwMode="auto">
          <a:xfrm>
            <a:off x="8514188" y="3825106"/>
            <a:ext cx="1111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zh-CN" sz="1300">
                <a:solidFill>
                  <a:srgbClr val="C00000"/>
                </a:solidFill>
                <a:latin typeface="AvantGarde Bk BT" charset="0"/>
              </a:rPr>
              <a:t>B</a:t>
            </a:r>
            <a:endParaRPr lang="zh-CN" altLang="zh-CN">
              <a:solidFill>
                <a:srgbClr val="C00000"/>
              </a:solidFill>
            </a:endParaRPr>
          </a:p>
        </p:txBody>
      </p:sp>
      <p:sp>
        <p:nvSpPr>
          <p:cNvPr id="71" name="Rectangle 125">
            <a:extLst>
              <a:ext uri="{FF2B5EF4-FFF2-40B4-BE49-F238E27FC236}">
                <a16:creationId xmlns:a16="http://schemas.microsoft.com/office/drawing/2014/main" id="{6B4DAEAD-4639-7F1B-73E6-0A77F9DE34D5}"/>
              </a:ext>
            </a:extLst>
          </p:cNvPr>
          <p:cNvSpPr>
            <a:spLocks noChangeArrowheads="1"/>
          </p:cNvSpPr>
          <p:nvPr/>
        </p:nvSpPr>
        <p:spPr bwMode="auto">
          <a:xfrm>
            <a:off x="8804701" y="6447656"/>
            <a:ext cx="1206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zh-CN" sz="1300">
                <a:solidFill>
                  <a:srgbClr val="C00000"/>
                </a:solidFill>
                <a:latin typeface="AvantGarde Bk BT" charset="0"/>
              </a:rPr>
              <a:t>C</a:t>
            </a:r>
            <a:endParaRPr lang="zh-CN" altLang="zh-CN">
              <a:solidFill>
                <a:srgbClr val="C00000"/>
              </a:solidFill>
            </a:endParaRPr>
          </a:p>
        </p:txBody>
      </p:sp>
      <p:sp>
        <p:nvSpPr>
          <p:cNvPr id="72" name="Freeform 126">
            <a:extLst>
              <a:ext uri="{FF2B5EF4-FFF2-40B4-BE49-F238E27FC236}">
                <a16:creationId xmlns:a16="http://schemas.microsoft.com/office/drawing/2014/main" id="{74C17B80-7A89-01AD-184D-1A8D5D742065}"/>
              </a:ext>
            </a:extLst>
          </p:cNvPr>
          <p:cNvSpPr>
            <a:spLocks/>
          </p:cNvSpPr>
          <p:nvPr/>
        </p:nvSpPr>
        <p:spPr bwMode="auto">
          <a:xfrm>
            <a:off x="8631663" y="4291831"/>
            <a:ext cx="50800" cy="52388"/>
          </a:xfrm>
          <a:custGeom>
            <a:avLst/>
            <a:gdLst>
              <a:gd name="T0" fmla="*/ 2147483647 w 32"/>
              <a:gd name="T1" fmla="*/ 2147483647 h 33"/>
              <a:gd name="T2" fmla="*/ 2147483647 w 32"/>
              <a:gd name="T3" fmla="*/ 2147483647 h 33"/>
              <a:gd name="T4" fmla="*/ 2147483647 w 32"/>
              <a:gd name="T5" fmla="*/ 2147483647 h 33"/>
              <a:gd name="T6" fmla="*/ 2147483647 w 32"/>
              <a:gd name="T7" fmla="*/ 2147483647 h 33"/>
              <a:gd name="T8" fmla="*/ 2147483647 w 32"/>
              <a:gd name="T9" fmla="*/ 2147483647 h 33"/>
              <a:gd name="T10" fmla="*/ 2147483647 w 32"/>
              <a:gd name="T11" fmla="*/ 2147483647 h 33"/>
              <a:gd name="T12" fmla="*/ 2147483647 w 32"/>
              <a:gd name="T13" fmla="*/ 2147483647 h 33"/>
              <a:gd name="T14" fmla="*/ 2147483647 w 32"/>
              <a:gd name="T15" fmla="*/ 2147483647 h 33"/>
              <a:gd name="T16" fmla="*/ 2147483647 w 32"/>
              <a:gd name="T17" fmla="*/ 2147483647 h 33"/>
              <a:gd name="T18" fmla="*/ 2147483647 w 32"/>
              <a:gd name="T19" fmla="*/ 2147483647 h 33"/>
              <a:gd name="T20" fmla="*/ 2147483647 w 32"/>
              <a:gd name="T21" fmla="*/ 2147483647 h 33"/>
              <a:gd name="T22" fmla="*/ 2147483647 w 32"/>
              <a:gd name="T23" fmla="*/ 2147483647 h 33"/>
              <a:gd name="T24" fmla="*/ 2147483647 w 32"/>
              <a:gd name="T25" fmla="*/ 2147483647 h 33"/>
              <a:gd name="T26" fmla="*/ 2147483647 w 32"/>
              <a:gd name="T27" fmla="*/ 2147483647 h 33"/>
              <a:gd name="T28" fmla="*/ 2147483647 w 32"/>
              <a:gd name="T29" fmla="*/ 2147483647 h 33"/>
              <a:gd name="T30" fmla="*/ 2147483647 w 32"/>
              <a:gd name="T31" fmla="*/ 0 h 33"/>
              <a:gd name="T32" fmla="*/ 2147483647 w 32"/>
              <a:gd name="T33" fmla="*/ 0 h 33"/>
              <a:gd name="T34" fmla="*/ 2147483647 w 32"/>
              <a:gd name="T35" fmla="*/ 2147483647 h 33"/>
              <a:gd name="T36" fmla="*/ 2147483647 w 32"/>
              <a:gd name="T37" fmla="*/ 2147483647 h 33"/>
              <a:gd name="T38" fmla="*/ 2147483647 w 32"/>
              <a:gd name="T39" fmla="*/ 2147483647 h 33"/>
              <a:gd name="T40" fmla="*/ 2147483647 w 32"/>
              <a:gd name="T41" fmla="*/ 2147483647 h 33"/>
              <a:gd name="T42" fmla="*/ 2147483647 w 32"/>
              <a:gd name="T43" fmla="*/ 2147483647 h 33"/>
              <a:gd name="T44" fmla="*/ 0 w 32"/>
              <a:gd name="T45" fmla="*/ 2147483647 h 33"/>
              <a:gd name="T46" fmla="*/ 0 w 32"/>
              <a:gd name="T47" fmla="*/ 2147483647 h 33"/>
              <a:gd name="T48" fmla="*/ 0 w 32"/>
              <a:gd name="T49" fmla="*/ 2147483647 h 33"/>
              <a:gd name="T50" fmla="*/ 0 w 32"/>
              <a:gd name="T51" fmla="*/ 2147483647 h 33"/>
              <a:gd name="T52" fmla="*/ 2147483647 w 32"/>
              <a:gd name="T53" fmla="*/ 2147483647 h 33"/>
              <a:gd name="T54" fmla="*/ 2147483647 w 32"/>
              <a:gd name="T55" fmla="*/ 2147483647 h 33"/>
              <a:gd name="T56" fmla="*/ 2147483647 w 32"/>
              <a:gd name="T57" fmla="*/ 2147483647 h 33"/>
              <a:gd name="T58" fmla="*/ 2147483647 w 32"/>
              <a:gd name="T59" fmla="*/ 2147483647 h 33"/>
              <a:gd name="T60" fmla="*/ 2147483647 w 32"/>
              <a:gd name="T61" fmla="*/ 2147483647 h 33"/>
              <a:gd name="T62" fmla="*/ 2147483647 w 32"/>
              <a:gd name="T63" fmla="*/ 2147483647 h 3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2"/>
              <a:gd name="T97" fmla="*/ 0 h 33"/>
              <a:gd name="T98" fmla="*/ 32 w 32"/>
              <a:gd name="T99" fmla="*/ 33 h 3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2" h="33">
                <a:moveTo>
                  <a:pt x="16" y="33"/>
                </a:moveTo>
                <a:lnTo>
                  <a:pt x="18" y="32"/>
                </a:lnTo>
                <a:lnTo>
                  <a:pt x="19" y="32"/>
                </a:lnTo>
                <a:lnTo>
                  <a:pt x="21" y="32"/>
                </a:lnTo>
                <a:lnTo>
                  <a:pt x="22" y="31"/>
                </a:lnTo>
                <a:lnTo>
                  <a:pt x="24" y="31"/>
                </a:lnTo>
                <a:lnTo>
                  <a:pt x="25" y="30"/>
                </a:lnTo>
                <a:lnTo>
                  <a:pt x="26" y="29"/>
                </a:lnTo>
                <a:lnTo>
                  <a:pt x="27" y="28"/>
                </a:lnTo>
                <a:lnTo>
                  <a:pt x="29" y="27"/>
                </a:lnTo>
                <a:lnTo>
                  <a:pt x="29" y="25"/>
                </a:lnTo>
                <a:lnTo>
                  <a:pt x="30" y="24"/>
                </a:lnTo>
                <a:lnTo>
                  <a:pt x="31" y="23"/>
                </a:lnTo>
                <a:lnTo>
                  <a:pt x="31" y="21"/>
                </a:lnTo>
                <a:lnTo>
                  <a:pt x="32" y="20"/>
                </a:lnTo>
                <a:lnTo>
                  <a:pt x="32" y="18"/>
                </a:lnTo>
                <a:lnTo>
                  <a:pt x="32" y="16"/>
                </a:lnTo>
                <a:lnTo>
                  <a:pt x="32" y="15"/>
                </a:lnTo>
                <a:lnTo>
                  <a:pt x="32" y="13"/>
                </a:lnTo>
                <a:lnTo>
                  <a:pt x="31" y="12"/>
                </a:lnTo>
                <a:lnTo>
                  <a:pt x="31" y="10"/>
                </a:lnTo>
                <a:lnTo>
                  <a:pt x="30" y="9"/>
                </a:lnTo>
                <a:lnTo>
                  <a:pt x="29" y="7"/>
                </a:lnTo>
                <a:lnTo>
                  <a:pt x="29" y="6"/>
                </a:lnTo>
                <a:lnTo>
                  <a:pt x="27" y="5"/>
                </a:lnTo>
                <a:lnTo>
                  <a:pt x="26" y="4"/>
                </a:lnTo>
                <a:lnTo>
                  <a:pt x="25" y="3"/>
                </a:lnTo>
                <a:lnTo>
                  <a:pt x="24" y="2"/>
                </a:lnTo>
                <a:lnTo>
                  <a:pt x="22" y="1"/>
                </a:lnTo>
                <a:lnTo>
                  <a:pt x="21" y="1"/>
                </a:lnTo>
                <a:lnTo>
                  <a:pt x="19" y="0"/>
                </a:lnTo>
                <a:lnTo>
                  <a:pt x="18" y="0"/>
                </a:lnTo>
                <a:lnTo>
                  <a:pt x="16" y="0"/>
                </a:lnTo>
                <a:lnTo>
                  <a:pt x="14" y="0"/>
                </a:lnTo>
                <a:lnTo>
                  <a:pt x="13" y="0"/>
                </a:lnTo>
                <a:lnTo>
                  <a:pt x="11" y="1"/>
                </a:lnTo>
                <a:lnTo>
                  <a:pt x="10" y="1"/>
                </a:lnTo>
                <a:lnTo>
                  <a:pt x="8" y="2"/>
                </a:lnTo>
                <a:lnTo>
                  <a:pt x="7" y="3"/>
                </a:lnTo>
                <a:lnTo>
                  <a:pt x="6" y="4"/>
                </a:lnTo>
                <a:lnTo>
                  <a:pt x="5" y="5"/>
                </a:lnTo>
                <a:lnTo>
                  <a:pt x="3" y="6"/>
                </a:lnTo>
                <a:lnTo>
                  <a:pt x="3" y="7"/>
                </a:lnTo>
                <a:lnTo>
                  <a:pt x="2" y="9"/>
                </a:lnTo>
                <a:lnTo>
                  <a:pt x="1" y="10"/>
                </a:lnTo>
                <a:lnTo>
                  <a:pt x="0" y="12"/>
                </a:lnTo>
                <a:lnTo>
                  <a:pt x="0" y="13"/>
                </a:lnTo>
                <a:lnTo>
                  <a:pt x="0" y="15"/>
                </a:lnTo>
                <a:lnTo>
                  <a:pt x="0" y="16"/>
                </a:lnTo>
                <a:lnTo>
                  <a:pt x="0" y="18"/>
                </a:lnTo>
                <a:lnTo>
                  <a:pt x="0" y="20"/>
                </a:lnTo>
                <a:lnTo>
                  <a:pt x="0" y="21"/>
                </a:lnTo>
                <a:lnTo>
                  <a:pt x="1" y="23"/>
                </a:lnTo>
                <a:lnTo>
                  <a:pt x="2" y="24"/>
                </a:lnTo>
                <a:lnTo>
                  <a:pt x="3" y="25"/>
                </a:lnTo>
                <a:lnTo>
                  <a:pt x="3" y="27"/>
                </a:lnTo>
                <a:lnTo>
                  <a:pt x="5" y="28"/>
                </a:lnTo>
                <a:lnTo>
                  <a:pt x="6" y="29"/>
                </a:lnTo>
                <a:lnTo>
                  <a:pt x="7" y="30"/>
                </a:lnTo>
                <a:lnTo>
                  <a:pt x="8" y="31"/>
                </a:lnTo>
                <a:lnTo>
                  <a:pt x="10" y="31"/>
                </a:lnTo>
                <a:lnTo>
                  <a:pt x="11" y="32"/>
                </a:lnTo>
                <a:lnTo>
                  <a:pt x="13" y="32"/>
                </a:lnTo>
                <a:lnTo>
                  <a:pt x="14" y="32"/>
                </a:lnTo>
                <a:lnTo>
                  <a:pt x="16" y="33"/>
                </a:lnTo>
                <a:close/>
              </a:path>
            </a:pathLst>
          </a:custGeom>
          <a:solidFill>
            <a:schemeClr val="tx1"/>
          </a:solidFill>
          <a:ln w="9525">
            <a:solidFill>
              <a:schemeClr val="tx1"/>
            </a:solidFill>
            <a:round/>
            <a:headEnd/>
            <a:tailEnd/>
          </a:ln>
        </p:spPr>
        <p:txBody>
          <a:bodyPr/>
          <a:lstStyle/>
          <a:p>
            <a:endParaRPr lang="zh-CN" altLang="en-US"/>
          </a:p>
        </p:txBody>
      </p:sp>
      <p:sp>
        <p:nvSpPr>
          <p:cNvPr id="73" name="Freeform 127">
            <a:extLst>
              <a:ext uri="{FF2B5EF4-FFF2-40B4-BE49-F238E27FC236}">
                <a16:creationId xmlns:a16="http://schemas.microsoft.com/office/drawing/2014/main" id="{457ED3DC-A8F7-8C59-2524-F9D984445697}"/>
              </a:ext>
            </a:extLst>
          </p:cNvPr>
          <p:cNvSpPr>
            <a:spLocks/>
          </p:cNvSpPr>
          <p:nvPr/>
        </p:nvSpPr>
        <p:spPr bwMode="auto">
          <a:xfrm>
            <a:off x="8631663" y="4291831"/>
            <a:ext cx="50800" cy="52388"/>
          </a:xfrm>
          <a:custGeom>
            <a:avLst/>
            <a:gdLst>
              <a:gd name="T0" fmla="*/ 2147483647 w 32"/>
              <a:gd name="T1" fmla="*/ 2147483647 h 33"/>
              <a:gd name="T2" fmla="*/ 2147483647 w 32"/>
              <a:gd name="T3" fmla="*/ 2147483647 h 33"/>
              <a:gd name="T4" fmla="*/ 2147483647 w 32"/>
              <a:gd name="T5" fmla="*/ 2147483647 h 33"/>
              <a:gd name="T6" fmla="*/ 2147483647 w 32"/>
              <a:gd name="T7" fmla="*/ 2147483647 h 33"/>
              <a:gd name="T8" fmla="*/ 2147483647 w 32"/>
              <a:gd name="T9" fmla="*/ 2147483647 h 33"/>
              <a:gd name="T10" fmla="*/ 2147483647 w 32"/>
              <a:gd name="T11" fmla="*/ 2147483647 h 33"/>
              <a:gd name="T12" fmla="*/ 2147483647 w 32"/>
              <a:gd name="T13" fmla="*/ 2147483647 h 33"/>
              <a:gd name="T14" fmla="*/ 2147483647 w 32"/>
              <a:gd name="T15" fmla="*/ 2147483647 h 33"/>
              <a:gd name="T16" fmla="*/ 2147483647 w 32"/>
              <a:gd name="T17" fmla="*/ 2147483647 h 33"/>
              <a:gd name="T18" fmla="*/ 2147483647 w 32"/>
              <a:gd name="T19" fmla="*/ 2147483647 h 33"/>
              <a:gd name="T20" fmla="*/ 2147483647 w 32"/>
              <a:gd name="T21" fmla="*/ 2147483647 h 33"/>
              <a:gd name="T22" fmla="*/ 2147483647 w 32"/>
              <a:gd name="T23" fmla="*/ 2147483647 h 33"/>
              <a:gd name="T24" fmla="*/ 2147483647 w 32"/>
              <a:gd name="T25" fmla="*/ 2147483647 h 33"/>
              <a:gd name="T26" fmla="*/ 2147483647 w 32"/>
              <a:gd name="T27" fmla="*/ 2147483647 h 33"/>
              <a:gd name="T28" fmla="*/ 2147483647 w 32"/>
              <a:gd name="T29" fmla="*/ 2147483647 h 33"/>
              <a:gd name="T30" fmla="*/ 2147483647 w 32"/>
              <a:gd name="T31" fmla="*/ 0 h 33"/>
              <a:gd name="T32" fmla="*/ 2147483647 w 32"/>
              <a:gd name="T33" fmla="*/ 0 h 33"/>
              <a:gd name="T34" fmla="*/ 2147483647 w 32"/>
              <a:gd name="T35" fmla="*/ 2147483647 h 33"/>
              <a:gd name="T36" fmla="*/ 2147483647 w 32"/>
              <a:gd name="T37" fmla="*/ 2147483647 h 33"/>
              <a:gd name="T38" fmla="*/ 2147483647 w 32"/>
              <a:gd name="T39" fmla="*/ 2147483647 h 33"/>
              <a:gd name="T40" fmla="*/ 2147483647 w 32"/>
              <a:gd name="T41" fmla="*/ 2147483647 h 33"/>
              <a:gd name="T42" fmla="*/ 2147483647 w 32"/>
              <a:gd name="T43" fmla="*/ 2147483647 h 33"/>
              <a:gd name="T44" fmla="*/ 0 w 32"/>
              <a:gd name="T45" fmla="*/ 2147483647 h 33"/>
              <a:gd name="T46" fmla="*/ 0 w 32"/>
              <a:gd name="T47" fmla="*/ 2147483647 h 33"/>
              <a:gd name="T48" fmla="*/ 0 w 32"/>
              <a:gd name="T49" fmla="*/ 2147483647 h 33"/>
              <a:gd name="T50" fmla="*/ 0 w 32"/>
              <a:gd name="T51" fmla="*/ 2147483647 h 33"/>
              <a:gd name="T52" fmla="*/ 2147483647 w 32"/>
              <a:gd name="T53" fmla="*/ 2147483647 h 33"/>
              <a:gd name="T54" fmla="*/ 2147483647 w 32"/>
              <a:gd name="T55" fmla="*/ 2147483647 h 33"/>
              <a:gd name="T56" fmla="*/ 2147483647 w 32"/>
              <a:gd name="T57" fmla="*/ 2147483647 h 33"/>
              <a:gd name="T58" fmla="*/ 2147483647 w 32"/>
              <a:gd name="T59" fmla="*/ 2147483647 h 33"/>
              <a:gd name="T60" fmla="*/ 2147483647 w 32"/>
              <a:gd name="T61" fmla="*/ 2147483647 h 33"/>
              <a:gd name="T62" fmla="*/ 2147483647 w 32"/>
              <a:gd name="T63" fmla="*/ 2147483647 h 3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2"/>
              <a:gd name="T97" fmla="*/ 0 h 33"/>
              <a:gd name="T98" fmla="*/ 32 w 32"/>
              <a:gd name="T99" fmla="*/ 33 h 3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2" h="33">
                <a:moveTo>
                  <a:pt x="16" y="33"/>
                </a:moveTo>
                <a:lnTo>
                  <a:pt x="18" y="32"/>
                </a:lnTo>
                <a:lnTo>
                  <a:pt x="19" y="32"/>
                </a:lnTo>
                <a:lnTo>
                  <a:pt x="21" y="32"/>
                </a:lnTo>
                <a:lnTo>
                  <a:pt x="22" y="31"/>
                </a:lnTo>
                <a:lnTo>
                  <a:pt x="24" y="31"/>
                </a:lnTo>
                <a:lnTo>
                  <a:pt x="25" y="30"/>
                </a:lnTo>
                <a:lnTo>
                  <a:pt x="26" y="29"/>
                </a:lnTo>
                <a:lnTo>
                  <a:pt x="27" y="28"/>
                </a:lnTo>
                <a:lnTo>
                  <a:pt x="29" y="27"/>
                </a:lnTo>
                <a:lnTo>
                  <a:pt x="29" y="25"/>
                </a:lnTo>
                <a:lnTo>
                  <a:pt x="30" y="24"/>
                </a:lnTo>
                <a:lnTo>
                  <a:pt x="31" y="23"/>
                </a:lnTo>
                <a:lnTo>
                  <a:pt x="31" y="21"/>
                </a:lnTo>
                <a:lnTo>
                  <a:pt x="32" y="20"/>
                </a:lnTo>
                <a:lnTo>
                  <a:pt x="32" y="18"/>
                </a:lnTo>
                <a:lnTo>
                  <a:pt x="32" y="16"/>
                </a:lnTo>
                <a:lnTo>
                  <a:pt x="32" y="15"/>
                </a:lnTo>
                <a:lnTo>
                  <a:pt x="32" y="13"/>
                </a:lnTo>
                <a:lnTo>
                  <a:pt x="31" y="12"/>
                </a:lnTo>
                <a:lnTo>
                  <a:pt x="31" y="10"/>
                </a:lnTo>
                <a:lnTo>
                  <a:pt x="30" y="9"/>
                </a:lnTo>
                <a:lnTo>
                  <a:pt x="29" y="7"/>
                </a:lnTo>
                <a:lnTo>
                  <a:pt x="29" y="6"/>
                </a:lnTo>
                <a:lnTo>
                  <a:pt x="27" y="5"/>
                </a:lnTo>
                <a:lnTo>
                  <a:pt x="26" y="4"/>
                </a:lnTo>
                <a:lnTo>
                  <a:pt x="25" y="3"/>
                </a:lnTo>
                <a:lnTo>
                  <a:pt x="24" y="2"/>
                </a:lnTo>
                <a:lnTo>
                  <a:pt x="22" y="1"/>
                </a:lnTo>
                <a:lnTo>
                  <a:pt x="21" y="1"/>
                </a:lnTo>
                <a:lnTo>
                  <a:pt x="19" y="0"/>
                </a:lnTo>
                <a:lnTo>
                  <a:pt x="18" y="0"/>
                </a:lnTo>
                <a:lnTo>
                  <a:pt x="16" y="0"/>
                </a:lnTo>
                <a:lnTo>
                  <a:pt x="14" y="0"/>
                </a:lnTo>
                <a:lnTo>
                  <a:pt x="13" y="0"/>
                </a:lnTo>
                <a:lnTo>
                  <a:pt x="11" y="1"/>
                </a:lnTo>
                <a:lnTo>
                  <a:pt x="10" y="1"/>
                </a:lnTo>
                <a:lnTo>
                  <a:pt x="8" y="2"/>
                </a:lnTo>
                <a:lnTo>
                  <a:pt x="7" y="3"/>
                </a:lnTo>
                <a:lnTo>
                  <a:pt x="6" y="4"/>
                </a:lnTo>
                <a:lnTo>
                  <a:pt x="5" y="5"/>
                </a:lnTo>
                <a:lnTo>
                  <a:pt x="3" y="6"/>
                </a:lnTo>
                <a:lnTo>
                  <a:pt x="3" y="7"/>
                </a:lnTo>
                <a:lnTo>
                  <a:pt x="2" y="9"/>
                </a:lnTo>
                <a:lnTo>
                  <a:pt x="1" y="10"/>
                </a:lnTo>
                <a:lnTo>
                  <a:pt x="0" y="12"/>
                </a:lnTo>
                <a:lnTo>
                  <a:pt x="0" y="13"/>
                </a:lnTo>
                <a:lnTo>
                  <a:pt x="0" y="15"/>
                </a:lnTo>
                <a:lnTo>
                  <a:pt x="0" y="16"/>
                </a:lnTo>
                <a:lnTo>
                  <a:pt x="0" y="18"/>
                </a:lnTo>
                <a:lnTo>
                  <a:pt x="0" y="20"/>
                </a:lnTo>
                <a:lnTo>
                  <a:pt x="0" y="21"/>
                </a:lnTo>
                <a:lnTo>
                  <a:pt x="1" y="23"/>
                </a:lnTo>
                <a:lnTo>
                  <a:pt x="2" y="24"/>
                </a:lnTo>
                <a:lnTo>
                  <a:pt x="3" y="25"/>
                </a:lnTo>
                <a:lnTo>
                  <a:pt x="3" y="27"/>
                </a:lnTo>
                <a:lnTo>
                  <a:pt x="5" y="28"/>
                </a:lnTo>
                <a:lnTo>
                  <a:pt x="6" y="29"/>
                </a:lnTo>
                <a:lnTo>
                  <a:pt x="7" y="30"/>
                </a:lnTo>
                <a:lnTo>
                  <a:pt x="8" y="31"/>
                </a:lnTo>
                <a:lnTo>
                  <a:pt x="10" y="31"/>
                </a:lnTo>
                <a:lnTo>
                  <a:pt x="11" y="32"/>
                </a:lnTo>
                <a:lnTo>
                  <a:pt x="13" y="32"/>
                </a:lnTo>
                <a:lnTo>
                  <a:pt x="14" y="32"/>
                </a:lnTo>
                <a:lnTo>
                  <a:pt x="16" y="33"/>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 name="Freeform 128">
            <a:extLst>
              <a:ext uri="{FF2B5EF4-FFF2-40B4-BE49-F238E27FC236}">
                <a16:creationId xmlns:a16="http://schemas.microsoft.com/office/drawing/2014/main" id="{5C52E5E7-AE34-E00B-4EA1-6AB0A1B6C333}"/>
              </a:ext>
            </a:extLst>
          </p:cNvPr>
          <p:cNvSpPr>
            <a:spLocks/>
          </p:cNvSpPr>
          <p:nvPr/>
        </p:nvSpPr>
        <p:spPr bwMode="auto">
          <a:xfrm>
            <a:off x="9139663" y="4148956"/>
            <a:ext cx="50800" cy="52388"/>
          </a:xfrm>
          <a:custGeom>
            <a:avLst/>
            <a:gdLst>
              <a:gd name="T0" fmla="*/ 2147483647 w 32"/>
              <a:gd name="T1" fmla="*/ 2147483647 h 33"/>
              <a:gd name="T2" fmla="*/ 2147483647 w 32"/>
              <a:gd name="T3" fmla="*/ 2147483647 h 33"/>
              <a:gd name="T4" fmla="*/ 2147483647 w 32"/>
              <a:gd name="T5" fmla="*/ 2147483647 h 33"/>
              <a:gd name="T6" fmla="*/ 2147483647 w 32"/>
              <a:gd name="T7" fmla="*/ 2147483647 h 33"/>
              <a:gd name="T8" fmla="*/ 2147483647 w 32"/>
              <a:gd name="T9" fmla="*/ 2147483647 h 33"/>
              <a:gd name="T10" fmla="*/ 2147483647 w 32"/>
              <a:gd name="T11" fmla="*/ 2147483647 h 33"/>
              <a:gd name="T12" fmla="*/ 2147483647 w 32"/>
              <a:gd name="T13" fmla="*/ 2147483647 h 33"/>
              <a:gd name="T14" fmla="*/ 2147483647 w 32"/>
              <a:gd name="T15" fmla="*/ 2147483647 h 33"/>
              <a:gd name="T16" fmla="*/ 2147483647 w 32"/>
              <a:gd name="T17" fmla="*/ 2147483647 h 33"/>
              <a:gd name="T18" fmla="*/ 2147483647 w 32"/>
              <a:gd name="T19" fmla="*/ 2147483647 h 33"/>
              <a:gd name="T20" fmla="*/ 2147483647 w 32"/>
              <a:gd name="T21" fmla="*/ 2147483647 h 33"/>
              <a:gd name="T22" fmla="*/ 2147483647 w 32"/>
              <a:gd name="T23" fmla="*/ 2147483647 h 33"/>
              <a:gd name="T24" fmla="*/ 2147483647 w 32"/>
              <a:gd name="T25" fmla="*/ 2147483647 h 33"/>
              <a:gd name="T26" fmla="*/ 2147483647 w 32"/>
              <a:gd name="T27" fmla="*/ 2147483647 h 33"/>
              <a:gd name="T28" fmla="*/ 2147483647 w 32"/>
              <a:gd name="T29" fmla="*/ 2147483647 h 33"/>
              <a:gd name="T30" fmla="*/ 2147483647 w 32"/>
              <a:gd name="T31" fmla="*/ 0 h 33"/>
              <a:gd name="T32" fmla="*/ 2147483647 w 32"/>
              <a:gd name="T33" fmla="*/ 0 h 33"/>
              <a:gd name="T34" fmla="*/ 2147483647 w 32"/>
              <a:gd name="T35" fmla="*/ 2147483647 h 33"/>
              <a:gd name="T36" fmla="*/ 2147483647 w 32"/>
              <a:gd name="T37" fmla="*/ 2147483647 h 33"/>
              <a:gd name="T38" fmla="*/ 2147483647 w 32"/>
              <a:gd name="T39" fmla="*/ 2147483647 h 33"/>
              <a:gd name="T40" fmla="*/ 2147483647 w 32"/>
              <a:gd name="T41" fmla="*/ 2147483647 h 33"/>
              <a:gd name="T42" fmla="*/ 2147483647 w 32"/>
              <a:gd name="T43" fmla="*/ 2147483647 h 33"/>
              <a:gd name="T44" fmla="*/ 0 w 32"/>
              <a:gd name="T45" fmla="*/ 2147483647 h 33"/>
              <a:gd name="T46" fmla="*/ 0 w 32"/>
              <a:gd name="T47" fmla="*/ 2147483647 h 33"/>
              <a:gd name="T48" fmla="*/ 0 w 32"/>
              <a:gd name="T49" fmla="*/ 2147483647 h 33"/>
              <a:gd name="T50" fmla="*/ 0 w 32"/>
              <a:gd name="T51" fmla="*/ 2147483647 h 33"/>
              <a:gd name="T52" fmla="*/ 2147483647 w 32"/>
              <a:gd name="T53" fmla="*/ 2147483647 h 33"/>
              <a:gd name="T54" fmla="*/ 2147483647 w 32"/>
              <a:gd name="T55" fmla="*/ 2147483647 h 33"/>
              <a:gd name="T56" fmla="*/ 2147483647 w 32"/>
              <a:gd name="T57" fmla="*/ 2147483647 h 33"/>
              <a:gd name="T58" fmla="*/ 2147483647 w 32"/>
              <a:gd name="T59" fmla="*/ 2147483647 h 33"/>
              <a:gd name="T60" fmla="*/ 2147483647 w 32"/>
              <a:gd name="T61" fmla="*/ 2147483647 h 33"/>
              <a:gd name="T62" fmla="*/ 2147483647 w 32"/>
              <a:gd name="T63" fmla="*/ 2147483647 h 3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2"/>
              <a:gd name="T97" fmla="*/ 0 h 33"/>
              <a:gd name="T98" fmla="*/ 32 w 32"/>
              <a:gd name="T99" fmla="*/ 33 h 3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2" h="33">
                <a:moveTo>
                  <a:pt x="16" y="33"/>
                </a:moveTo>
                <a:lnTo>
                  <a:pt x="17" y="32"/>
                </a:lnTo>
                <a:lnTo>
                  <a:pt x="19" y="32"/>
                </a:lnTo>
                <a:lnTo>
                  <a:pt x="21" y="32"/>
                </a:lnTo>
                <a:lnTo>
                  <a:pt x="22" y="31"/>
                </a:lnTo>
                <a:lnTo>
                  <a:pt x="23" y="31"/>
                </a:lnTo>
                <a:lnTo>
                  <a:pt x="25" y="30"/>
                </a:lnTo>
                <a:lnTo>
                  <a:pt x="26" y="29"/>
                </a:lnTo>
                <a:lnTo>
                  <a:pt x="27" y="28"/>
                </a:lnTo>
                <a:lnTo>
                  <a:pt x="28" y="27"/>
                </a:lnTo>
                <a:lnTo>
                  <a:pt x="29" y="25"/>
                </a:lnTo>
                <a:lnTo>
                  <a:pt x="30" y="24"/>
                </a:lnTo>
                <a:lnTo>
                  <a:pt x="31" y="23"/>
                </a:lnTo>
                <a:lnTo>
                  <a:pt x="31" y="21"/>
                </a:lnTo>
                <a:lnTo>
                  <a:pt x="32" y="20"/>
                </a:lnTo>
                <a:lnTo>
                  <a:pt x="32" y="18"/>
                </a:lnTo>
                <a:lnTo>
                  <a:pt x="32" y="16"/>
                </a:lnTo>
                <a:lnTo>
                  <a:pt x="32" y="15"/>
                </a:lnTo>
                <a:lnTo>
                  <a:pt x="32" y="13"/>
                </a:lnTo>
                <a:lnTo>
                  <a:pt x="31" y="12"/>
                </a:lnTo>
                <a:lnTo>
                  <a:pt x="31" y="10"/>
                </a:lnTo>
                <a:lnTo>
                  <a:pt x="30" y="9"/>
                </a:lnTo>
                <a:lnTo>
                  <a:pt x="29" y="7"/>
                </a:lnTo>
                <a:lnTo>
                  <a:pt x="28" y="6"/>
                </a:lnTo>
                <a:lnTo>
                  <a:pt x="27" y="5"/>
                </a:lnTo>
                <a:lnTo>
                  <a:pt x="26" y="4"/>
                </a:lnTo>
                <a:lnTo>
                  <a:pt x="25" y="3"/>
                </a:lnTo>
                <a:lnTo>
                  <a:pt x="23" y="2"/>
                </a:lnTo>
                <a:lnTo>
                  <a:pt x="22" y="1"/>
                </a:lnTo>
                <a:lnTo>
                  <a:pt x="21" y="1"/>
                </a:lnTo>
                <a:lnTo>
                  <a:pt x="19" y="0"/>
                </a:lnTo>
                <a:lnTo>
                  <a:pt x="17" y="0"/>
                </a:lnTo>
                <a:lnTo>
                  <a:pt x="16" y="0"/>
                </a:lnTo>
                <a:lnTo>
                  <a:pt x="14" y="0"/>
                </a:lnTo>
                <a:lnTo>
                  <a:pt x="13" y="0"/>
                </a:lnTo>
                <a:lnTo>
                  <a:pt x="11" y="1"/>
                </a:lnTo>
                <a:lnTo>
                  <a:pt x="10" y="1"/>
                </a:lnTo>
                <a:lnTo>
                  <a:pt x="8" y="2"/>
                </a:lnTo>
                <a:lnTo>
                  <a:pt x="7" y="3"/>
                </a:lnTo>
                <a:lnTo>
                  <a:pt x="5" y="4"/>
                </a:lnTo>
                <a:lnTo>
                  <a:pt x="4" y="5"/>
                </a:lnTo>
                <a:lnTo>
                  <a:pt x="3" y="6"/>
                </a:lnTo>
                <a:lnTo>
                  <a:pt x="2" y="7"/>
                </a:lnTo>
                <a:lnTo>
                  <a:pt x="2" y="9"/>
                </a:lnTo>
                <a:lnTo>
                  <a:pt x="1" y="10"/>
                </a:lnTo>
                <a:lnTo>
                  <a:pt x="0" y="12"/>
                </a:lnTo>
                <a:lnTo>
                  <a:pt x="0" y="13"/>
                </a:lnTo>
                <a:lnTo>
                  <a:pt x="0" y="15"/>
                </a:lnTo>
                <a:lnTo>
                  <a:pt x="0" y="16"/>
                </a:lnTo>
                <a:lnTo>
                  <a:pt x="0" y="18"/>
                </a:lnTo>
                <a:lnTo>
                  <a:pt x="0" y="20"/>
                </a:lnTo>
                <a:lnTo>
                  <a:pt x="0" y="21"/>
                </a:lnTo>
                <a:lnTo>
                  <a:pt x="1" y="23"/>
                </a:lnTo>
                <a:lnTo>
                  <a:pt x="2" y="24"/>
                </a:lnTo>
                <a:lnTo>
                  <a:pt x="2" y="25"/>
                </a:lnTo>
                <a:lnTo>
                  <a:pt x="3" y="27"/>
                </a:lnTo>
                <a:lnTo>
                  <a:pt x="4" y="28"/>
                </a:lnTo>
                <a:lnTo>
                  <a:pt x="5" y="29"/>
                </a:lnTo>
                <a:lnTo>
                  <a:pt x="7" y="30"/>
                </a:lnTo>
                <a:lnTo>
                  <a:pt x="8" y="31"/>
                </a:lnTo>
                <a:lnTo>
                  <a:pt x="10" y="31"/>
                </a:lnTo>
                <a:lnTo>
                  <a:pt x="11" y="32"/>
                </a:lnTo>
                <a:lnTo>
                  <a:pt x="13" y="32"/>
                </a:lnTo>
                <a:lnTo>
                  <a:pt x="14" y="32"/>
                </a:lnTo>
                <a:lnTo>
                  <a:pt x="16" y="33"/>
                </a:lnTo>
                <a:close/>
              </a:path>
            </a:pathLst>
          </a:custGeom>
          <a:solidFill>
            <a:srgbClr val="FFFFFF"/>
          </a:solidFill>
          <a:ln w="9525">
            <a:solidFill>
              <a:schemeClr val="tx1"/>
            </a:solidFill>
            <a:round/>
            <a:headEnd/>
            <a:tailEnd/>
          </a:ln>
        </p:spPr>
        <p:txBody>
          <a:bodyPr/>
          <a:lstStyle/>
          <a:p>
            <a:endParaRPr lang="zh-CN" altLang="en-US"/>
          </a:p>
        </p:txBody>
      </p:sp>
      <p:sp>
        <p:nvSpPr>
          <p:cNvPr id="75" name="Freeform 129">
            <a:extLst>
              <a:ext uri="{FF2B5EF4-FFF2-40B4-BE49-F238E27FC236}">
                <a16:creationId xmlns:a16="http://schemas.microsoft.com/office/drawing/2014/main" id="{4060F108-F373-9C1F-A230-FE14FB46EC64}"/>
              </a:ext>
            </a:extLst>
          </p:cNvPr>
          <p:cNvSpPr>
            <a:spLocks/>
          </p:cNvSpPr>
          <p:nvPr/>
        </p:nvSpPr>
        <p:spPr bwMode="auto">
          <a:xfrm>
            <a:off x="9139663" y="4148956"/>
            <a:ext cx="50800" cy="52388"/>
          </a:xfrm>
          <a:custGeom>
            <a:avLst/>
            <a:gdLst>
              <a:gd name="T0" fmla="*/ 2147483647 w 32"/>
              <a:gd name="T1" fmla="*/ 2147483647 h 33"/>
              <a:gd name="T2" fmla="*/ 2147483647 w 32"/>
              <a:gd name="T3" fmla="*/ 2147483647 h 33"/>
              <a:gd name="T4" fmla="*/ 2147483647 w 32"/>
              <a:gd name="T5" fmla="*/ 2147483647 h 33"/>
              <a:gd name="T6" fmla="*/ 2147483647 w 32"/>
              <a:gd name="T7" fmla="*/ 2147483647 h 33"/>
              <a:gd name="T8" fmla="*/ 2147483647 w 32"/>
              <a:gd name="T9" fmla="*/ 2147483647 h 33"/>
              <a:gd name="T10" fmla="*/ 2147483647 w 32"/>
              <a:gd name="T11" fmla="*/ 2147483647 h 33"/>
              <a:gd name="T12" fmla="*/ 2147483647 w 32"/>
              <a:gd name="T13" fmla="*/ 2147483647 h 33"/>
              <a:gd name="T14" fmla="*/ 2147483647 w 32"/>
              <a:gd name="T15" fmla="*/ 2147483647 h 33"/>
              <a:gd name="T16" fmla="*/ 2147483647 w 32"/>
              <a:gd name="T17" fmla="*/ 2147483647 h 33"/>
              <a:gd name="T18" fmla="*/ 2147483647 w 32"/>
              <a:gd name="T19" fmla="*/ 2147483647 h 33"/>
              <a:gd name="T20" fmla="*/ 2147483647 w 32"/>
              <a:gd name="T21" fmla="*/ 2147483647 h 33"/>
              <a:gd name="T22" fmla="*/ 2147483647 w 32"/>
              <a:gd name="T23" fmla="*/ 2147483647 h 33"/>
              <a:gd name="T24" fmla="*/ 2147483647 w 32"/>
              <a:gd name="T25" fmla="*/ 2147483647 h 33"/>
              <a:gd name="T26" fmla="*/ 2147483647 w 32"/>
              <a:gd name="T27" fmla="*/ 2147483647 h 33"/>
              <a:gd name="T28" fmla="*/ 2147483647 w 32"/>
              <a:gd name="T29" fmla="*/ 2147483647 h 33"/>
              <a:gd name="T30" fmla="*/ 2147483647 w 32"/>
              <a:gd name="T31" fmla="*/ 0 h 33"/>
              <a:gd name="T32" fmla="*/ 2147483647 w 32"/>
              <a:gd name="T33" fmla="*/ 0 h 33"/>
              <a:gd name="T34" fmla="*/ 2147483647 w 32"/>
              <a:gd name="T35" fmla="*/ 2147483647 h 33"/>
              <a:gd name="T36" fmla="*/ 2147483647 w 32"/>
              <a:gd name="T37" fmla="*/ 2147483647 h 33"/>
              <a:gd name="T38" fmla="*/ 2147483647 w 32"/>
              <a:gd name="T39" fmla="*/ 2147483647 h 33"/>
              <a:gd name="T40" fmla="*/ 2147483647 w 32"/>
              <a:gd name="T41" fmla="*/ 2147483647 h 33"/>
              <a:gd name="T42" fmla="*/ 2147483647 w 32"/>
              <a:gd name="T43" fmla="*/ 2147483647 h 33"/>
              <a:gd name="T44" fmla="*/ 0 w 32"/>
              <a:gd name="T45" fmla="*/ 2147483647 h 33"/>
              <a:gd name="T46" fmla="*/ 0 w 32"/>
              <a:gd name="T47" fmla="*/ 2147483647 h 33"/>
              <a:gd name="T48" fmla="*/ 0 w 32"/>
              <a:gd name="T49" fmla="*/ 2147483647 h 33"/>
              <a:gd name="T50" fmla="*/ 0 w 32"/>
              <a:gd name="T51" fmla="*/ 2147483647 h 33"/>
              <a:gd name="T52" fmla="*/ 2147483647 w 32"/>
              <a:gd name="T53" fmla="*/ 2147483647 h 33"/>
              <a:gd name="T54" fmla="*/ 2147483647 w 32"/>
              <a:gd name="T55" fmla="*/ 2147483647 h 33"/>
              <a:gd name="T56" fmla="*/ 2147483647 w 32"/>
              <a:gd name="T57" fmla="*/ 2147483647 h 33"/>
              <a:gd name="T58" fmla="*/ 2147483647 w 32"/>
              <a:gd name="T59" fmla="*/ 2147483647 h 33"/>
              <a:gd name="T60" fmla="*/ 2147483647 w 32"/>
              <a:gd name="T61" fmla="*/ 2147483647 h 33"/>
              <a:gd name="T62" fmla="*/ 2147483647 w 32"/>
              <a:gd name="T63" fmla="*/ 2147483647 h 3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2"/>
              <a:gd name="T97" fmla="*/ 0 h 33"/>
              <a:gd name="T98" fmla="*/ 32 w 32"/>
              <a:gd name="T99" fmla="*/ 33 h 3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2" h="33">
                <a:moveTo>
                  <a:pt x="16" y="33"/>
                </a:moveTo>
                <a:lnTo>
                  <a:pt x="17" y="32"/>
                </a:lnTo>
                <a:lnTo>
                  <a:pt x="19" y="32"/>
                </a:lnTo>
                <a:lnTo>
                  <a:pt x="21" y="32"/>
                </a:lnTo>
                <a:lnTo>
                  <a:pt x="22" y="31"/>
                </a:lnTo>
                <a:lnTo>
                  <a:pt x="23" y="31"/>
                </a:lnTo>
                <a:lnTo>
                  <a:pt x="25" y="30"/>
                </a:lnTo>
                <a:lnTo>
                  <a:pt x="26" y="29"/>
                </a:lnTo>
                <a:lnTo>
                  <a:pt x="27" y="28"/>
                </a:lnTo>
                <a:lnTo>
                  <a:pt x="28" y="27"/>
                </a:lnTo>
                <a:lnTo>
                  <a:pt x="29" y="25"/>
                </a:lnTo>
                <a:lnTo>
                  <a:pt x="30" y="24"/>
                </a:lnTo>
                <a:lnTo>
                  <a:pt x="31" y="23"/>
                </a:lnTo>
                <a:lnTo>
                  <a:pt x="31" y="21"/>
                </a:lnTo>
                <a:lnTo>
                  <a:pt x="32" y="20"/>
                </a:lnTo>
                <a:lnTo>
                  <a:pt x="32" y="18"/>
                </a:lnTo>
                <a:lnTo>
                  <a:pt x="32" y="16"/>
                </a:lnTo>
                <a:lnTo>
                  <a:pt x="32" y="15"/>
                </a:lnTo>
                <a:lnTo>
                  <a:pt x="32" y="13"/>
                </a:lnTo>
                <a:lnTo>
                  <a:pt x="31" y="12"/>
                </a:lnTo>
                <a:lnTo>
                  <a:pt x="31" y="10"/>
                </a:lnTo>
                <a:lnTo>
                  <a:pt x="30" y="9"/>
                </a:lnTo>
                <a:lnTo>
                  <a:pt x="29" y="7"/>
                </a:lnTo>
                <a:lnTo>
                  <a:pt x="28" y="6"/>
                </a:lnTo>
                <a:lnTo>
                  <a:pt x="27" y="5"/>
                </a:lnTo>
                <a:lnTo>
                  <a:pt x="26" y="4"/>
                </a:lnTo>
                <a:lnTo>
                  <a:pt x="25" y="3"/>
                </a:lnTo>
                <a:lnTo>
                  <a:pt x="23" y="2"/>
                </a:lnTo>
                <a:lnTo>
                  <a:pt x="22" y="1"/>
                </a:lnTo>
                <a:lnTo>
                  <a:pt x="21" y="1"/>
                </a:lnTo>
                <a:lnTo>
                  <a:pt x="19" y="0"/>
                </a:lnTo>
                <a:lnTo>
                  <a:pt x="17" y="0"/>
                </a:lnTo>
                <a:lnTo>
                  <a:pt x="16" y="0"/>
                </a:lnTo>
                <a:lnTo>
                  <a:pt x="14" y="0"/>
                </a:lnTo>
                <a:lnTo>
                  <a:pt x="13" y="0"/>
                </a:lnTo>
                <a:lnTo>
                  <a:pt x="11" y="1"/>
                </a:lnTo>
                <a:lnTo>
                  <a:pt x="10" y="1"/>
                </a:lnTo>
                <a:lnTo>
                  <a:pt x="8" y="2"/>
                </a:lnTo>
                <a:lnTo>
                  <a:pt x="7" y="3"/>
                </a:lnTo>
                <a:lnTo>
                  <a:pt x="5" y="4"/>
                </a:lnTo>
                <a:lnTo>
                  <a:pt x="4" y="5"/>
                </a:lnTo>
                <a:lnTo>
                  <a:pt x="3" y="6"/>
                </a:lnTo>
                <a:lnTo>
                  <a:pt x="2" y="7"/>
                </a:lnTo>
                <a:lnTo>
                  <a:pt x="2" y="9"/>
                </a:lnTo>
                <a:lnTo>
                  <a:pt x="1" y="10"/>
                </a:lnTo>
                <a:lnTo>
                  <a:pt x="0" y="12"/>
                </a:lnTo>
                <a:lnTo>
                  <a:pt x="0" y="13"/>
                </a:lnTo>
                <a:lnTo>
                  <a:pt x="0" y="15"/>
                </a:lnTo>
                <a:lnTo>
                  <a:pt x="0" y="16"/>
                </a:lnTo>
                <a:lnTo>
                  <a:pt x="0" y="18"/>
                </a:lnTo>
                <a:lnTo>
                  <a:pt x="0" y="20"/>
                </a:lnTo>
                <a:lnTo>
                  <a:pt x="0" y="21"/>
                </a:lnTo>
                <a:lnTo>
                  <a:pt x="1" y="23"/>
                </a:lnTo>
                <a:lnTo>
                  <a:pt x="2" y="24"/>
                </a:lnTo>
                <a:lnTo>
                  <a:pt x="2" y="25"/>
                </a:lnTo>
                <a:lnTo>
                  <a:pt x="3" y="27"/>
                </a:lnTo>
                <a:lnTo>
                  <a:pt x="4" y="28"/>
                </a:lnTo>
                <a:lnTo>
                  <a:pt x="5" y="29"/>
                </a:lnTo>
                <a:lnTo>
                  <a:pt x="7" y="30"/>
                </a:lnTo>
                <a:lnTo>
                  <a:pt x="8" y="31"/>
                </a:lnTo>
                <a:lnTo>
                  <a:pt x="10" y="31"/>
                </a:lnTo>
                <a:lnTo>
                  <a:pt x="11" y="32"/>
                </a:lnTo>
                <a:lnTo>
                  <a:pt x="13" y="32"/>
                </a:lnTo>
                <a:lnTo>
                  <a:pt x="14" y="32"/>
                </a:lnTo>
                <a:lnTo>
                  <a:pt x="16" y="33"/>
                </a:lnTo>
              </a:path>
            </a:pathLst>
          </a:custGeom>
          <a:solidFill>
            <a:schemeClr val="tx1"/>
          </a:solidFill>
          <a:ln w="1588">
            <a:solidFill>
              <a:schemeClr val="tx1"/>
            </a:solidFill>
            <a:prstDash val="solid"/>
            <a:round/>
            <a:headEnd/>
            <a:tailEnd/>
          </a:ln>
        </p:spPr>
        <p:txBody>
          <a:bodyPr/>
          <a:lstStyle/>
          <a:p>
            <a:endParaRPr lang="zh-CN" altLang="en-US"/>
          </a:p>
        </p:txBody>
      </p:sp>
      <p:sp>
        <p:nvSpPr>
          <p:cNvPr id="76" name="Freeform 130">
            <a:extLst>
              <a:ext uri="{FF2B5EF4-FFF2-40B4-BE49-F238E27FC236}">
                <a16:creationId xmlns:a16="http://schemas.microsoft.com/office/drawing/2014/main" id="{41729B43-419E-CAC7-CC8C-D76505F8FAA2}"/>
              </a:ext>
            </a:extLst>
          </p:cNvPr>
          <p:cNvSpPr>
            <a:spLocks/>
          </p:cNvSpPr>
          <p:nvPr/>
        </p:nvSpPr>
        <p:spPr bwMode="auto">
          <a:xfrm>
            <a:off x="7769651" y="4375969"/>
            <a:ext cx="52387"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2147483647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0 h 32"/>
              <a:gd name="T30" fmla="*/ 2147483647 w 33"/>
              <a:gd name="T31" fmla="*/ 0 h 32"/>
              <a:gd name="T32" fmla="*/ 2147483647 w 33"/>
              <a:gd name="T33" fmla="*/ 0 h 32"/>
              <a:gd name="T34" fmla="*/ 2147483647 w 33"/>
              <a:gd name="T35" fmla="*/ 0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2147483647 h 32"/>
              <a:gd name="T46" fmla="*/ 0 w 33"/>
              <a:gd name="T47" fmla="*/ 2147483647 h 32"/>
              <a:gd name="T48" fmla="*/ 0 w 33"/>
              <a:gd name="T49" fmla="*/ 2147483647 h 32"/>
              <a:gd name="T50" fmla="*/ 2147483647 w 33"/>
              <a:gd name="T51" fmla="*/ 2147483647 h 32"/>
              <a:gd name="T52" fmla="*/ 2147483647 w 33"/>
              <a:gd name="T53" fmla="*/ 2147483647 h 32"/>
              <a:gd name="T54" fmla="*/ 2147483647 w 33"/>
              <a:gd name="T55" fmla="*/ 2147483647 h 32"/>
              <a:gd name="T56" fmla="*/ 2147483647 w 33"/>
              <a:gd name="T57" fmla="*/ 2147483647 h 32"/>
              <a:gd name="T58" fmla="*/ 2147483647 w 33"/>
              <a:gd name="T59" fmla="*/ 2147483647 h 32"/>
              <a:gd name="T60" fmla="*/ 2147483647 w 33"/>
              <a:gd name="T61" fmla="*/ 2147483647 h 32"/>
              <a:gd name="T62" fmla="*/ 2147483647 w 33"/>
              <a:gd name="T63" fmla="*/ 2147483647 h 3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
              <a:gd name="T97" fmla="*/ 0 h 32"/>
              <a:gd name="T98" fmla="*/ 33 w 33"/>
              <a:gd name="T99" fmla="*/ 32 h 3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 h="32">
                <a:moveTo>
                  <a:pt x="17" y="32"/>
                </a:moveTo>
                <a:lnTo>
                  <a:pt x="18" y="32"/>
                </a:lnTo>
                <a:lnTo>
                  <a:pt x="20" y="32"/>
                </a:lnTo>
                <a:lnTo>
                  <a:pt x="21" y="31"/>
                </a:lnTo>
                <a:lnTo>
                  <a:pt x="23" y="31"/>
                </a:lnTo>
                <a:lnTo>
                  <a:pt x="24" y="30"/>
                </a:lnTo>
                <a:lnTo>
                  <a:pt x="26" y="29"/>
                </a:lnTo>
                <a:lnTo>
                  <a:pt x="27" y="28"/>
                </a:lnTo>
                <a:lnTo>
                  <a:pt x="28" y="27"/>
                </a:lnTo>
                <a:lnTo>
                  <a:pt x="29" y="26"/>
                </a:lnTo>
                <a:lnTo>
                  <a:pt x="30" y="25"/>
                </a:lnTo>
                <a:lnTo>
                  <a:pt x="31" y="24"/>
                </a:lnTo>
                <a:lnTo>
                  <a:pt x="31" y="22"/>
                </a:lnTo>
                <a:lnTo>
                  <a:pt x="32" y="21"/>
                </a:lnTo>
                <a:lnTo>
                  <a:pt x="32" y="19"/>
                </a:lnTo>
                <a:lnTo>
                  <a:pt x="33" y="18"/>
                </a:lnTo>
                <a:lnTo>
                  <a:pt x="33" y="16"/>
                </a:lnTo>
                <a:lnTo>
                  <a:pt x="33" y="14"/>
                </a:lnTo>
                <a:lnTo>
                  <a:pt x="32" y="13"/>
                </a:lnTo>
                <a:lnTo>
                  <a:pt x="32" y="11"/>
                </a:lnTo>
                <a:lnTo>
                  <a:pt x="31" y="10"/>
                </a:lnTo>
                <a:lnTo>
                  <a:pt x="31" y="8"/>
                </a:lnTo>
                <a:lnTo>
                  <a:pt x="30" y="7"/>
                </a:lnTo>
                <a:lnTo>
                  <a:pt x="29" y="6"/>
                </a:lnTo>
                <a:lnTo>
                  <a:pt x="28" y="4"/>
                </a:lnTo>
                <a:lnTo>
                  <a:pt x="27" y="4"/>
                </a:lnTo>
                <a:lnTo>
                  <a:pt x="26" y="3"/>
                </a:lnTo>
                <a:lnTo>
                  <a:pt x="24" y="2"/>
                </a:lnTo>
                <a:lnTo>
                  <a:pt x="23" y="1"/>
                </a:lnTo>
                <a:lnTo>
                  <a:pt x="21" y="0"/>
                </a:lnTo>
                <a:lnTo>
                  <a:pt x="20" y="0"/>
                </a:lnTo>
                <a:lnTo>
                  <a:pt x="18" y="0"/>
                </a:lnTo>
                <a:lnTo>
                  <a:pt x="17" y="0"/>
                </a:lnTo>
                <a:lnTo>
                  <a:pt x="15" y="0"/>
                </a:lnTo>
                <a:lnTo>
                  <a:pt x="13" y="0"/>
                </a:lnTo>
                <a:lnTo>
                  <a:pt x="12" y="0"/>
                </a:lnTo>
                <a:lnTo>
                  <a:pt x="10" y="1"/>
                </a:lnTo>
                <a:lnTo>
                  <a:pt x="9" y="2"/>
                </a:lnTo>
                <a:lnTo>
                  <a:pt x="8" y="3"/>
                </a:lnTo>
                <a:lnTo>
                  <a:pt x="6" y="4"/>
                </a:lnTo>
                <a:lnTo>
                  <a:pt x="5" y="4"/>
                </a:lnTo>
                <a:lnTo>
                  <a:pt x="4" y="6"/>
                </a:lnTo>
                <a:lnTo>
                  <a:pt x="3" y="7"/>
                </a:lnTo>
                <a:lnTo>
                  <a:pt x="2" y="8"/>
                </a:lnTo>
                <a:lnTo>
                  <a:pt x="2" y="10"/>
                </a:lnTo>
                <a:lnTo>
                  <a:pt x="1" y="11"/>
                </a:lnTo>
                <a:lnTo>
                  <a:pt x="1" y="13"/>
                </a:lnTo>
                <a:lnTo>
                  <a:pt x="0" y="14"/>
                </a:lnTo>
                <a:lnTo>
                  <a:pt x="0" y="16"/>
                </a:lnTo>
                <a:lnTo>
                  <a:pt x="0" y="18"/>
                </a:lnTo>
                <a:lnTo>
                  <a:pt x="1" y="19"/>
                </a:lnTo>
                <a:lnTo>
                  <a:pt x="1" y="21"/>
                </a:lnTo>
                <a:lnTo>
                  <a:pt x="2" y="22"/>
                </a:lnTo>
                <a:lnTo>
                  <a:pt x="2" y="24"/>
                </a:lnTo>
                <a:lnTo>
                  <a:pt x="3" y="25"/>
                </a:lnTo>
                <a:lnTo>
                  <a:pt x="4" y="26"/>
                </a:lnTo>
                <a:lnTo>
                  <a:pt x="5" y="27"/>
                </a:lnTo>
                <a:lnTo>
                  <a:pt x="6" y="28"/>
                </a:lnTo>
                <a:lnTo>
                  <a:pt x="8" y="29"/>
                </a:lnTo>
                <a:lnTo>
                  <a:pt x="9" y="30"/>
                </a:lnTo>
                <a:lnTo>
                  <a:pt x="10" y="31"/>
                </a:lnTo>
                <a:lnTo>
                  <a:pt x="12" y="31"/>
                </a:lnTo>
                <a:lnTo>
                  <a:pt x="13" y="32"/>
                </a:lnTo>
                <a:lnTo>
                  <a:pt x="15" y="32"/>
                </a:lnTo>
                <a:lnTo>
                  <a:pt x="17" y="32"/>
                </a:lnTo>
                <a:close/>
              </a:path>
            </a:pathLst>
          </a:custGeom>
          <a:solidFill>
            <a:schemeClr val="bg1"/>
          </a:solidFill>
          <a:ln w="9525">
            <a:solidFill>
              <a:schemeClr val="tx1"/>
            </a:solidFill>
            <a:round/>
            <a:headEnd/>
            <a:tailEnd/>
          </a:ln>
        </p:spPr>
        <p:txBody>
          <a:bodyPr/>
          <a:lstStyle/>
          <a:p>
            <a:endParaRPr lang="zh-CN" altLang="en-US"/>
          </a:p>
        </p:txBody>
      </p:sp>
      <p:sp>
        <p:nvSpPr>
          <p:cNvPr id="77" name="Freeform 131">
            <a:extLst>
              <a:ext uri="{FF2B5EF4-FFF2-40B4-BE49-F238E27FC236}">
                <a16:creationId xmlns:a16="http://schemas.microsoft.com/office/drawing/2014/main" id="{84BD7A26-5184-DB8B-71C2-C9C4E90C5656}"/>
              </a:ext>
            </a:extLst>
          </p:cNvPr>
          <p:cNvSpPr>
            <a:spLocks/>
          </p:cNvSpPr>
          <p:nvPr/>
        </p:nvSpPr>
        <p:spPr bwMode="auto">
          <a:xfrm>
            <a:off x="7769651" y="4375969"/>
            <a:ext cx="52387"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2147483647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0 h 32"/>
              <a:gd name="T30" fmla="*/ 2147483647 w 33"/>
              <a:gd name="T31" fmla="*/ 0 h 32"/>
              <a:gd name="T32" fmla="*/ 2147483647 w 33"/>
              <a:gd name="T33" fmla="*/ 0 h 32"/>
              <a:gd name="T34" fmla="*/ 2147483647 w 33"/>
              <a:gd name="T35" fmla="*/ 0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2147483647 h 32"/>
              <a:gd name="T46" fmla="*/ 0 w 33"/>
              <a:gd name="T47" fmla="*/ 2147483647 h 32"/>
              <a:gd name="T48" fmla="*/ 0 w 33"/>
              <a:gd name="T49" fmla="*/ 2147483647 h 32"/>
              <a:gd name="T50" fmla="*/ 2147483647 w 33"/>
              <a:gd name="T51" fmla="*/ 2147483647 h 32"/>
              <a:gd name="T52" fmla="*/ 2147483647 w 33"/>
              <a:gd name="T53" fmla="*/ 2147483647 h 32"/>
              <a:gd name="T54" fmla="*/ 2147483647 w 33"/>
              <a:gd name="T55" fmla="*/ 2147483647 h 32"/>
              <a:gd name="T56" fmla="*/ 2147483647 w 33"/>
              <a:gd name="T57" fmla="*/ 2147483647 h 32"/>
              <a:gd name="T58" fmla="*/ 2147483647 w 33"/>
              <a:gd name="T59" fmla="*/ 2147483647 h 32"/>
              <a:gd name="T60" fmla="*/ 2147483647 w 33"/>
              <a:gd name="T61" fmla="*/ 2147483647 h 32"/>
              <a:gd name="T62" fmla="*/ 2147483647 w 33"/>
              <a:gd name="T63" fmla="*/ 2147483647 h 3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
              <a:gd name="T97" fmla="*/ 0 h 32"/>
              <a:gd name="T98" fmla="*/ 33 w 33"/>
              <a:gd name="T99" fmla="*/ 32 h 3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 h="32">
                <a:moveTo>
                  <a:pt x="17" y="32"/>
                </a:moveTo>
                <a:lnTo>
                  <a:pt x="18" y="32"/>
                </a:lnTo>
                <a:lnTo>
                  <a:pt x="20" y="32"/>
                </a:lnTo>
                <a:lnTo>
                  <a:pt x="21" y="31"/>
                </a:lnTo>
                <a:lnTo>
                  <a:pt x="23" y="31"/>
                </a:lnTo>
                <a:lnTo>
                  <a:pt x="24" y="30"/>
                </a:lnTo>
                <a:lnTo>
                  <a:pt x="26" y="29"/>
                </a:lnTo>
                <a:lnTo>
                  <a:pt x="27" y="28"/>
                </a:lnTo>
                <a:lnTo>
                  <a:pt x="28" y="27"/>
                </a:lnTo>
                <a:lnTo>
                  <a:pt x="29" y="26"/>
                </a:lnTo>
                <a:lnTo>
                  <a:pt x="30" y="25"/>
                </a:lnTo>
                <a:lnTo>
                  <a:pt x="31" y="24"/>
                </a:lnTo>
                <a:lnTo>
                  <a:pt x="31" y="22"/>
                </a:lnTo>
                <a:lnTo>
                  <a:pt x="32" y="21"/>
                </a:lnTo>
                <a:lnTo>
                  <a:pt x="32" y="19"/>
                </a:lnTo>
                <a:lnTo>
                  <a:pt x="33" y="18"/>
                </a:lnTo>
                <a:lnTo>
                  <a:pt x="33" y="16"/>
                </a:lnTo>
                <a:lnTo>
                  <a:pt x="33" y="14"/>
                </a:lnTo>
                <a:lnTo>
                  <a:pt x="32" y="13"/>
                </a:lnTo>
                <a:lnTo>
                  <a:pt x="32" y="11"/>
                </a:lnTo>
                <a:lnTo>
                  <a:pt x="31" y="10"/>
                </a:lnTo>
                <a:lnTo>
                  <a:pt x="31" y="8"/>
                </a:lnTo>
                <a:lnTo>
                  <a:pt x="30" y="7"/>
                </a:lnTo>
                <a:lnTo>
                  <a:pt x="29" y="6"/>
                </a:lnTo>
                <a:lnTo>
                  <a:pt x="28" y="4"/>
                </a:lnTo>
                <a:lnTo>
                  <a:pt x="27" y="4"/>
                </a:lnTo>
                <a:lnTo>
                  <a:pt x="26" y="3"/>
                </a:lnTo>
                <a:lnTo>
                  <a:pt x="24" y="2"/>
                </a:lnTo>
                <a:lnTo>
                  <a:pt x="23" y="1"/>
                </a:lnTo>
                <a:lnTo>
                  <a:pt x="21" y="0"/>
                </a:lnTo>
                <a:lnTo>
                  <a:pt x="20" y="0"/>
                </a:lnTo>
                <a:lnTo>
                  <a:pt x="18" y="0"/>
                </a:lnTo>
                <a:lnTo>
                  <a:pt x="17" y="0"/>
                </a:lnTo>
                <a:lnTo>
                  <a:pt x="15" y="0"/>
                </a:lnTo>
                <a:lnTo>
                  <a:pt x="13" y="0"/>
                </a:lnTo>
                <a:lnTo>
                  <a:pt x="12" y="0"/>
                </a:lnTo>
                <a:lnTo>
                  <a:pt x="10" y="1"/>
                </a:lnTo>
                <a:lnTo>
                  <a:pt x="9" y="2"/>
                </a:lnTo>
                <a:lnTo>
                  <a:pt x="8" y="3"/>
                </a:lnTo>
                <a:lnTo>
                  <a:pt x="6" y="4"/>
                </a:lnTo>
                <a:lnTo>
                  <a:pt x="5" y="4"/>
                </a:lnTo>
                <a:lnTo>
                  <a:pt x="4" y="6"/>
                </a:lnTo>
                <a:lnTo>
                  <a:pt x="3" y="7"/>
                </a:lnTo>
                <a:lnTo>
                  <a:pt x="2" y="8"/>
                </a:lnTo>
                <a:lnTo>
                  <a:pt x="2" y="10"/>
                </a:lnTo>
                <a:lnTo>
                  <a:pt x="1" y="11"/>
                </a:lnTo>
                <a:lnTo>
                  <a:pt x="1" y="13"/>
                </a:lnTo>
                <a:lnTo>
                  <a:pt x="0" y="14"/>
                </a:lnTo>
                <a:lnTo>
                  <a:pt x="0" y="16"/>
                </a:lnTo>
                <a:lnTo>
                  <a:pt x="0" y="18"/>
                </a:lnTo>
                <a:lnTo>
                  <a:pt x="1" y="19"/>
                </a:lnTo>
                <a:lnTo>
                  <a:pt x="1" y="21"/>
                </a:lnTo>
                <a:lnTo>
                  <a:pt x="2" y="22"/>
                </a:lnTo>
                <a:lnTo>
                  <a:pt x="2" y="24"/>
                </a:lnTo>
                <a:lnTo>
                  <a:pt x="3" y="25"/>
                </a:lnTo>
                <a:lnTo>
                  <a:pt x="4" y="26"/>
                </a:lnTo>
                <a:lnTo>
                  <a:pt x="5" y="27"/>
                </a:lnTo>
                <a:lnTo>
                  <a:pt x="6" y="28"/>
                </a:lnTo>
                <a:lnTo>
                  <a:pt x="8" y="29"/>
                </a:lnTo>
                <a:lnTo>
                  <a:pt x="9" y="30"/>
                </a:lnTo>
                <a:lnTo>
                  <a:pt x="10" y="31"/>
                </a:lnTo>
                <a:lnTo>
                  <a:pt x="12" y="31"/>
                </a:lnTo>
                <a:lnTo>
                  <a:pt x="13" y="32"/>
                </a:lnTo>
                <a:lnTo>
                  <a:pt x="15" y="32"/>
                </a:lnTo>
                <a:lnTo>
                  <a:pt x="17" y="32"/>
                </a:lnTo>
              </a:path>
            </a:pathLst>
          </a:custGeom>
          <a:solidFill>
            <a:schemeClr val="tx1"/>
          </a:solidFill>
          <a:ln w="1588">
            <a:solidFill>
              <a:schemeClr val="tx1"/>
            </a:solidFill>
            <a:prstDash val="solid"/>
            <a:round/>
            <a:headEnd/>
            <a:tailEnd/>
          </a:ln>
        </p:spPr>
        <p:txBody>
          <a:bodyPr/>
          <a:lstStyle/>
          <a:p>
            <a:endParaRPr lang="zh-CN" altLang="en-US"/>
          </a:p>
        </p:txBody>
      </p:sp>
      <p:sp>
        <p:nvSpPr>
          <p:cNvPr id="78" name="Freeform 132">
            <a:extLst>
              <a:ext uri="{FF2B5EF4-FFF2-40B4-BE49-F238E27FC236}">
                <a16:creationId xmlns:a16="http://schemas.microsoft.com/office/drawing/2014/main" id="{9B234B8D-EA28-76D0-2839-F14DD938FD3C}"/>
              </a:ext>
            </a:extLst>
          </p:cNvPr>
          <p:cNvSpPr>
            <a:spLocks/>
          </p:cNvSpPr>
          <p:nvPr/>
        </p:nvSpPr>
        <p:spPr bwMode="auto">
          <a:xfrm>
            <a:off x="9241263" y="4282306"/>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2147483647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0 h 32"/>
              <a:gd name="T32" fmla="*/ 2147483647 w 33"/>
              <a:gd name="T33" fmla="*/ 0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2147483647 h 32"/>
              <a:gd name="T46" fmla="*/ 0 w 33"/>
              <a:gd name="T47" fmla="*/ 2147483647 h 32"/>
              <a:gd name="T48" fmla="*/ 0 w 33"/>
              <a:gd name="T49" fmla="*/ 2147483647 h 32"/>
              <a:gd name="T50" fmla="*/ 2147483647 w 33"/>
              <a:gd name="T51" fmla="*/ 2147483647 h 32"/>
              <a:gd name="T52" fmla="*/ 2147483647 w 33"/>
              <a:gd name="T53" fmla="*/ 2147483647 h 32"/>
              <a:gd name="T54" fmla="*/ 2147483647 w 33"/>
              <a:gd name="T55" fmla="*/ 2147483647 h 32"/>
              <a:gd name="T56" fmla="*/ 2147483647 w 33"/>
              <a:gd name="T57" fmla="*/ 2147483647 h 32"/>
              <a:gd name="T58" fmla="*/ 2147483647 w 33"/>
              <a:gd name="T59" fmla="*/ 2147483647 h 32"/>
              <a:gd name="T60" fmla="*/ 2147483647 w 33"/>
              <a:gd name="T61" fmla="*/ 2147483647 h 32"/>
              <a:gd name="T62" fmla="*/ 2147483647 w 33"/>
              <a:gd name="T63" fmla="*/ 2147483647 h 3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
              <a:gd name="T97" fmla="*/ 0 h 32"/>
              <a:gd name="T98" fmla="*/ 33 w 33"/>
              <a:gd name="T99" fmla="*/ 32 h 3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 h="32">
                <a:moveTo>
                  <a:pt x="17" y="32"/>
                </a:moveTo>
                <a:lnTo>
                  <a:pt x="18" y="32"/>
                </a:lnTo>
                <a:lnTo>
                  <a:pt x="20" y="32"/>
                </a:lnTo>
                <a:lnTo>
                  <a:pt x="21" y="32"/>
                </a:lnTo>
                <a:lnTo>
                  <a:pt x="23" y="31"/>
                </a:lnTo>
                <a:lnTo>
                  <a:pt x="24" y="30"/>
                </a:lnTo>
                <a:lnTo>
                  <a:pt x="26" y="29"/>
                </a:lnTo>
                <a:lnTo>
                  <a:pt x="27" y="29"/>
                </a:lnTo>
                <a:lnTo>
                  <a:pt x="28" y="27"/>
                </a:lnTo>
                <a:lnTo>
                  <a:pt x="29" y="26"/>
                </a:lnTo>
                <a:lnTo>
                  <a:pt x="30" y="25"/>
                </a:lnTo>
                <a:lnTo>
                  <a:pt x="31" y="24"/>
                </a:lnTo>
                <a:lnTo>
                  <a:pt x="32" y="22"/>
                </a:lnTo>
                <a:lnTo>
                  <a:pt x="32" y="21"/>
                </a:lnTo>
                <a:lnTo>
                  <a:pt x="33" y="19"/>
                </a:lnTo>
                <a:lnTo>
                  <a:pt x="33" y="18"/>
                </a:lnTo>
                <a:lnTo>
                  <a:pt x="33" y="16"/>
                </a:lnTo>
                <a:lnTo>
                  <a:pt x="33" y="14"/>
                </a:lnTo>
                <a:lnTo>
                  <a:pt x="33" y="13"/>
                </a:lnTo>
                <a:lnTo>
                  <a:pt x="32" y="11"/>
                </a:lnTo>
                <a:lnTo>
                  <a:pt x="32" y="10"/>
                </a:lnTo>
                <a:lnTo>
                  <a:pt x="31" y="8"/>
                </a:lnTo>
                <a:lnTo>
                  <a:pt x="30" y="7"/>
                </a:lnTo>
                <a:lnTo>
                  <a:pt x="29" y="6"/>
                </a:lnTo>
                <a:lnTo>
                  <a:pt x="28" y="5"/>
                </a:lnTo>
                <a:lnTo>
                  <a:pt x="27" y="4"/>
                </a:lnTo>
                <a:lnTo>
                  <a:pt x="26" y="3"/>
                </a:lnTo>
                <a:lnTo>
                  <a:pt x="24" y="2"/>
                </a:lnTo>
                <a:lnTo>
                  <a:pt x="23" y="1"/>
                </a:lnTo>
                <a:lnTo>
                  <a:pt x="21" y="1"/>
                </a:lnTo>
                <a:lnTo>
                  <a:pt x="20" y="0"/>
                </a:lnTo>
                <a:lnTo>
                  <a:pt x="18" y="0"/>
                </a:lnTo>
                <a:lnTo>
                  <a:pt x="17" y="0"/>
                </a:lnTo>
                <a:lnTo>
                  <a:pt x="15" y="0"/>
                </a:lnTo>
                <a:lnTo>
                  <a:pt x="13" y="0"/>
                </a:lnTo>
                <a:lnTo>
                  <a:pt x="12" y="1"/>
                </a:lnTo>
                <a:lnTo>
                  <a:pt x="10" y="1"/>
                </a:lnTo>
                <a:lnTo>
                  <a:pt x="9" y="2"/>
                </a:lnTo>
                <a:lnTo>
                  <a:pt x="8" y="3"/>
                </a:lnTo>
                <a:lnTo>
                  <a:pt x="6" y="4"/>
                </a:lnTo>
                <a:lnTo>
                  <a:pt x="5" y="5"/>
                </a:lnTo>
                <a:lnTo>
                  <a:pt x="4" y="6"/>
                </a:lnTo>
                <a:lnTo>
                  <a:pt x="3" y="7"/>
                </a:lnTo>
                <a:lnTo>
                  <a:pt x="2" y="8"/>
                </a:lnTo>
                <a:lnTo>
                  <a:pt x="2" y="10"/>
                </a:lnTo>
                <a:lnTo>
                  <a:pt x="1" y="11"/>
                </a:lnTo>
                <a:lnTo>
                  <a:pt x="1" y="13"/>
                </a:lnTo>
                <a:lnTo>
                  <a:pt x="0" y="14"/>
                </a:lnTo>
                <a:lnTo>
                  <a:pt x="0" y="16"/>
                </a:lnTo>
                <a:lnTo>
                  <a:pt x="0" y="18"/>
                </a:lnTo>
                <a:lnTo>
                  <a:pt x="1" y="19"/>
                </a:lnTo>
                <a:lnTo>
                  <a:pt x="1" y="21"/>
                </a:lnTo>
                <a:lnTo>
                  <a:pt x="2" y="22"/>
                </a:lnTo>
                <a:lnTo>
                  <a:pt x="2" y="24"/>
                </a:lnTo>
                <a:lnTo>
                  <a:pt x="3" y="25"/>
                </a:lnTo>
                <a:lnTo>
                  <a:pt x="4" y="26"/>
                </a:lnTo>
                <a:lnTo>
                  <a:pt x="5" y="27"/>
                </a:lnTo>
                <a:lnTo>
                  <a:pt x="6" y="29"/>
                </a:lnTo>
                <a:lnTo>
                  <a:pt x="8" y="29"/>
                </a:lnTo>
                <a:lnTo>
                  <a:pt x="9" y="30"/>
                </a:lnTo>
                <a:lnTo>
                  <a:pt x="10" y="31"/>
                </a:lnTo>
                <a:lnTo>
                  <a:pt x="12" y="32"/>
                </a:lnTo>
                <a:lnTo>
                  <a:pt x="13" y="32"/>
                </a:lnTo>
                <a:lnTo>
                  <a:pt x="15" y="32"/>
                </a:lnTo>
                <a:lnTo>
                  <a:pt x="17" y="32"/>
                </a:lnTo>
                <a:close/>
              </a:path>
            </a:pathLst>
          </a:custGeom>
          <a:solidFill>
            <a:schemeClr val="tx1"/>
          </a:solidFill>
          <a:ln w="9525">
            <a:solidFill>
              <a:schemeClr val="tx1"/>
            </a:solidFill>
            <a:round/>
            <a:headEnd/>
            <a:tailEnd/>
          </a:ln>
        </p:spPr>
        <p:txBody>
          <a:bodyPr/>
          <a:lstStyle/>
          <a:p>
            <a:endParaRPr lang="zh-CN" altLang="en-US"/>
          </a:p>
        </p:txBody>
      </p:sp>
      <p:sp>
        <p:nvSpPr>
          <p:cNvPr id="79" name="Freeform 133">
            <a:extLst>
              <a:ext uri="{FF2B5EF4-FFF2-40B4-BE49-F238E27FC236}">
                <a16:creationId xmlns:a16="http://schemas.microsoft.com/office/drawing/2014/main" id="{72D3CEC6-2F6D-447D-7383-E0E6A1FF1EE4}"/>
              </a:ext>
            </a:extLst>
          </p:cNvPr>
          <p:cNvSpPr>
            <a:spLocks/>
          </p:cNvSpPr>
          <p:nvPr/>
        </p:nvSpPr>
        <p:spPr bwMode="auto">
          <a:xfrm>
            <a:off x="9241263" y="4282306"/>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2147483647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0 h 32"/>
              <a:gd name="T32" fmla="*/ 2147483647 w 33"/>
              <a:gd name="T33" fmla="*/ 0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2147483647 h 32"/>
              <a:gd name="T46" fmla="*/ 0 w 33"/>
              <a:gd name="T47" fmla="*/ 2147483647 h 32"/>
              <a:gd name="T48" fmla="*/ 0 w 33"/>
              <a:gd name="T49" fmla="*/ 2147483647 h 32"/>
              <a:gd name="T50" fmla="*/ 2147483647 w 33"/>
              <a:gd name="T51" fmla="*/ 2147483647 h 32"/>
              <a:gd name="T52" fmla="*/ 2147483647 w 33"/>
              <a:gd name="T53" fmla="*/ 2147483647 h 32"/>
              <a:gd name="T54" fmla="*/ 2147483647 w 33"/>
              <a:gd name="T55" fmla="*/ 2147483647 h 32"/>
              <a:gd name="T56" fmla="*/ 2147483647 w 33"/>
              <a:gd name="T57" fmla="*/ 2147483647 h 32"/>
              <a:gd name="T58" fmla="*/ 2147483647 w 33"/>
              <a:gd name="T59" fmla="*/ 2147483647 h 32"/>
              <a:gd name="T60" fmla="*/ 2147483647 w 33"/>
              <a:gd name="T61" fmla="*/ 2147483647 h 32"/>
              <a:gd name="T62" fmla="*/ 2147483647 w 33"/>
              <a:gd name="T63" fmla="*/ 2147483647 h 3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
              <a:gd name="T97" fmla="*/ 0 h 32"/>
              <a:gd name="T98" fmla="*/ 33 w 33"/>
              <a:gd name="T99" fmla="*/ 32 h 3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 h="32">
                <a:moveTo>
                  <a:pt x="17" y="32"/>
                </a:moveTo>
                <a:lnTo>
                  <a:pt x="18" y="32"/>
                </a:lnTo>
                <a:lnTo>
                  <a:pt x="20" y="32"/>
                </a:lnTo>
                <a:lnTo>
                  <a:pt x="21" y="32"/>
                </a:lnTo>
                <a:lnTo>
                  <a:pt x="23" y="31"/>
                </a:lnTo>
                <a:lnTo>
                  <a:pt x="24" y="30"/>
                </a:lnTo>
                <a:lnTo>
                  <a:pt x="26" y="29"/>
                </a:lnTo>
                <a:lnTo>
                  <a:pt x="27" y="29"/>
                </a:lnTo>
                <a:lnTo>
                  <a:pt x="28" y="27"/>
                </a:lnTo>
                <a:lnTo>
                  <a:pt x="29" y="26"/>
                </a:lnTo>
                <a:lnTo>
                  <a:pt x="30" y="25"/>
                </a:lnTo>
                <a:lnTo>
                  <a:pt x="31" y="24"/>
                </a:lnTo>
                <a:lnTo>
                  <a:pt x="32" y="22"/>
                </a:lnTo>
                <a:lnTo>
                  <a:pt x="32" y="21"/>
                </a:lnTo>
                <a:lnTo>
                  <a:pt x="33" y="19"/>
                </a:lnTo>
                <a:lnTo>
                  <a:pt x="33" y="18"/>
                </a:lnTo>
                <a:lnTo>
                  <a:pt x="33" y="16"/>
                </a:lnTo>
                <a:lnTo>
                  <a:pt x="33" y="14"/>
                </a:lnTo>
                <a:lnTo>
                  <a:pt x="33" y="13"/>
                </a:lnTo>
                <a:lnTo>
                  <a:pt x="32" y="11"/>
                </a:lnTo>
                <a:lnTo>
                  <a:pt x="32" y="10"/>
                </a:lnTo>
                <a:lnTo>
                  <a:pt x="31" y="8"/>
                </a:lnTo>
                <a:lnTo>
                  <a:pt x="30" y="7"/>
                </a:lnTo>
                <a:lnTo>
                  <a:pt x="29" y="6"/>
                </a:lnTo>
                <a:lnTo>
                  <a:pt x="28" y="5"/>
                </a:lnTo>
                <a:lnTo>
                  <a:pt x="27" y="4"/>
                </a:lnTo>
                <a:lnTo>
                  <a:pt x="26" y="3"/>
                </a:lnTo>
                <a:lnTo>
                  <a:pt x="24" y="2"/>
                </a:lnTo>
                <a:lnTo>
                  <a:pt x="23" y="1"/>
                </a:lnTo>
                <a:lnTo>
                  <a:pt x="21" y="1"/>
                </a:lnTo>
                <a:lnTo>
                  <a:pt x="20" y="0"/>
                </a:lnTo>
                <a:lnTo>
                  <a:pt x="18" y="0"/>
                </a:lnTo>
                <a:lnTo>
                  <a:pt x="17" y="0"/>
                </a:lnTo>
                <a:lnTo>
                  <a:pt x="15" y="0"/>
                </a:lnTo>
                <a:lnTo>
                  <a:pt x="13" y="0"/>
                </a:lnTo>
                <a:lnTo>
                  <a:pt x="12" y="1"/>
                </a:lnTo>
                <a:lnTo>
                  <a:pt x="10" y="1"/>
                </a:lnTo>
                <a:lnTo>
                  <a:pt x="9" y="2"/>
                </a:lnTo>
                <a:lnTo>
                  <a:pt x="8" y="3"/>
                </a:lnTo>
                <a:lnTo>
                  <a:pt x="6" y="4"/>
                </a:lnTo>
                <a:lnTo>
                  <a:pt x="5" y="5"/>
                </a:lnTo>
                <a:lnTo>
                  <a:pt x="4" y="6"/>
                </a:lnTo>
                <a:lnTo>
                  <a:pt x="3" y="7"/>
                </a:lnTo>
                <a:lnTo>
                  <a:pt x="2" y="8"/>
                </a:lnTo>
                <a:lnTo>
                  <a:pt x="2" y="10"/>
                </a:lnTo>
                <a:lnTo>
                  <a:pt x="1" y="11"/>
                </a:lnTo>
                <a:lnTo>
                  <a:pt x="1" y="13"/>
                </a:lnTo>
                <a:lnTo>
                  <a:pt x="0" y="14"/>
                </a:lnTo>
                <a:lnTo>
                  <a:pt x="0" y="16"/>
                </a:lnTo>
                <a:lnTo>
                  <a:pt x="0" y="18"/>
                </a:lnTo>
                <a:lnTo>
                  <a:pt x="1" y="19"/>
                </a:lnTo>
                <a:lnTo>
                  <a:pt x="1" y="21"/>
                </a:lnTo>
                <a:lnTo>
                  <a:pt x="2" y="22"/>
                </a:lnTo>
                <a:lnTo>
                  <a:pt x="2" y="24"/>
                </a:lnTo>
                <a:lnTo>
                  <a:pt x="3" y="25"/>
                </a:lnTo>
                <a:lnTo>
                  <a:pt x="4" y="26"/>
                </a:lnTo>
                <a:lnTo>
                  <a:pt x="5" y="27"/>
                </a:lnTo>
                <a:lnTo>
                  <a:pt x="6" y="29"/>
                </a:lnTo>
                <a:lnTo>
                  <a:pt x="8" y="29"/>
                </a:lnTo>
                <a:lnTo>
                  <a:pt x="9" y="30"/>
                </a:lnTo>
                <a:lnTo>
                  <a:pt x="10" y="31"/>
                </a:lnTo>
                <a:lnTo>
                  <a:pt x="12" y="32"/>
                </a:lnTo>
                <a:lnTo>
                  <a:pt x="13" y="32"/>
                </a:lnTo>
                <a:lnTo>
                  <a:pt x="15" y="32"/>
                </a:lnTo>
                <a:lnTo>
                  <a:pt x="17" y="32"/>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 name="Freeform 134">
            <a:extLst>
              <a:ext uri="{FF2B5EF4-FFF2-40B4-BE49-F238E27FC236}">
                <a16:creationId xmlns:a16="http://schemas.microsoft.com/office/drawing/2014/main" id="{6A8F1FEA-24A4-0894-5D3E-1F9DE1DD0BE7}"/>
              </a:ext>
            </a:extLst>
          </p:cNvPr>
          <p:cNvSpPr>
            <a:spLocks/>
          </p:cNvSpPr>
          <p:nvPr/>
        </p:nvSpPr>
        <p:spPr bwMode="auto">
          <a:xfrm>
            <a:off x="9873088" y="4291831"/>
            <a:ext cx="50800" cy="50800"/>
          </a:xfrm>
          <a:custGeom>
            <a:avLst/>
            <a:gdLst>
              <a:gd name="T0" fmla="*/ 2147483647 w 32"/>
              <a:gd name="T1" fmla="*/ 2147483647 h 32"/>
              <a:gd name="T2" fmla="*/ 2147483647 w 32"/>
              <a:gd name="T3" fmla="*/ 2147483647 h 32"/>
              <a:gd name="T4" fmla="*/ 2147483647 w 32"/>
              <a:gd name="T5" fmla="*/ 2147483647 h 32"/>
              <a:gd name="T6" fmla="*/ 2147483647 w 32"/>
              <a:gd name="T7" fmla="*/ 2147483647 h 32"/>
              <a:gd name="T8" fmla="*/ 2147483647 w 32"/>
              <a:gd name="T9" fmla="*/ 2147483647 h 32"/>
              <a:gd name="T10" fmla="*/ 2147483647 w 32"/>
              <a:gd name="T11" fmla="*/ 2147483647 h 32"/>
              <a:gd name="T12" fmla="*/ 2147483647 w 32"/>
              <a:gd name="T13" fmla="*/ 2147483647 h 32"/>
              <a:gd name="T14" fmla="*/ 2147483647 w 32"/>
              <a:gd name="T15" fmla="*/ 2147483647 h 32"/>
              <a:gd name="T16" fmla="*/ 2147483647 w 32"/>
              <a:gd name="T17" fmla="*/ 2147483647 h 32"/>
              <a:gd name="T18" fmla="*/ 2147483647 w 32"/>
              <a:gd name="T19" fmla="*/ 2147483647 h 32"/>
              <a:gd name="T20" fmla="*/ 2147483647 w 32"/>
              <a:gd name="T21" fmla="*/ 2147483647 h 32"/>
              <a:gd name="T22" fmla="*/ 2147483647 w 32"/>
              <a:gd name="T23" fmla="*/ 2147483647 h 32"/>
              <a:gd name="T24" fmla="*/ 2147483647 w 32"/>
              <a:gd name="T25" fmla="*/ 2147483647 h 32"/>
              <a:gd name="T26" fmla="*/ 2147483647 w 32"/>
              <a:gd name="T27" fmla="*/ 2147483647 h 32"/>
              <a:gd name="T28" fmla="*/ 2147483647 w 32"/>
              <a:gd name="T29" fmla="*/ 2147483647 h 32"/>
              <a:gd name="T30" fmla="*/ 2147483647 w 32"/>
              <a:gd name="T31" fmla="*/ 0 h 32"/>
              <a:gd name="T32" fmla="*/ 2147483647 w 32"/>
              <a:gd name="T33" fmla="*/ 0 h 32"/>
              <a:gd name="T34" fmla="*/ 2147483647 w 32"/>
              <a:gd name="T35" fmla="*/ 2147483647 h 32"/>
              <a:gd name="T36" fmla="*/ 2147483647 w 32"/>
              <a:gd name="T37" fmla="*/ 2147483647 h 32"/>
              <a:gd name="T38" fmla="*/ 2147483647 w 32"/>
              <a:gd name="T39" fmla="*/ 2147483647 h 32"/>
              <a:gd name="T40" fmla="*/ 2147483647 w 32"/>
              <a:gd name="T41" fmla="*/ 2147483647 h 32"/>
              <a:gd name="T42" fmla="*/ 2147483647 w 32"/>
              <a:gd name="T43" fmla="*/ 2147483647 h 32"/>
              <a:gd name="T44" fmla="*/ 0 w 32"/>
              <a:gd name="T45" fmla="*/ 2147483647 h 32"/>
              <a:gd name="T46" fmla="*/ 0 w 32"/>
              <a:gd name="T47" fmla="*/ 2147483647 h 32"/>
              <a:gd name="T48" fmla="*/ 0 w 32"/>
              <a:gd name="T49" fmla="*/ 2147483647 h 32"/>
              <a:gd name="T50" fmla="*/ 0 w 32"/>
              <a:gd name="T51" fmla="*/ 2147483647 h 32"/>
              <a:gd name="T52" fmla="*/ 2147483647 w 32"/>
              <a:gd name="T53" fmla="*/ 2147483647 h 32"/>
              <a:gd name="T54" fmla="*/ 2147483647 w 32"/>
              <a:gd name="T55" fmla="*/ 2147483647 h 32"/>
              <a:gd name="T56" fmla="*/ 2147483647 w 32"/>
              <a:gd name="T57" fmla="*/ 2147483647 h 32"/>
              <a:gd name="T58" fmla="*/ 2147483647 w 32"/>
              <a:gd name="T59" fmla="*/ 2147483647 h 32"/>
              <a:gd name="T60" fmla="*/ 2147483647 w 32"/>
              <a:gd name="T61" fmla="*/ 2147483647 h 32"/>
              <a:gd name="T62" fmla="*/ 2147483647 w 32"/>
              <a:gd name="T63" fmla="*/ 2147483647 h 3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2"/>
              <a:gd name="T97" fmla="*/ 0 h 32"/>
              <a:gd name="T98" fmla="*/ 32 w 32"/>
              <a:gd name="T99" fmla="*/ 32 h 3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2" h="32">
                <a:moveTo>
                  <a:pt x="16" y="32"/>
                </a:moveTo>
                <a:lnTo>
                  <a:pt x="17" y="32"/>
                </a:lnTo>
                <a:lnTo>
                  <a:pt x="19" y="32"/>
                </a:lnTo>
                <a:lnTo>
                  <a:pt x="21" y="32"/>
                </a:lnTo>
                <a:lnTo>
                  <a:pt x="22" y="31"/>
                </a:lnTo>
                <a:lnTo>
                  <a:pt x="23" y="31"/>
                </a:lnTo>
                <a:lnTo>
                  <a:pt x="25" y="30"/>
                </a:lnTo>
                <a:lnTo>
                  <a:pt x="26" y="29"/>
                </a:lnTo>
                <a:lnTo>
                  <a:pt x="27" y="28"/>
                </a:lnTo>
                <a:lnTo>
                  <a:pt x="28" y="27"/>
                </a:lnTo>
                <a:lnTo>
                  <a:pt x="29" y="25"/>
                </a:lnTo>
                <a:lnTo>
                  <a:pt x="30" y="24"/>
                </a:lnTo>
                <a:lnTo>
                  <a:pt x="31" y="23"/>
                </a:lnTo>
                <a:lnTo>
                  <a:pt x="31" y="21"/>
                </a:lnTo>
                <a:lnTo>
                  <a:pt x="32" y="20"/>
                </a:lnTo>
                <a:lnTo>
                  <a:pt x="32" y="18"/>
                </a:lnTo>
                <a:lnTo>
                  <a:pt x="32" y="16"/>
                </a:lnTo>
                <a:lnTo>
                  <a:pt x="32" y="15"/>
                </a:lnTo>
                <a:lnTo>
                  <a:pt x="32" y="13"/>
                </a:lnTo>
                <a:lnTo>
                  <a:pt x="31" y="11"/>
                </a:lnTo>
                <a:lnTo>
                  <a:pt x="31" y="10"/>
                </a:lnTo>
                <a:lnTo>
                  <a:pt x="30" y="9"/>
                </a:lnTo>
                <a:lnTo>
                  <a:pt x="29" y="7"/>
                </a:lnTo>
                <a:lnTo>
                  <a:pt x="28" y="6"/>
                </a:lnTo>
                <a:lnTo>
                  <a:pt x="27" y="5"/>
                </a:lnTo>
                <a:lnTo>
                  <a:pt x="26" y="4"/>
                </a:lnTo>
                <a:lnTo>
                  <a:pt x="25" y="3"/>
                </a:lnTo>
                <a:lnTo>
                  <a:pt x="23" y="2"/>
                </a:lnTo>
                <a:lnTo>
                  <a:pt x="22" y="1"/>
                </a:lnTo>
                <a:lnTo>
                  <a:pt x="21" y="1"/>
                </a:lnTo>
                <a:lnTo>
                  <a:pt x="19" y="0"/>
                </a:lnTo>
                <a:lnTo>
                  <a:pt x="17" y="0"/>
                </a:lnTo>
                <a:lnTo>
                  <a:pt x="16" y="0"/>
                </a:lnTo>
                <a:lnTo>
                  <a:pt x="14" y="0"/>
                </a:lnTo>
                <a:lnTo>
                  <a:pt x="12" y="0"/>
                </a:lnTo>
                <a:lnTo>
                  <a:pt x="11" y="1"/>
                </a:lnTo>
                <a:lnTo>
                  <a:pt x="9" y="1"/>
                </a:lnTo>
                <a:lnTo>
                  <a:pt x="8" y="2"/>
                </a:lnTo>
                <a:lnTo>
                  <a:pt x="7" y="3"/>
                </a:lnTo>
                <a:lnTo>
                  <a:pt x="5" y="4"/>
                </a:lnTo>
                <a:lnTo>
                  <a:pt x="4" y="5"/>
                </a:lnTo>
                <a:lnTo>
                  <a:pt x="3" y="6"/>
                </a:lnTo>
                <a:lnTo>
                  <a:pt x="2" y="7"/>
                </a:lnTo>
                <a:lnTo>
                  <a:pt x="2" y="9"/>
                </a:lnTo>
                <a:lnTo>
                  <a:pt x="1" y="10"/>
                </a:lnTo>
                <a:lnTo>
                  <a:pt x="0" y="11"/>
                </a:lnTo>
                <a:lnTo>
                  <a:pt x="0" y="13"/>
                </a:lnTo>
                <a:lnTo>
                  <a:pt x="0" y="15"/>
                </a:lnTo>
                <a:lnTo>
                  <a:pt x="0" y="16"/>
                </a:lnTo>
                <a:lnTo>
                  <a:pt x="0" y="18"/>
                </a:lnTo>
                <a:lnTo>
                  <a:pt x="0" y="20"/>
                </a:lnTo>
                <a:lnTo>
                  <a:pt x="0" y="21"/>
                </a:lnTo>
                <a:lnTo>
                  <a:pt x="1" y="23"/>
                </a:lnTo>
                <a:lnTo>
                  <a:pt x="2" y="24"/>
                </a:lnTo>
                <a:lnTo>
                  <a:pt x="2" y="25"/>
                </a:lnTo>
                <a:lnTo>
                  <a:pt x="3" y="27"/>
                </a:lnTo>
                <a:lnTo>
                  <a:pt x="4" y="28"/>
                </a:lnTo>
                <a:lnTo>
                  <a:pt x="5" y="29"/>
                </a:lnTo>
                <a:lnTo>
                  <a:pt x="7" y="30"/>
                </a:lnTo>
                <a:lnTo>
                  <a:pt x="8" y="31"/>
                </a:lnTo>
                <a:lnTo>
                  <a:pt x="9" y="31"/>
                </a:lnTo>
                <a:lnTo>
                  <a:pt x="11" y="32"/>
                </a:lnTo>
                <a:lnTo>
                  <a:pt x="12" y="32"/>
                </a:lnTo>
                <a:lnTo>
                  <a:pt x="14" y="32"/>
                </a:lnTo>
                <a:lnTo>
                  <a:pt x="16" y="32"/>
                </a:lnTo>
                <a:close/>
              </a:path>
            </a:pathLst>
          </a:custGeom>
          <a:solidFill>
            <a:srgbClr val="FFFFFF"/>
          </a:solidFill>
          <a:ln w="9525">
            <a:solidFill>
              <a:schemeClr val="tx1"/>
            </a:solidFill>
            <a:round/>
            <a:headEnd/>
            <a:tailEnd/>
          </a:ln>
        </p:spPr>
        <p:txBody>
          <a:bodyPr/>
          <a:lstStyle/>
          <a:p>
            <a:endParaRPr lang="zh-CN" altLang="en-US"/>
          </a:p>
        </p:txBody>
      </p:sp>
      <p:sp>
        <p:nvSpPr>
          <p:cNvPr id="81" name="Freeform 135">
            <a:extLst>
              <a:ext uri="{FF2B5EF4-FFF2-40B4-BE49-F238E27FC236}">
                <a16:creationId xmlns:a16="http://schemas.microsoft.com/office/drawing/2014/main" id="{1E71174E-4994-07AC-3EDD-447E8D025D36}"/>
              </a:ext>
            </a:extLst>
          </p:cNvPr>
          <p:cNvSpPr>
            <a:spLocks/>
          </p:cNvSpPr>
          <p:nvPr/>
        </p:nvSpPr>
        <p:spPr bwMode="auto">
          <a:xfrm>
            <a:off x="9873088" y="4291831"/>
            <a:ext cx="50800" cy="50800"/>
          </a:xfrm>
          <a:custGeom>
            <a:avLst/>
            <a:gdLst>
              <a:gd name="T0" fmla="*/ 2147483647 w 32"/>
              <a:gd name="T1" fmla="*/ 2147483647 h 32"/>
              <a:gd name="T2" fmla="*/ 2147483647 w 32"/>
              <a:gd name="T3" fmla="*/ 2147483647 h 32"/>
              <a:gd name="T4" fmla="*/ 2147483647 w 32"/>
              <a:gd name="T5" fmla="*/ 2147483647 h 32"/>
              <a:gd name="T6" fmla="*/ 2147483647 w 32"/>
              <a:gd name="T7" fmla="*/ 2147483647 h 32"/>
              <a:gd name="T8" fmla="*/ 2147483647 w 32"/>
              <a:gd name="T9" fmla="*/ 2147483647 h 32"/>
              <a:gd name="T10" fmla="*/ 2147483647 w 32"/>
              <a:gd name="T11" fmla="*/ 2147483647 h 32"/>
              <a:gd name="T12" fmla="*/ 2147483647 w 32"/>
              <a:gd name="T13" fmla="*/ 2147483647 h 32"/>
              <a:gd name="T14" fmla="*/ 2147483647 w 32"/>
              <a:gd name="T15" fmla="*/ 2147483647 h 32"/>
              <a:gd name="T16" fmla="*/ 2147483647 w 32"/>
              <a:gd name="T17" fmla="*/ 2147483647 h 32"/>
              <a:gd name="T18" fmla="*/ 2147483647 w 32"/>
              <a:gd name="T19" fmla="*/ 2147483647 h 32"/>
              <a:gd name="T20" fmla="*/ 2147483647 w 32"/>
              <a:gd name="T21" fmla="*/ 2147483647 h 32"/>
              <a:gd name="T22" fmla="*/ 2147483647 w 32"/>
              <a:gd name="T23" fmla="*/ 2147483647 h 32"/>
              <a:gd name="T24" fmla="*/ 2147483647 w 32"/>
              <a:gd name="T25" fmla="*/ 2147483647 h 32"/>
              <a:gd name="T26" fmla="*/ 2147483647 w 32"/>
              <a:gd name="T27" fmla="*/ 2147483647 h 32"/>
              <a:gd name="T28" fmla="*/ 2147483647 w 32"/>
              <a:gd name="T29" fmla="*/ 2147483647 h 32"/>
              <a:gd name="T30" fmla="*/ 2147483647 w 32"/>
              <a:gd name="T31" fmla="*/ 0 h 32"/>
              <a:gd name="T32" fmla="*/ 2147483647 w 32"/>
              <a:gd name="T33" fmla="*/ 0 h 32"/>
              <a:gd name="T34" fmla="*/ 2147483647 w 32"/>
              <a:gd name="T35" fmla="*/ 2147483647 h 32"/>
              <a:gd name="T36" fmla="*/ 2147483647 w 32"/>
              <a:gd name="T37" fmla="*/ 2147483647 h 32"/>
              <a:gd name="T38" fmla="*/ 2147483647 w 32"/>
              <a:gd name="T39" fmla="*/ 2147483647 h 32"/>
              <a:gd name="T40" fmla="*/ 2147483647 w 32"/>
              <a:gd name="T41" fmla="*/ 2147483647 h 32"/>
              <a:gd name="T42" fmla="*/ 2147483647 w 32"/>
              <a:gd name="T43" fmla="*/ 2147483647 h 32"/>
              <a:gd name="T44" fmla="*/ 0 w 32"/>
              <a:gd name="T45" fmla="*/ 2147483647 h 32"/>
              <a:gd name="T46" fmla="*/ 0 w 32"/>
              <a:gd name="T47" fmla="*/ 2147483647 h 32"/>
              <a:gd name="T48" fmla="*/ 0 w 32"/>
              <a:gd name="T49" fmla="*/ 2147483647 h 32"/>
              <a:gd name="T50" fmla="*/ 0 w 32"/>
              <a:gd name="T51" fmla="*/ 2147483647 h 32"/>
              <a:gd name="T52" fmla="*/ 2147483647 w 32"/>
              <a:gd name="T53" fmla="*/ 2147483647 h 32"/>
              <a:gd name="T54" fmla="*/ 2147483647 w 32"/>
              <a:gd name="T55" fmla="*/ 2147483647 h 32"/>
              <a:gd name="T56" fmla="*/ 2147483647 w 32"/>
              <a:gd name="T57" fmla="*/ 2147483647 h 32"/>
              <a:gd name="T58" fmla="*/ 2147483647 w 32"/>
              <a:gd name="T59" fmla="*/ 2147483647 h 32"/>
              <a:gd name="T60" fmla="*/ 2147483647 w 32"/>
              <a:gd name="T61" fmla="*/ 2147483647 h 32"/>
              <a:gd name="T62" fmla="*/ 2147483647 w 32"/>
              <a:gd name="T63" fmla="*/ 2147483647 h 3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2"/>
              <a:gd name="T97" fmla="*/ 0 h 32"/>
              <a:gd name="T98" fmla="*/ 32 w 32"/>
              <a:gd name="T99" fmla="*/ 32 h 3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2" h="32">
                <a:moveTo>
                  <a:pt x="16" y="32"/>
                </a:moveTo>
                <a:lnTo>
                  <a:pt x="17" y="32"/>
                </a:lnTo>
                <a:lnTo>
                  <a:pt x="19" y="32"/>
                </a:lnTo>
                <a:lnTo>
                  <a:pt x="21" y="32"/>
                </a:lnTo>
                <a:lnTo>
                  <a:pt x="22" y="31"/>
                </a:lnTo>
                <a:lnTo>
                  <a:pt x="23" y="31"/>
                </a:lnTo>
                <a:lnTo>
                  <a:pt x="25" y="30"/>
                </a:lnTo>
                <a:lnTo>
                  <a:pt x="26" y="29"/>
                </a:lnTo>
                <a:lnTo>
                  <a:pt x="27" y="28"/>
                </a:lnTo>
                <a:lnTo>
                  <a:pt x="28" y="27"/>
                </a:lnTo>
                <a:lnTo>
                  <a:pt x="29" y="25"/>
                </a:lnTo>
                <a:lnTo>
                  <a:pt x="30" y="24"/>
                </a:lnTo>
                <a:lnTo>
                  <a:pt x="31" y="23"/>
                </a:lnTo>
                <a:lnTo>
                  <a:pt x="31" y="21"/>
                </a:lnTo>
                <a:lnTo>
                  <a:pt x="32" y="20"/>
                </a:lnTo>
                <a:lnTo>
                  <a:pt x="32" y="18"/>
                </a:lnTo>
                <a:lnTo>
                  <a:pt x="32" y="16"/>
                </a:lnTo>
                <a:lnTo>
                  <a:pt x="32" y="15"/>
                </a:lnTo>
                <a:lnTo>
                  <a:pt x="32" y="13"/>
                </a:lnTo>
                <a:lnTo>
                  <a:pt x="31" y="11"/>
                </a:lnTo>
                <a:lnTo>
                  <a:pt x="31" y="10"/>
                </a:lnTo>
                <a:lnTo>
                  <a:pt x="30" y="9"/>
                </a:lnTo>
                <a:lnTo>
                  <a:pt x="29" y="7"/>
                </a:lnTo>
                <a:lnTo>
                  <a:pt x="28" y="6"/>
                </a:lnTo>
                <a:lnTo>
                  <a:pt x="27" y="5"/>
                </a:lnTo>
                <a:lnTo>
                  <a:pt x="26" y="4"/>
                </a:lnTo>
                <a:lnTo>
                  <a:pt x="25" y="3"/>
                </a:lnTo>
                <a:lnTo>
                  <a:pt x="23" y="2"/>
                </a:lnTo>
                <a:lnTo>
                  <a:pt x="22" y="1"/>
                </a:lnTo>
                <a:lnTo>
                  <a:pt x="21" y="1"/>
                </a:lnTo>
                <a:lnTo>
                  <a:pt x="19" y="0"/>
                </a:lnTo>
                <a:lnTo>
                  <a:pt x="17" y="0"/>
                </a:lnTo>
                <a:lnTo>
                  <a:pt x="16" y="0"/>
                </a:lnTo>
                <a:lnTo>
                  <a:pt x="14" y="0"/>
                </a:lnTo>
                <a:lnTo>
                  <a:pt x="12" y="0"/>
                </a:lnTo>
                <a:lnTo>
                  <a:pt x="11" y="1"/>
                </a:lnTo>
                <a:lnTo>
                  <a:pt x="9" y="1"/>
                </a:lnTo>
                <a:lnTo>
                  <a:pt x="8" y="2"/>
                </a:lnTo>
                <a:lnTo>
                  <a:pt x="7" y="3"/>
                </a:lnTo>
                <a:lnTo>
                  <a:pt x="5" y="4"/>
                </a:lnTo>
                <a:lnTo>
                  <a:pt x="4" y="5"/>
                </a:lnTo>
                <a:lnTo>
                  <a:pt x="3" y="6"/>
                </a:lnTo>
                <a:lnTo>
                  <a:pt x="2" y="7"/>
                </a:lnTo>
                <a:lnTo>
                  <a:pt x="2" y="9"/>
                </a:lnTo>
                <a:lnTo>
                  <a:pt x="1" y="10"/>
                </a:lnTo>
                <a:lnTo>
                  <a:pt x="0" y="11"/>
                </a:lnTo>
                <a:lnTo>
                  <a:pt x="0" y="13"/>
                </a:lnTo>
                <a:lnTo>
                  <a:pt x="0" y="15"/>
                </a:lnTo>
                <a:lnTo>
                  <a:pt x="0" y="16"/>
                </a:lnTo>
                <a:lnTo>
                  <a:pt x="0" y="18"/>
                </a:lnTo>
                <a:lnTo>
                  <a:pt x="0" y="20"/>
                </a:lnTo>
                <a:lnTo>
                  <a:pt x="0" y="21"/>
                </a:lnTo>
                <a:lnTo>
                  <a:pt x="1" y="23"/>
                </a:lnTo>
                <a:lnTo>
                  <a:pt x="2" y="24"/>
                </a:lnTo>
                <a:lnTo>
                  <a:pt x="2" y="25"/>
                </a:lnTo>
                <a:lnTo>
                  <a:pt x="3" y="27"/>
                </a:lnTo>
                <a:lnTo>
                  <a:pt x="4" y="28"/>
                </a:lnTo>
                <a:lnTo>
                  <a:pt x="5" y="29"/>
                </a:lnTo>
                <a:lnTo>
                  <a:pt x="7" y="30"/>
                </a:lnTo>
                <a:lnTo>
                  <a:pt x="8" y="31"/>
                </a:lnTo>
                <a:lnTo>
                  <a:pt x="9" y="31"/>
                </a:lnTo>
                <a:lnTo>
                  <a:pt x="11" y="32"/>
                </a:lnTo>
                <a:lnTo>
                  <a:pt x="12" y="32"/>
                </a:lnTo>
                <a:lnTo>
                  <a:pt x="14" y="32"/>
                </a:lnTo>
                <a:lnTo>
                  <a:pt x="16" y="32"/>
                </a:lnTo>
              </a:path>
            </a:pathLst>
          </a:custGeom>
          <a:solidFill>
            <a:schemeClr val="tx1"/>
          </a:solidFill>
          <a:ln w="1588">
            <a:solidFill>
              <a:schemeClr val="tx1"/>
            </a:solidFill>
            <a:prstDash val="solid"/>
            <a:round/>
            <a:headEnd/>
            <a:tailEnd/>
          </a:ln>
        </p:spPr>
        <p:txBody>
          <a:bodyPr/>
          <a:lstStyle/>
          <a:p>
            <a:endParaRPr lang="zh-CN" altLang="en-US"/>
          </a:p>
        </p:txBody>
      </p:sp>
      <p:sp>
        <p:nvSpPr>
          <p:cNvPr id="82" name="Freeform 136">
            <a:extLst>
              <a:ext uri="{FF2B5EF4-FFF2-40B4-BE49-F238E27FC236}">
                <a16:creationId xmlns:a16="http://schemas.microsoft.com/office/drawing/2014/main" id="{1621AC8A-18B2-E7B4-9638-910AF9A84887}"/>
              </a:ext>
            </a:extLst>
          </p:cNvPr>
          <p:cNvSpPr>
            <a:spLocks/>
          </p:cNvSpPr>
          <p:nvPr/>
        </p:nvSpPr>
        <p:spPr bwMode="auto">
          <a:xfrm>
            <a:off x="8618963" y="4517256"/>
            <a:ext cx="82550" cy="84138"/>
          </a:xfrm>
          <a:custGeom>
            <a:avLst/>
            <a:gdLst>
              <a:gd name="T0" fmla="*/ 2147483647 w 52"/>
              <a:gd name="T1" fmla="*/ 2147483647 h 53"/>
              <a:gd name="T2" fmla="*/ 2147483647 w 52"/>
              <a:gd name="T3" fmla="*/ 2147483647 h 53"/>
              <a:gd name="T4" fmla="*/ 2147483647 w 52"/>
              <a:gd name="T5" fmla="*/ 2147483647 h 53"/>
              <a:gd name="T6" fmla="*/ 2147483647 w 52"/>
              <a:gd name="T7" fmla="*/ 2147483647 h 53"/>
              <a:gd name="T8" fmla="*/ 2147483647 w 52"/>
              <a:gd name="T9" fmla="*/ 2147483647 h 53"/>
              <a:gd name="T10" fmla="*/ 2147483647 w 52"/>
              <a:gd name="T11" fmla="*/ 2147483647 h 53"/>
              <a:gd name="T12" fmla="*/ 2147483647 w 52"/>
              <a:gd name="T13" fmla="*/ 2147483647 h 53"/>
              <a:gd name="T14" fmla="*/ 2147483647 w 52"/>
              <a:gd name="T15" fmla="*/ 2147483647 h 53"/>
              <a:gd name="T16" fmla="*/ 2147483647 w 52"/>
              <a:gd name="T17" fmla="*/ 2147483647 h 53"/>
              <a:gd name="T18" fmla="*/ 2147483647 w 52"/>
              <a:gd name="T19" fmla="*/ 2147483647 h 53"/>
              <a:gd name="T20" fmla="*/ 2147483647 w 52"/>
              <a:gd name="T21" fmla="*/ 2147483647 h 53"/>
              <a:gd name="T22" fmla="*/ 2147483647 w 52"/>
              <a:gd name="T23" fmla="*/ 2147483647 h 53"/>
              <a:gd name="T24" fmla="*/ 2147483647 w 52"/>
              <a:gd name="T25" fmla="*/ 2147483647 h 53"/>
              <a:gd name="T26" fmla="*/ 2147483647 w 52"/>
              <a:gd name="T27" fmla="*/ 2147483647 h 53"/>
              <a:gd name="T28" fmla="*/ 2147483647 w 52"/>
              <a:gd name="T29" fmla="*/ 2147483647 h 53"/>
              <a:gd name="T30" fmla="*/ 2147483647 w 52"/>
              <a:gd name="T31" fmla="*/ 2147483647 h 53"/>
              <a:gd name="T32" fmla="*/ 2147483647 w 52"/>
              <a:gd name="T33" fmla="*/ 2147483647 h 53"/>
              <a:gd name="T34" fmla="*/ 2147483647 w 52"/>
              <a:gd name="T35" fmla="*/ 2147483647 h 53"/>
              <a:gd name="T36" fmla="*/ 2147483647 w 52"/>
              <a:gd name="T37" fmla="*/ 2147483647 h 53"/>
              <a:gd name="T38" fmla="*/ 2147483647 w 52"/>
              <a:gd name="T39" fmla="*/ 2147483647 h 53"/>
              <a:gd name="T40" fmla="*/ 2147483647 w 52"/>
              <a:gd name="T41" fmla="*/ 0 h 53"/>
              <a:gd name="T42" fmla="*/ 2147483647 w 52"/>
              <a:gd name="T43" fmla="*/ 0 h 53"/>
              <a:gd name="T44" fmla="*/ 2147483647 w 52"/>
              <a:gd name="T45" fmla="*/ 0 h 53"/>
              <a:gd name="T46" fmla="*/ 2147483647 w 52"/>
              <a:gd name="T47" fmla="*/ 2147483647 h 53"/>
              <a:gd name="T48" fmla="*/ 2147483647 w 52"/>
              <a:gd name="T49" fmla="*/ 2147483647 h 53"/>
              <a:gd name="T50" fmla="*/ 2147483647 w 52"/>
              <a:gd name="T51" fmla="*/ 2147483647 h 53"/>
              <a:gd name="T52" fmla="*/ 2147483647 w 52"/>
              <a:gd name="T53" fmla="*/ 2147483647 h 53"/>
              <a:gd name="T54" fmla="*/ 2147483647 w 52"/>
              <a:gd name="T55" fmla="*/ 2147483647 h 53"/>
              <a:gd name="T56" fmla="*/ 2147483647 w 52"/>
              <a:gd name="T57" fmla="*/ 2147483647 h 53"/>
              <a:gd name="T58" fmla="*/ 2147483647 w 52"/>
              <a:gd name="T59" fmla="*/ 2147483647 h 53"/>
              <a:gd name="T60" fmla="*/ 0 w 52"/>
              <a:gd name="T61" fmla="*/ 2147483647 h 53"/>
              <a:gd name="T62" fmla="*/ 0 w 52"/>
              <a:gd name="T63" fmla="*/ 2147483647 h 53"/>
              <a:gd name="T64" fmla="*/ 0 w 52"/>
              <a:gd name="T65" fmla="*/ 2147483647 h 53"/>
              <a:gd name="T66" fmla="*/ 2147483647 w 52"/>
              <a:gd name="T67" fmla="*/ 2147483647 h 53"/>
              <a:gd name="T68" fmla="*/ 2147483647 w 52"/>
              <a:gd name="T69" fmla="*/ 2147483647 h 53"/>
              <a:gd name="T70" fmla="*/ 2147483647 w 52"/>
              <a:gd name="T71" fmla="*/ 2147483647 h 53"/>
              <a:gd name="T72" fmla="*/ 2147483647 w 52"/>
              <a:gd name="T73" fmla="*/ 2147483647 h 53"/>
              <a:gd name="T74" fmla="*/ 2147483647 w 52"/>
              <a:gd name="T75" fmla="*/ 2147483647 h 53"/>
              <a:gd name="T76" fmla="*/ 2147483647 w 52"/>
              <a:gd name="T77" fmla="*/ 2147483647 h 53"/>
              <a:gd name="T78" fmla="*/ 2147483647 w 52"/>
              <a:gd name="T79" fmla="*/ 2147483647 h 53"/>
              <a:gd name="T80" fmla="*/ 2147483647 w 52"/>
              <a:gd name="T81" fmla="*/ 2147483647 h 53"/>
              <a:gd name="T82" fmla="*/ 2147483647 w 52"/>
              <a:gd name="T83" fmla="*/ 2147483647 h 53"/>
              <a:gd name="T84" fmla="*/ 2147483647 w 52"/>
              <a:gd name="T85" fmla="*/ 2147483647 h 5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2"/>
              <a:gd name="T130" fmla="*/ 0 h 53"/>
              <a:gd name="T131" fmla="*/ 52 w 52"/>
              <a:gd name="T132" fmla="*/ 53 h 5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2" h="53">
                <a:moveTo>
                  <a:pt x="26" y="53"/>
                </a:moveTo>
                <a:lnTo>
                  <a:pt x="27" y="53"/>
                </a:lnTo>
                <a:lnTo>
                  <a:pt x="29" y="52"/>
                </a:lnTo>
                <a:lnTo>
                  <a:pt x="30" y="52"/>
                </a:lnTo>
                <a:lnTo>
                  <a:pt x="31" y="52"/>
                </a:lnTo>
                <a:lnTo>
                  <a:pt x="33" y="52"/>
                </a:lnTo>
                <a:lnTo>
                  <a:pt x="34" y="51"/>
                </a:lnTo>
                <a:lnTo>
                  <a:pt x="35" y="51"/>
                </a:lnTo>
                <a:lnTo>
                  <a:pt x="36" y="51"/>
                </a:lnTo>
                <a:lnTo>
                  <a:pt x="37" y="50"/>
                </a:lnTo>
                <a:lnTo>
                  <a:pt x="39" y="49"/>
                </a:lnTo>
                <a:lnTo>
                  <a:pt x="40" y="49"/>
                </a:lnTo>
                <a:lnTo>
                  <a:pt x="41" y="48"/>
                </a:lnTo>
                <a:lnTo>
                  <a:pt x="42" y="47"/>
                </a:lnTo>
                <a:lnTo>
                  <a:pt x="43" y="47"/>
                </a:lnTo>
                <a:lnTo>
                  <a:pt x="44" y="46"/>
                </a:lnTo>
                <a:lnTo>
                  <a:pt x="45" y="45"/>
                </a:lnTo>
                <a:lnTo>
                  <a:pt x="46" y="44"/>
                </a:lnTo>
                <a:lnTo>
                  <a:pt x="46" y="43"/>
                </a:lnTo>
                <a:lnTo>
                  <a:pt x="47" y="42"/>
                </a:lnTo>
                <a:lnTo>
                  <a:pt x="48" y="41"/>
                </a:lnTo>
                <a:lnTo>
                  <a:pt x="49" y="40"/>
                </a:lnTo>
                <a:lnTo>
                  <a:pt x="49" y="39"/>
                </a:lnTo>
                <a:lnTo>
                  <a:pt x="50" y="38"/>
                </a:lnTo>
                <a:lnTo>
                  <a:pt x="50" y="37"/>
                </a:lnTo>
                <a:lnTo>
                  <a:pt x="51" y="35"/>
                </a:lnTo>
                <a:lnTo>
                  <a:pt x="51" y="34"/>
                </a:lnTo>
                <a:lnTo>
                  <a:pt x="52" y="33"/>
                </a:lnTo>
                <a:lnTo>
                  <a:pt x="52" y="32"/>
                </a:lnTo>
                <a:lnTo>
                  <a:pt x="52" y="30"/>
                </a:lnTo>
                <a:lnTo>
                  <a:pt x="52" y="29"/>
                </a:lnTo>
                <a:lnTo>
                  <a:pt x="52" y="28"/>
                </a:lnTo>
                <a:lnTo>
                  <a:pt x="52" y="26"/>
                </a:lnTo>
                <a:lnTo>
                  <a:pt x="52" y="25"/>
                </a:lnTo>
                <a:lnTo>
                  <a:pt x="52" y="24"/>
                </a:lnTo>
                <a:lnTo>
                  <a:pt x="52" y="22"/>
                </a:lnTo>
                <a:lnTo>
                  <a:pt x="52" y="21"/>
                </a:lnTo>
                <a:lnTo>
                  <a:pt x="52" y="20"/>
                </a:lnTo>
                <a:lnTo>
                  <a:pt x="51" y="18"/>
                </a:lnTo>
                <a:lnTo>
                  <a:pt x="51" y="17"/>
                </a:lnTo>
                <a:lnTo>
                  <a:pt x="50" y="16"/>
                </a:lnTo>
                <a:lnTo>
                  <a:pt x="50" y="15"/>
                </a:lnTo>
                <a:lnTo>
                  <a:pt x="49" y="14"/>
                </a:lnTo>
                <a:lnTo>
                  <a:pt x="49" y="13"/>
                </a:lnTo>
                <a:lnTo>
                  <a:pt x="48" y="11"/>
                </a:lnTo>
                <a:lnTo>
                  <a:pt x="47" y="11"/>
                </a:lnTo>
                <a:lnTo>
                  <a:pt x="46" y="10"/>
                </a:lnTo>
                <a:lnTo>
                  <a:pt x="46" y="9"/>
                </a:lnTo>
                <a:lnTo>
                  <a:pt x="45" y="8"/>
                </a:lnTo>
                <a:lnTo>
                  <a:pt x="44" y="7"/>
                </a:lnTo>
                <a:lnTo>
                  <a:pt x="43" y="6"/>
                </a:lnTo>
                <a:lnTo>
                  <a:pt x="42" y="5"/>
                </a:lnTo>
                <a:lnTo>
                  <a:pt x="41" y="4"/>
                </a:lnTo>
                <a:lnTo>
                  <a:pt x="40" y="4"/>
                </a:lnTo>
                <a:lnTo>
                  <a:pt x="39" y="3"/>
                </a:lnTo>
                <a:lnTo>
                  <a:pt x="37" y="3"/>
                </a:lnTo>
                <a:lnTo>
                  <a:pt x="36" y="2"/>
                </a:lnTo>
                <a:lnTo>
                  <a:pt x="35" y="1"/>
                </a:lnTo>
                <a:lnTo>
                  <a:pt x="34" y="1"/>
                </a:lnTo>
                <a:lnTo>
                  <a:pt x="33" y="1"/>
                </a:lnTo>
                <a:lnTo>
                  <a:pt x="31" y="0"/>
                </a:lnTo>
                <a:lnTo>
                  <a:pt x="30" y="0"/>
                </a:lnTo>
                <a:lnTo>
                  <a:pt x="29" y="0"/>
                </a:lnTo>
                <a:lnTo>
                  <a:pt x="27" y="0"/>
                </a:lnTo>
                <a:lnTo>
                  <a:pt x="26" y="0"/>
                </a:lnTo>
                <a:lnTo>
                  <a:pt x="25" y="0"/>
                </a:lnTo>
                <a:lnTo>
                  <a:pt x="23" y="0"/>
                </a:lnTo>
                <a:lnTo>
                  <a:pt x="22" y="0"/>
                </a:lnTo>
                <a:lnTo>
                  <a:pt x="21" y="0"/>
                </a:lnTo>
                <a:lnTo>
                  <a:pt x="20" y="1"/>
                </a:lnTo>
                <a:lnTo>
                  <a:pt x="18" y="1"/>
                </a:lnTo>
                <a:lnTo>
                  <a:pt x="17" y="1"/>
                </a:lnTo>
                <a:lnTo>
                  <a:pt x="16" y="2"/>
                </a:lnTo>
                <a:lnTo>
                  <a:pt x="15" y="3"/>
                </a:lnTo>
                <a:lnTo>
                  <a:pt x="14" y="3"/>
                </a:lnTo>
                <a:lnTo>
                  <a:pt x="12" y="4"/>
                </a:lnTo>
                <a:lnTo>
                  <a:pt x="11" y="4"/>
                </a:lnTo>
                <a:lnTo>
                  <a:pt x="10" y="5"/>
                </a:lnTo>
                <a:lnTo>
                  <a:pt x="9" y="6"/>
                </a:lnTo>
                <a:lnTo>
                  <a:pt x="8" y="7"/>
                </a:lnTo>
                <a:lnTo>
                  <a:pt x="7" y="8"/>
                </a:lnTo>
                <a:lnTo>
                  <a:pt x="7" y="9"/>
                </a:lnTo>
                <a:lnTo>
                  <a:pt x="6" y="10"/>
                </a:lnTo>
                <a:lnTo>
                  <a:pt x="5" y="11"/>
                </a:lnTo>
                <a:lnTo>
                  <a:pt x="4" y="11"/>
                </a:lnTo>
                <a:lnTo>
                  <a:pt x="4" y="13"/>
                </a:lnTo>
                <a:lnTo>
                  <a:pt x="3" y="14"/>
                </a:lnTo>
                <a:lnTo>
                  <a:pt x="2" y="15"/>
                </a:lnTo>
                <a:lnTo>
                  <a:pt x="2" y="16"/>
                </a:lnTo>
                <a:lnTo>
                  <a:pt x="1" y="17"/>
                </a:lnTo>
                <a:lnTo>
                  <a:pt x="1" y="18"/>
                </a:lnTo>
                <a:lnTo>
                  <a:pt x="1" y="20"/>
                </a:lnTo>
                <a:lnTo>
                  <a:pt x="0" y="21"/>
                </a:lnTo>
                <a:lnTo>
                  <a:pt x="0" y="22"/>
                </a:lnTo>
                <a:lnTo>
                  <a:pt x="0" y="24"/>
                </a:lnTo>
                <a:lnTo>
                  <a:pt x="0" y="25"/>
                </a:lnTo>
                <a:lnTo>
                  <a:pt x="0" y="26"/>
                </a:lnTo>
                <a:lnTo>
                  <a:pt x="0" y="28"/>
                </a:lnTo>
                <a:lnTo>
                  <a:pt x="0" y="29"/>
                </a:lnTo>
                <a:lnTo>
                  <a:pt x="0" y="30"/>
                </a:lnTo>
                <a:lnTo>
                  <a:pt x="0" y="32"/>
                </a:lnTo>
                <a:lnTo>
                  <a:pt x="1" y="33"/>
                </a:lnTo>
                <a:lnTo>
                  <a:pt x="1" y="34"/>
                </a:lnTo>
                <a:lnTo>
                  <a:pt x="1" y="35"/>
                </a:lnTo>
                <a:lnTo>
                  <a:pt x="2" y="37"/>
                </a:lnTo>
                <a:lnTo>
                  <a:pt x="2" y="38"/>
                </a:lnTo>
                <a:lnTo>
                  <a:pt x="3" y="39"/>
                </a:lnTo>
                <a:lnTo>
                  <a:pt x="4" y="40"/>
                </a:lnTo>
                <a:lnTo>
                  <a:pt x="4" y="41"/>
                </a:lnTo>
                <a:lnTo>
                  <a:pt x="5" y="42"/>
                </a:lnTo>
                <a:lnTo>
                  <a:pt x="6" y="43"/>
                </a:lnTo>
                <a:lnTo>
                  <a:pt x="7" y="44"/>
                </a:lnTo>
                <a:lnTo>
                  <a:pt x="7" y="45"/>
                </a:lnTo>
                <a:lnTo>
                  <a:pt x="8" y="46"/>
                </a:lnTo>
                <a:lnTo>
                  <a:pt x="9" y="47"/>
                </a:lnTo>
                <a:lnTo>
                  <a:pt x="10" y="47"/>
                </a:lnTo>
                <a:lnTo>
                  <a:pt x="11" y="48"/>
                </a:lnTo>
                <a:lnTo>
                  <a:pt x="12" y="49"/>
                </a:lnTo>
                <a:lnTo>
                  <a:pt x="14" y="49"/>
                </a:lnTo>
                <a:lnTo>
                  <a:pt x="15" y="50"/>
                </a:lnTo>
                <a:lnTo>
                  <a:pt x="16" y="51"/>
                </a:lnTo>
                <a:lnTo>
                  <a:pt x="17" y="51"/>
                </a:lnTo>
                <a:lnTo>
                  <a:pt x="18" y="51"/>
                </a:lnTo>
                <a:lnTo>
                  <a:pt x="20" y="52"/>
                </a:lnTo>
                <a:lnTo>
                  <a:pt x="21" y="52"/>
                </a:lnTo>
                <a:lnTo>
                  <a:pt x="22" y="52"/>
                </a:lnTo>
                <a:lnTo>
                  <a:pt x="23" y="52"/>
                </a:lnTo>
                <a:lnTo>
                  <a:pt x="25" y="53"/>
                </a:lnTo>
                <a:lnTo>
                  <a:pt x="26" y="53"/>
                </a:lnTo>
                <a:close/>
              </a:path>
            </a:pathLst>
          </a:custGeom>
          <a:noFill/>
          <a:ln w="4763">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3" name="Freeform 137">
            <a:extLst>
              <a:ext uri="{FF2B5EF4-FFF2-40B4-BE49-F238E27FC236}">
                <a16:creationId xmlns:a16="http://schemas.microsoft.com/office/drawing/2014/main" id="{A56B869E-CDDF-CCA7-2652-7F9C997973F4}"/>
              </a:ext>
            </a:extLst>
          </p:cNvPr>
          <p:cNvSpPr>
            <a:spLocks/>
          </p:cNvSpPr>
          <p:nvPr/>
        </p:nvSpPr>
        <p:spPr bwMode="auto">
          <a:xfrm>
            <a:off x="9014251" y="4517256"/>
            <a:ext cx="84137" cy="84138"/>
          </a:xfrm>
          <a:custGeom>
            <a:avLst/>
            <a:gdLst>
              <a:gd name="T0" fmla="*/ 2147483647 w 53"/>
              <a:gd name="T1" fmla="*/ 2147483647 h 53"/>
              <a:gd name="T2" fmla="*/ 2147483647 w 53"/>
              <a:gd name="T3" fmla="*/ 2147483647 h 53"/>
              <a:gd name="T4" fmla="*/ 2147483647 w 53"/>
              <a:gd name="T5" fmla="*/ 2147483647 h 53"/>
              <a:gd name="T6" fmla="*/ 2147483647 w 53"/>
              <a:gd name="T7" fmla="*/ 2147483647 h 53"/>
              <a:gd name="T8" fmla="*/ 2147483647 w 53"/>
              <a:gd name="T9" fmla="*/ 2147483647 h 53"/>
              <a:gd name="T10" fmla="*/ 2147483647 w 53"/>
              <a:gd name="T11" fmla="*/ 2147483647 h 53"/>
              <a:gd name="T12" fmla="*/ 2147483647 w 53"/>
              <a:gd name="T13" fmla="*/ 2147483647 h 53"/>
              <a:gd name="T14" fmla="*/ 2147483647 w 53"/>
              <a:gd name="T15" fmla="*/ 2147483647 h 53"/>
              <a:gd name="T16" fmla="*/ 2147483647 w 53"/>
              <a:gd name="T17" fmla="*/ 2147483647 h 53"/>
              <a:gd name="T18" fmla="*/ 2147483647 w 53"/>
              <a:gd name="T19" fmla="*/ 2147483647 h 53"/>
              <a:gd name="T20" fmla="*/ 2147483647 w 53"/>
              <a:gd name="T21" fmla="*/ 2147483647 h 53"/>
              <a:gd name="T22" fmla="*/ 2147483647 w 53"/>
              <a:gd name="T23" fmla="*/ 2147483647 h 53"/>
              <a:gd name="T24" fmla="*/ 2147483647 w 53"/>
              <a:gd name="T25" fmla="*/ 2147483647 h 53"/>
              <a:gd name="T26" fmla="*/ 2147483647 w 53"/>
              <a:gd name="T27" fmla="*/ 2147483647 h 53"/>
              <a:gd name="T28" fmla="*/ 2147483647 w 53"/>
              <a:gd name="T29" fmla="*/ 2147483647 h 53"/>
              <a:gd name="T30" fmla="*/ 2147483647 w 53"/>
              <a:gd name="T31" fmla="*/ 2147483647 h 53"/>
              <a:gd name="T32" fmla="*/ 2147483647 w 53"/>
              <a:gd name="T33" fmla="*/ 2147483647 h 53"/>
              <a:gd name="T34" fmla="*/ 2147483647 w 53"/>
              <a:gd name="T35" fmla="*/ 2147483647 h 53"/>
              <a:gd name="T36" fmla="*/ 2147483647 w 53"/>
              <a:gd name="T37" fmla="*/ 2147483647 h 53"/>
              <a:gd name="T38" fmla="*/ 2147483647 w 53"/>
              <a:gd name="T39" fmla="*/ 2147483647 h 53"/>
              <a:gd name="T40" fmla="*/ 2147483647 w 53"/>
              <a:gd name="T41" fmla="*/ 0 h 53"/>
              <a:gd name="T42" fmla="*/ 2147483647 w 53"/>
              <a:gd name="T43" fmla="*/ 0 h 53"/>
              <a:gd name="T44" fmla="*/ 2147483647 w 53"/>
              <a:gd name="T45" fmla="*/ 0 h 53"/>
              <a:gd name="T46" fmla="*/ 2147483647 w 53"/>
              <a:gd name="T47" fmla="*/ 2147483647 h 53"/>
              <a:gd name="T48" fmla="*/ 2147483647 w 53"/>
              <a:gd name="T49" fmla="*/ 2147483647 h 53"/>
              <a:gd name="T50" fmla="*/ 2147483647 w 53"/>
              <a:gd name="T51" fmla="*/ 2147483647 h 53"/>
              <a:gd name="T52" fmla="*/ 2147483647 w 53"/>
              <a:gd name="T53" fmla="*/ 2147483647 h 53"/>
              <a:gd name="T54" fmla="*/ 2147483647 w 53"/>
              <a:gd name="T55" fmla="*/ 2147483647 h 53"/>
              <a:gd name="T56" fmla="*/ 2147483647 w 53"/>
              <a:gd name="T57" fmla="*/ 2147483647 h 53"/>
              <a:gd name="T58" fmla="*/ 2147483647 w 53"/>
              <a:gd name="T59" fmla="*/ 2147483647 h 53"/>
              <a:gd name="T60" fmla="*/ 2147483647 w 53"/>
              <a:gd name="T61" fmla="*/ 2147483647 h 53"/>
              <a:gd name="T62" fmla="*/ 0 w 53"/>
              <a:gd name="T63" fmla="*/ 2147483647 h 53"/>
              <a:gd name="T64" fmla="*/ 2147483647 w 53"/>
              <a:gd name="T65" fmla="*/ 2147483647 h 53"/>
              <a:gd name="T66" fmla="*/ 2147483647 w 53"/>
              <a:gd name="T67" fmla="*/ 2147483647 h 53"/>
              <a:gd name="T68" fmla="*/ 2147483647 w 53"/>
              <a:gd name="T69" fmla="*/ 2147483647 h 53"/>
              <a:gd name="T70" fmla="*/ 2147483647 w 53"/>
              <a:gd name="T71" fmla="*/ 2147483647 h 53"/>
              <a:gd name="T72" fmla="*/ 2147483647 w 53"/>
              <a:gd name="T73" fmla="*/ 2147483647 h 53"/>
              <a:gd name="T74" fmla="*/ 2147483647 w 53"/>
              <a:gd name="T75" fmla="*/ 2147483647 h 53"/>
              <a:gd name="T76" fmla="*/ 2147483647 w 53"/>
              <a:gd name="T77" fmla="*/ 2147483647 h 53"/>
              <a:gd name="T78" fmla="*/ 2147483647 w 53"/>
              <a:gd name="T79" fmla="*/ 2147483647 h 53"/>
              <a:gd name="T80" fmla="*/ 2147483647 w 53"/>
              <a:gd name="T81" fmla="*/ 2147483647 h 53"/>
              <a:gd name="T82" fmla="*/ 2147483647 w 53"/>
              <a:gd name="T83" fmla="*/ 2147483647 h 53"/>
              <a:gd name="T84" fmla="*/ 2147483647 w 53"/>
              <a:gd name="T85" fmla="*/ 2147483647 h 5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3"/>
              <a:gd name="T130" fmla="*/ 0 h 53"/>
              <a:gd name="T131" fmla="*/ 53 w 53"/>
              <a:gd name="T132" fmla="*/ 53 h 5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3" h="53">
                <a:moveTo>
                  <a:pt x="27" y="53"/>
                </a:moveTo>
                <a:lnTo>
                  <a:pt x="28" y="53"/>
                </a:lnTo>
                <a:lnTo>
                  <a:pt x="29" y="52"/>
                </a:lnTo>
                <a:lnTo>
                  <a:pt x="31" y="52"/>
                </a:lnTo>
                <a:lnTo>
                  <a:pt x="32" y="52"/>
                </a:lnTo>
                <a:lnTo>
                  <a:pt x="33" y="52"/>
                </a:lnTo>
                <a:lnTo>
                  <a:pt x="34" y="51"/>
                </a:lnTo>
                <a:lnTo>
                  <a:pt x="36" y="51"/>
                </a:lnTo>
                <a:lnTo>
                  <a:pt x="37" y="51"/>
                </a:lnTo>
                <a:lnTo>
                  <a:pt x="38" y="50"/>
                </a:lnTo>
                <a:lnTo>
                  <a:pt x="39" y="49"/>
                </a:lnTo>
                <a:lnTo>
                  <a:pt x="40" y="49"/>
                </a:lnTo>
                <a:lnTo>
                  <a:pt x="41" y="48"/>
                </a:lnTo>
                <a:lnTo>
                  <a:pt x="42" y="47"/>
                </a:lnTo>
                <a:lnTo>
                  <a:pt x="43" y="47"/>
                </a:lnTo>
                <a:lnTo>
                  <a:pt x="44" y="46"/>
                </a:lnTo>
                <a:lnTo>
                  <a:pt x="45" y="45"/>
                </a:lnTo>
                <a:lnTo>
                  <a:pt x="46" y="44"/>
                </a:lnTo>
                <a:lnTo>
                  <a:pt x="47" y="43"/>
                </a:lnTo>
                <a:lnTo>
                  <a:pt x="48" y="42"/>
                </a:lnTo>
                <a:lnTo>
                  <a:pt x="49" y="41"/>
                </a:lnTo>
                <a:lnTo>
                  <a:pt x="49" y="40"/>
                </a:lnTo>
                <a:lnTo>
                  <a:pt x="50" y="39"/>
                </a:lnTo>
                <a:lnTo>
                  <a:pt x="50" y="38"/>
                </a:lnTo>
                <a:lnTo>
                  <a:pt x="51" y="37"/>
                </a:lnTo>
                <a:lnTo>
                  <a:pt x="51" y="35"/>
                </a:lnTo>
                <a:lnTo>
                  <a:pt x="52" y="34"/>
                </a:lnTo>
                <a:lnTo>
                  <a:pt x="52" y="33"/>
                </a:lnTo>
                <a:lnTo>
                  <a:pt x="53" y="32"/>
                </a:lnTo>
                <a:lnTo>
                  <a:pt x="53" y="30"/>
                </a:lnTo>
                <a:lnTo>
                  <a:pt x="53" y="29"/>
                </a:lnTo>
                <a:lnTo>
                  <a:pt x="53" y="28"/>
                </a:lnTo>
                <a:lnTo>
                  <a:pt x="53" y="26"/>
                </a:lnTo>
                <a:lnTo>
                  <a:pt x="53" y="25"/>
                </a:lnTo>
                <a:lnTo>
                  <a:pt x="53" y="24"/>
                </a:lnTo>
                <a:lnTo>
                  <a:pt x="53" y="22"/>
                </a:lnTo>
                <a:lnTo>
                  <a:pt x="53" y="21"/>
                </a:lnTo>
                <a:lnTo>
                  <a:pt x="52" y="20"/>
                </a:lnTo>
                <a:lnTo>
                  <a:pt x="52" y="18"/>
                </a:lnTo>
                <a:lnTo>
                  <a:pt x="51" y="17"/>
                </a:lnTo>
                <a:lnTo>
                  <a:pt x="51" y="16"/>
                </a:lnTo>
                <a:lnTo>
                  <a:pt x="50" y="15"/>
                </a:lnTo>
                <a:lnTo>
                  <a:pt x="50" y="14"/>
                </a:lnTo>
                <a:lnTo>
                  <a:pt x="49" y="13"/>
                </a:lnTo>
                <a:lnTo>
                  <a:pt x="49" y="11"/>
                </a:lnTo>
                <a:lnTo>
                  <a:pt x="48" y="11"/>
                </a:lnTo>
                <a:lnTo>
                  <a:pt x="47" y="10"/>
                </a:lnTo>
                <a:lnTo>
                  <a:pt x="46" y="9"/>
                </a:lnTo>
                <a:lnTo>
                  <a:pt x="45" y="8"/>
                </a:lnTo>
                <a:lnTo>
                  <a:pt x="44" y="7"/>
                </a:lnTo>
                <a:lnTo>
                  <a:pt x="43" y="6"/>
                </a:lnTo>
                <a:lnTo>
                  <a:pt x="42" y="5"/>
                </a:lnTo>
                <a:lnTo>
                  <a:pt x="41" y="4"/>
                </a:lnTo>
                <a:lnTo>
                  <a:pt x="40" y="4"/>
                </a:lnTo>
                <a:lnTo>
                  <a:pt x="39" y="3"/>
                </a:lnTo>
                <a:lnTo>
                  <a:pt x="38" y="3"/>
                </a:lnTo>
                <a:lnTo>
                  <a:pt x="37" y="2"/>
                </a:lnTo>
                <a:lnTo>
                  <a:pt x="36" y="1"/>
                </a:lnTo>
                <a:lnTo>
                  <a:pt x="34" y="1"/>
                </a:lnTo>
                <a:lnTo>
                  <a:pt x="33" y="1"/>
                </a:lnTo>
                <a:lnTo>
                  <a:pt x="32" y="0"/>
                </a:lnTo>
                <a:lnTo>
                  <a:pt x="31" y="0"/>
                </a:lnTo>
                <a:lnTo>
                  <a:pt x="29" y="0"/>
                </a:lnTo>
                <a:lnTo>
                  <a:pt x="28" y="0"/>
                </a:lnTo>
                <a:lnTo>
                  <a:pt x="27" y="0"/>
                </a:lnTo>
                <a:lnTo>
                  <a:pt x="25" y="0"/>
                </a:lnTo>
                <a:lnTo>
                  <a:pt x="24" y="0"/>
                </a:lnTo>
                <a:lnTo>
                  <a:pt x="23" y="0"/>
                </a:lnTo>
                <a:lnTo>
                  <a:pt x="21" y="0"/>
                </a:lnTo>
                <a:lnTo>
                  <a:pt x="20" y="1"/>
                </a:lnTo>
                <a:lnTo>
                  <a:pt x="19" y="1"/>
                </a:lnTo>
                <a:lnTo>
                  <a:pt x="18" y="1"/>
                </a:lnTo>
                <a:lnTo>
                  <a:pt x="16" y="2"/>
                </a:lnTo>
                <a:lnTo>
                  <a:pt x="15" y="3"/>
                </a:lnTo>
                <a:lnTo>
                  <a:pt x="14" y="3"/>
                </a:lnTo>
                <a:lnTo>
                  <a:pt x="13" y="4"/>
                </a:lnTo>
                <a:lnTo>
                  <a:pt x="12" y="4"/>
                </a:lnTo>
                <a:lnTo>
                  <a:pt x="11" y="5"/>
                </a:lnTo>
                <a:lnTo>
                  <a:pt x="10" y="6"/>
                </a:lnTo>
                <a:lnTo>
                  <a:pt x="9" y="7"/>
                </a:lnTo>
                <a:lnTo>
                  <a:pt x="8" y="8"/>
                </a:lnTo>
                <a:lnTo>
                  <a:pt x="7" y="9"/>
                </a:lnTo>
                <a:lnTo>
                  <a:pt x="6" y="10"/>
                </a:lnTo>
                <a:lnTo>
                  <a:pt x="6" y="11"/>
                </a:lnTo>
                <a:lnTo>
                  <a:pt x="5" y="11"/>
                </a:lnTo>
                <a:lnTo>
                  <a:pt x="4" y="13"/>
                </a:lnTo>
                <a:lnTo>
                  <a:pt x="4" y="14"/>
                </a:lnTo>
                <a:lnTo>
                  <a:pt x="3" y="15"/>
                </a:lnTo>
                <a:lnTo>
                  <a:pt x="2" y="16"/>
                </a:lnTo>
                <a:lnTo>
                  <a:pt x="2" y="17"/>
                </a:lnTo>
                <a:lnTo>
                  <a:pt x="1" y="18"/>
                </a:lnTo>
                <a:lnTo>
                  <a:pt x="1" y="20"/>
                </a:lnTo>
                <a:lnTo>
                  <a:pt x="1" y="21"/>
                </a:lnTo>
                <a:lnTo>
                  <a:pt x="1" y="22"/>
                </a:lnTo>
                <a:lnTo>
                  <a:pt x="1" y="24"/>
                </a:lnTo>
                <a:lnTo>
                  <a:pt x="0" y="25"/>
                </a:lnTo>
                <a:lnTo>
                  <a:pt x="0" y="26"/>
                </a:lnTo>
                <a:lnTo>
                  <a:pt x="0" y="28"/>
                </a:lnTo>
                <a:lnTo>
                  <a:pt x="1" y="29"/>
                </a:lnTo>
                <a:lnTo>
                  <a:pt x="1" y="30"/>
                </a:lnTo>
                <a:lnTo>
                  <a:pt x="1" y="32"/>
                </a:lnTo>
                <a:lnTo>
                  <a:pt x="1" y="33"/>
                </a:lnTo>
                <a:lnTo>
                  <a:pt x="1" y="34"/>
                </a:lnTo>
                <a:lnTo>
                  <a:pt x="2" y="35"/>
                </a:lnTo>
                <a:lnTo>
                  <a:pt x="2" y="37"/>
                </a:lnTo>
                <a:lnTo>
                  <a:pt x="3" y="38"/>
                </a:lnTo>
                <a:lnTo>
                  <a:pt x="4" y="39"/>
                </a:lnTo>
                <a:lnTo>
                  <a:pt x="4" y="40"/>
                </a:lnTo>
                <a:lnTo>
                  <a:pt x="5" y="41"/>
                </a:lnTo>
                <a:lnTo>
                  <a:pt x="6" y="42"/>
                </a:lnTo>
                <a:lnTo>
                  <a:pt x="6" y="43"/>
                </a:lnTo>
                <a:lnTo>
                  <a:pt x="7" y="44"/>
                </a:lnTo>
                <a:lnTo>
                  <a:pt x="8" y="45"/>
                </a:lnTo>
                <a:lnTo>
                  <a:pt x="9" y="46"/>
                </a:lnTo>
                <a:lnTo>
                  <a:pt x="10" y="47"/>
                </a:lnTo>
                <a:lnTo>
                  <a:pt x="11" y="47"/>
                </a:lnTo>
                <a:lnTo>
                  <a:pt x="12" y="48"/>
                </a:lnTo>
                <a:lnTo>
                  <a:pt x="13" y="49"/>
                </a:lnTo>
                <a:lnTo>
                  <a:pt x="14" y="49"/>
                </a:lnTo>
                <a:lnTo>
                  <a:pt x="15" y="50"/>
                </a:lnTo>
                <a:lnTo>
                  <a:pt x="16" y="51"/>
                </a:lnTo>
                <a:lnTo>
                  <a:pt x="18" y="51"/>
                </a:lnTo>
                <a:lnTo>
                  <a:pt x="19" y="51"/>
                </a:lnTo>
                <a:lnTo>
                  <a:pt x="20" y="52"/>
                </a:lnTo>
                <a:lnTo>
                  <a:pt x="21" y="52"/>
                </a:lnTo>
                <a:lnTo>
                  <a:pt x="23" y="52"/>
                </a:lnTo>
                <a:lnTo>
                  <a:pt x="24" y="52"/>
                </a:lnTo>
                <a:lnTo>
                  <a:pt x="25" y="53"/>
                </a:lnTo>
                <a:lnTo>
                  <a:pt x="27" y="53"/>
                </a:lnTo>
                <a:close/>
              </a:path>
            </a:pathLst>
          </a:custGeom>
          <a:noFill/>
          <a:ln w="4763">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4" name="Freeform 138">
            <a:extLst>
              <a:ext uri="{FF2B5EF4-FFF2-40B4-BE49-F238E27FC236}">
                <a16:creationId xmlns:a16="http://schemas.microsoft.com/office/drawing/2014/main" id="{5CF8D83D-66CA-D63F-E6F2-782BFF191675}"/>
              </a:ext>
            </a:extLst>
          </p:cNvPr>
          <p:cNvSpPr>
            <a:spLocks/>
          </p:cNvSpPr>
          <p:nvPr/>
        </p:nvSpPr>
        <p:spPr bwMode="auto">
          <a:xfrm>
            <a:off x="8425288" y="4371206"/>
            <a:ext cx="50800" cy="50800"/>
          </a:xfrm>
          <a:custGeom>
            <a:avLst/>
            <a:gdLst>
              <a:gd name="T0" fmla="*/ 2147483647 w 32"/>
              <a:gd name="T1" fmla="*/ 2147483647 h 32"/>
              <a:gd name="T2" fmla="*/ 2147483647 w 32"/>
              <a:gd name="T3" fmla="*/ 2147483647 h 32"/>
              <a:gd name="T4" fmla="*/ 2147483647 w 32"/>
              <a:gd name="T5" fmla="*/ 2147483647 h 32"/>
              <a:gd name="T6" fmla="*/ 2147483647 w 32"/>
              <a:gd name="T7" fmla="*/ 2147483647 h 32"/>
              <a:gd name="T8" fmla="*/ 2147483647 w 32"/>
              <a:gd name="T9" fmla="*/ 2147483647 h 32"/>
              <a:gd name="T10" fmla="*/ 2147483647 w 32"/>
              <a:gd name="T11" fmla="*/ 2147483647 h 32"/>
              <a:gd name="T12" fmla="*/ 2147483647 w 32"/>
              <a:gd name="T13" fmla="*/ 2147483647 h 32"/>
              <a:gd name="T14" fmla="*/ 2147483647 w 32"/>
              <a:gd name="T15" fmla="*/ 2147483647 h 32"/>
              <a:gd name="T16" fmla="*/ 2147483647 w 32"/>
              <a:gd name="T17" fmla="*/ 2147483647 h 32"/>
              <a:gd name="T18" fmla="*/ 2147483647 w 32"/>
              <a:gd name="T19" fmla="*/ 2147483647 h 32"/>
              <a:gd name="T20" fmla="*/ 2147483647 w 32"/>
              <a:gd name="T21" fmla="*/ 2147483647 h 32"/>
              <a:gd name="T22" fmla="*/ 2147483647 w 32"/>
              <a:gd name="T23" fmla="*/ 2147483647 h 32"/>
              <a:gd name="T24" fmla="*/ 2147483647 w 32"/>
              <a:gd name="T25" fmla="*/ 2147483647 h 32"/>
              <a:gd name="T26" fmla="*/ 2147483647 w 32"/>
              <a:gd name="T27" fmla="*/ 2147483647 h 32"/>
              <a:gd name="T28" fmla="*/ 2147483647 w 32"/>
              <a:gd name="T29" fmla="*/ 0 h 32"/>
              <a:gd name="T30" fmla="*/ 2147483647 w 32"/>
              <a:gd name="T31" fmla="*/ 0 h 32"/>
              <a:gd name="T32" fmla="*/ 2147483647 w 32"/>
              <a:gd name="T33" fmla="*/ 0 h 32"/>
              <a:gd name="T34" fmla="*/ 2147483647 w 32"/>
              <a:gd name="T35" fmla="*/ 0 h 32"/>
              <a:gd name="T36" fmla="*/ 2147483647 w 32"/>
              <a:gd name="T37" fmla="*/ 2147483647 h 32"/>
              <a:gd name="T38" fmla="*/ 2147483647 w 32"/>
              <a:gd name="T39" fmla="*/ 2147483647 h 32"/>
              <a:gd name="T40" fmla="*/ 2147483647 w 32"/>
              <a:gd name="T41" fmla="*/ 2147483647 h 32"/>
              <a:gd name="T42" fmla="*/ 2147483647 w 32"/>
              <a:gd name="T43" fmla="*/ 2147483647 h 32"/>
              <a:gd name="T44" fmla="*/ 2147483647 w 32"/>
              <a:gd name="T45" fmla="*/ 2147483647 h 32"/>
              <a:gd name="T46" fmla="*/ 0 w 32"/>
              <a:gd name="T47" fmla="*/ 2147483647 h 32"/>
              <a:gd name="T48" fmla="*/ 0 w 32"/>
              <a:gd name="T49" fmla="*/ 2147483647 h 32"/>
              <a:gd name="T50" fmla="*/ 2147483647 w 32"/>
              <a:gd name="T51" fmla="*/ 2147483647 h 32"/>
              <a:gd name="T52" fmla="*/ 2147483647 w 32"/>
              <a:gd name="T53" fmla="*/ 2147483647 h 32"/>
              <a:gd name="T54" fmla="*/ 2147483647 w 32"/>
              <a:gd name="T55" fmla="*/ 2147483647 h 32"/>
              <a:gd name="T56" fmla="*/ 2147483647 w 32"/>
              <a:gd name="T57" fmla="*/ 2147483647 h 32"/>
              <a:gd name="T58" fmla="*/ 2147483647 w 32"/>
              <a:gd name="T59" fmla="*/ 2147483647 h 32"/>
              <a:gd name="T60" fmla="*/ 2147483647 w 32"/>
              <a:gd name="T61" fmla="*/ 2147483647 h 32"/>
              <a:gd name="T62" fmla="*/ 2147483647 w 32"/>
              <a:gd name="T63" fmla="*/ 2147483647 h 3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2"/>
              <a:gd name="T97" fmla="*/ 0 h 32"/>
              <a:gd name="T98" fmla="*/ 32 w 32"/>
              <a:gd name="T99" fmla="*/ 32 h 3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2" h="32">
                <a:moveTo>
                  <a:pt x="16" y="32"/>
                </a:moveTo>
                <a:lnTo>
                  <a:pt x="18" y="32"/>
                </a:lnTo>
                <a:lnTo>
                  <a:pt x="20" y="32"/>
                </a:lnTo>
                <a:lnTo>
                  <a:pt x="21" y="31"/>
                </a:lnTo>
                <a:lnTo>
                  <a:pt x="23" y="31"/>
                </a:lnTo>
                <a:lnTo>
                  <a:pt x="24" y="30"/>
                </a:lnTo>
                <a:lnTo>
                  <a:pt x="25" y="29"/>
                </a:lnTo>
                <a:lnTo>
                  <a:pt x="27" y="28"/>
                </a:lnTo>
                <a:lnTo>
                  <a:pt x="28" y="27"/>
                </a:lnTo>
                <a:lnTo>
                  <a:pt x="29" y="26"/>
                </a:lnTo>
                <a:lnTo>
                  <a:pt x="30" y="25"/>
                </a:lnTo>
                <a:lnTo>
                  <a:pt x="31" y="24"/>
                </a:lnTo>
                <a:lnTo>
                  <a:pt x="31" y="22"/>
                </a:lnTo>
                <a:lnTo>
                  <a:pt x="32" y="21"/>
                </a:lnTo>
                <a:lnTo>
                  <a:pt x="32" y="19"/>
                </a:lnTo>
                <a:lnTo>
                  <a:pt x="32" y="18"/>
                </a:lnTo>
                <a:lnTo>
                  <a:pt x="32" y="16"/>
                </a:lnTo>
                <a:lnTo>
                  <a:pt x="32" y="14"/>
                </a:lnTo>
                <a:lnTo>
                  <a:pt x="32" y="13"/>
                </a:lnTo>
                <a:lnTo>
                  <a:pt x="32" y="11"/>
                </a:lnTo>
                <a:lnTo>
                  <a:pt x="31" y="10"/>
                </a:lnTo>
                <a:lnTo>
                  <a:pt x="31" y="8"/>
                </a:lnTo>
                <a:lnTo>
                  <a:pt x="30" y="7"/>
                </a:lnTo>
                <a:lnTo>
                  <a:pt x="29" y="6"/>
                </a:lnTo>
                <a:lnTo>
                  <a:pt x="28" y="4"/>
                </a:lnTo>
                <a:lnTo>
                  <a:pt x="27" y="3"/>
                </a:lnTo>
                <a:lnTo>
                  <a:pt x="25" y="2"/>
                </a:lnTo>
                <a:lnTo>
                  <a:pt x="24" y="2"/>
                </a:lnTo>
                <a:lnTo>
                  <a:pt x="23" y="1"/>
                </a:lnTo>
                <a:lnTo>
                  <a:pt x="21" y="0"/>
                </a:lnTo>
                <a:lnTo>
                  <a:pt x="20" y="0"/>
                </a:lnTo>
                <a:lnTo>
                  <a:pt x="18" y="0"/>
                </a:lnTo>
                <a:lnTo>
                  <a:pt x="16" y="0"/>
                </a:lnTo>
                <a:lnTo>
                  <a:pt x="15" y="0"/>
                </a:lnTo>
                <a:lnTo>
                  <a:pt x="13" y="0"/>
                </a:lnTo>
                <a:lnTo>
                  <a:pt x="11" y="0"/>
                </a:lnTo>
                <a:lnTo>
                  <a:pt x="10" y="1"/>
                </a:lnTo>
                <a:lnTo>
                  <a:pt x="9" y="2"/>
                </a:lnTo>
                <a:lnTo>
                  <a:pt x="7" y="2"/>
                </a:lnTo>
                <a:lnTo>
                  <a:pt x="6" y="3"/>
                </a:lnTo>
                <a:lnTo>
                  <a:pt x="5" y="4"/>
                </a:lnTo>
                <a:lnTo>
                  <a:pt x="4" y="6"/>
                </a:lnTo>
                <a:lnTo>
                  <a:pt x="3" y="7"/>
                </a:lnTo>
                <a:lnTo>
                  <a:pt x="2" y="8"/>
                </a:lnTo>
                <a:lnTo>
                  <a:pt x="1" y="10"/>
                </a:lnTo>
                <a:lnTo>
                  <a:pt x="1" y="11"/>
                </a:lnTo>
                <a:lnTo>
                  <a:pt x="0" y="13"/>
                </a:lnTo>
                <a:lnTo>
                  <a:pt x="0" y="14"/>
                </a:lnTo>
                <a:lnTo>
                  <a:pt x="0" y="16"/>
                </a:lnTo>
                <a:lnTo>
                  <a:pt x="0" y="18"/>
                </a:lnTo>
                <a:lnTo>
                  <a:pt x="0" y="19"/>
                </a:lnTo>
                <a:lnTo>
                  <a:pt x="1" y="21"/>
                </a:lnTo>
                <a:lnTo>
                  <a:pt x="1" y="22"/>
                </a:lnTo>
                <a:lnTo>
                  <a:pt x="2" y="24"/>
                </a:lnTo>
                <a:lnTo>
                  <a:pt x="3" y="25"/>
                </a:lnTo>
                <a:lnTo>
                  <a:pt x="4" y="26"/>
                </a:lnTo>
                <a:lnTo>
                  <a:pt x="5" y="27"/>
                </a:lnTo>
                <a:lnTo>
                  <a:pt x="6" y="28"/>
                </a:lnTo>
                <a:lnTo>
                  <a:pt x="7" y="29"/>
                </a:lnTo>
                <a:lnTo>
                  <a:pt x="9" y="30"/>
                </a:lnTo>
                <a:lnTo>
                  <a:pt x="10" y="31"/>
                </a:lnTo>
                <a:lnTo>
                  <a:pt x="11" y="31"/>
                </a:lnTo>
                <a:lnTo>
                  <a:pt x="13" y="32"/>
                </a:lnTo>
                <a:lnTo>
                  <a:pt x="15" y="32"/>
                </a:lnTo>
                <a:lnTo>
                  <a:pt x="16" y="32"/>
                </a:lnTo>
                <a:close/>
              </a:path>
            </a:pathLst>
          </a:custGeom>
          <a:solidFill>
            <a:schemeClr val="bg1"/>
          </a:solidFill>
          <a:ln w="9525">
            <a:solidFill>
              <a:schemeClr val="tx1"/>
            </a:solidFill>
            <a:round/>
            <a:headEnd/>
            <a:tailEnd/>
          </a:ln>
        </p:spPr>
        <p:txBody>
          <a:bodyPr/>
          <a:lstStyle/>
          <a:p>
            <a:endParaRPr lang="zh-CN" altLang="en-US"/>
          </a:p>
        </p:txBody>
      </p:sp>
      <p:sp>
        <p:nvSpPr>
          <p:cNvPr id="85" name="Freeform 139">
            <a:extLst>
              <a:ext uri="{FF2B5EF4-FFF2-40B4-BE49-F238E27FC236}">
                <a16:creationId xmlns:a16="http://schemas.microsoft.com/office/drawing/2014/main" id="{9DE1F4BE-09A5-A9DF-DD76-819FDF0009AE}"/>
              </a:ext>
            </a:extLst>
          </p:cNvPr>
          <p:cNvSpPr>
            <a:spLocks/>
          </p:cNvSpPr>
          <p:nvPr/>
        </p:nvSpPr>
        <p:spPr bwMode="auto">
          <a:xfrm>
            <a:off x="8425288" y="4371206"/>
            <a:ext cx="50800" cy="50800"/>
          </a:xfrm>
          <a:custGeom>
            <a:avLst/>
            <a:gdLst>
              <a:gd name="T0" fmla="*/ 2147483647 w 32"/>
              <a:gd name="T1" fmla="*/ 2147483647 h 32"/>
              <a:gd name="T2" fmla="*/ 2147483647 w 32"/>
              <a:gd name="T3" fmla="*/ 2147483647 h 32"/>
              <a:gd name="T4" fmla="*/ 2147483647 w 32"/>
              <a:gd name="T5" fmla="*/ 2147483647 h 32"/>
              <a:gd name="T6" fmla="*/ 2147483647 w 32"/>
              <a:gd name="T7" fmla="*/ 2147483647 h 32"/>
              <a:gd name="T8" fmla="*/ 2147483647 w 32"/>
              <a:gd name="T9" fmla="*/ 2147483647 h 32"/>
              <a:gd name="T10" fmla="*/ 2147483647 w 32"/>
              <a:gd name="T11" fmla="*/ 2147483647 h 32"/>
              <a:gd name="T12" fmla="*/ 2147483647 w 32"/>
              <a:gd name="T13" fmla="*/ 2147483647 h 32"/>
              <a:gd name="T14" fmla="*/ 2147483647 w 32"/>
              <a:gd name="T15" fmla="*/ 2147483647 h 32"/>
              <a:gd name="T16" fmla="*/ 2147483647 w 32"/>
              <a:gd name="T17" fmla="*/ 2147483647 h 32"/>
              <a:gd name="T18" fmla="*/ 2147483647 w 32"/>
              <a:gd name="T19" fmla="*/ 2147483647 h 32"/>
              <a:gd name="T20" fmla="*/ 2147483647 w 32"/>
              <a:gd name="T21" fmla="*/ 2147483647 h 32"/>
              <a:gd name="T22" fmla="*/ 2147483647 w 32"/>
              <a:gd name="T23" fmla="*/ 2147483647 h 32"/>
              <a:gd name="T24" fmla="*/ 2147483647 w 32"/>
              <a:gd name="T25" fmla="*/ 2147483647 h 32"/>
              <a:gd name="T26" fmla="*/ 2147483647 w 32"/>
              <a:gd name="T27" fmla="*/ 2147483647 h 32"/>
              <a:gd name="T28" fmla="*/ 2147483647 w 32"/>
              <a:gd name="T29" fmla="*/ 0 h 32"/>
              <a:gd name="T30" fmla="*/ 2147483647 w 32"/>
              <a:gd name="T31" fmla="*/ 0 h 32"/>
              <a:gd name="T32" fmla="*/ 2147483647 w 32"/>
              <a:gd name="T33" fmla="*/ 0 h 32"/>
              <a:gd name="T34" fmla="*/ 2147483647 w 32"/>
              <a:gd name="T35" fmla="*/ 0 h 32"/>
              <a:gd name="T36" fmla="*/ 2147483647 w 32"/>
              <a:gd name="T37" fmla="*/ 2147483647 h 32"/>
              <a:gd name="T38" fmla="*/ 2147483647 w 32"/>
              <a:gd name="T39" fmla="*/ 2147483647 h 32"/>
              <a:gd name="T40" fmla="*/ 2147483647 w 32"/>
              <a:gd name="T41" fmla="*/ 2147483647 h 32"/>
              <a:gd name="T42" fmla="*/ 2147483647 w 32"/>
              <a:gd name="T43" fmla="*/ 2147483647 h 32"/>
              <a:gd name="T44" fmla="*/ 2147483647 w 32"/>
              <a:gd name="T45" fmla="*/ 2147483647 h 32"/>
              <a:gd name="T46" fmla="*/ 0 w 32"/>
              <a:gd name="T47" fmla="*/ 2147483647 h 32"/>
              <a:gd name="T48" fmla="*/ 0 w 32"/>
              <a:gd name="T49" fmla="*/ 2147483647 h 32"/>
              <a:gd name="T50" fmla="*/ 2147483647 w 32"/>
              <a:gd name="T51" fmla="*/ 2147483647 h 32"/>
              <a:gd name="T52" fmla="*/ 2147483647 w 32"/>
              <a:gd name="T53" fmla="*/ 2147483647 h 32"/>
              <a:gd name="T54" fmla="*/ 2147483647 w 32"/>
              <a:gd name="T55" fmla="*/ 2147483647 h 32"/>
              <a:gd name="T56" fmla="*/ 2147483647 w 32"/>
              <a:gd name="T57" fmla="*/ 2147483647 h 32"/>
              <a:gd name="T58" fmla="*/ 2147483647 w 32"/>
              <a:gd name="T59" fmla="*/ 2147483647 h 32"/>
              <a:gd name="T60" fmla="*/ 2147483647 w 32"/>
              <a:gd name="T61" fmla="*/ 2147483647 h 32"/>
              <a:gd name="T62" fmla="*/ 2147483647 w 32"/>
              <a:gd name="T63" fmla="*/ 2147483647 h 3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2"/>
              <a:gd name="T97" fmla="*/ 0 h 32"/>
              <a:gd name="T98" fmla="*/ 32 w 32"/>
              <a:gd name="T99" fmla="*/ 32 h 3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2" h="32">
                <a:moveTo>
                  <a:pt x="16" y="32"/>
                </a:moveTo>
                <a:lnTo>
                  <a:pt x="18" y="32"/>
                </a:lnTo>
                <a:lnTo>
                  <a:pt x="20" y="32"/>
                </a:lnTo>
                <a:lnTo>
                  <a:pt x="21" y="31"/>
                </a:lnTo>
                <a:lnTo>
                  <a:pt x="23" y="31"/>
                </a:lnTo>
                <a:lnTo>
                  <a:pt x="24" y="30"/>
                </a:lnTo>
                <a:lnTo>
                  <a:pt x="25" y="29"/>
                </a:lnTo>
                <a:lnTo>
                  <a:pt x="27" y="28"/>
                </a:lnTo>
                <a:lnTo>
                  <a:pt x="28" y="27"/>
                </a:lnTo>
                <a:lnTo>
                  <a:pt x="29" y="26"/>
                </a:lnTo>
                <a:lnTo>
                  <a:pt x="30" y="25"/>
                </a:lnTo>
                <a:lnTo>
                  <a:pt x="31" y="24"/>
                </a:lnTo>
                <a:lnTo>
                  <a:pt x="31" y="22"/>
                </a:lnTo>
                <a:lnTo>
                  <a:pt x="32" y="21"/>
                </a:lnTo>
                <a:lnTo>
                  <a:pt x="32" y="19"/>
                </a:lnTo>
                <a:lnTo>
                  <a:pt x="32" y="18"/>
                </a:lnTo>
                <a:lnTo>
                  <a:pt x="32" y="16"/>
                </a:lnTo>
                <a:lnTo>
                  <a:pt x="32" y="14"/>
                </a:lnTo>
                <a:lnTo>
                  <a:pt x="32" y="13"/>
                </a:lnTo>
                <a:lnTo>
                  <a:pt x="32" y="11"/>
                </a:lnTo>
                <a:lnTo>
                  <a:pt x="31" y="10"/>
                </a:lnTo>
                <a:lnTo>
                  <a:pt x="31" y="8"/>
                </a:lnTo>
                <a:lnTo>
                  <a:pt x="30" y="7"/>
                </a:lnTo>
                <a:lnTo>
                  <a:pt x="29" y="6"/>
                </a:lnTo>
                <a:lnTo>
                  <a:pt x="28" y="4"/>
                </a:lnTo>
                <a:lnTo>
                  <a:pt x="27" y="3"/>
                </a:lnTo>
                <a:lnTo>
                  <a:pt x="25" y="2"/>
                </a:lnTo>
                <a:lnTo>
                  <a:pt x="24" y="2"/>
                </a:lnTo>
                <a:lnTo>
                  <a:pt x="23" y="1"/>
                </a:lnTo>
                <a:lnTo>
                  <a:pt x="21" y="0"/>
                </a:lnTo>
                <a:lnTo>
                  <a:pt x="20" y="0"/>
                </a:lnTo>
                <a:lnTo>
                  <a:pt x="18" y="0"/>
                </a:lnTo>
                <a:lnTo>
                  <a:pt x="16" y="0"/>
                </a:lnTo>
                <a:lnTo>
                  <a:pt x="15" y="0"/>
                </a:lnTo>
                <a:lnTo>
                  <a:pt x="13" y="0"/>
                </a:lnTo>
                <a:lnTo>
                  <a:pt x="11" y="0"/>
                </a:lnTo>
                <a:lnTo>
                  <a:pt x="10" y="1"/>
                </a:lnTo>
                <a:lnTo>
                  <a:pt x="9" y="2"/>
                </a:lnTo>
                <a:lnTo>
                  <a:pt x="7" y="2"/>
                </a:lnTo>
                <a:lnTo>
                  <a:pt x="6" y="3"/>
                </a:lnTo>
                <a:lnTo>
                  <a:pt x="5" y="4"/>
                </a:lnTo>
                <a:lnTo>
                  <a:pt x="4" y="6"/>
                </a:lnTo>
                <a:lnTo>
                  <a:pt x="3" y="7"/>
                </a:lnTo>
                <a:lnTo>
                  <a:pt x="2" y="8"/>
                </a:lnTo>
                <a:lnTo>
                  <a:pt x="1" y="10"/>
                </a:lnTo>
                <a:lnTo>
                  <a:pt x="1" y="11"/>
                </a:lnTo>
                <a:lnTo>
                  <a:pt x="0" y="13"/>
                </a:lnTo>
                <a:lnTo>
                  <a:pt x="0" y="14"/>
                </a:lnTo>
                <a:lnTo>
                  <a:pt x="0" y="16"/>
                </a:lnTo>
                <a:lnTo>
                  <a:pt x="0" y="18"/>
                </a:lnTo>
                <a:lnTo>
                  <a:pt x="0" y="19"/>
                </a:lnTo>
                <a:lnTo>
                  <a:pt x="1" y="21"/>
                </a:lnTo>
                <a:lnTo>
                  <a:pt x="1" y="22"/>
                </a:lnTo>
                <a:lnTo>
                  <a:pt x="2" y="24"/>
                </a:lnTo>
                <a:lnTo>
                  <a:pt x="3" y="25"/>
                </a:lnTo>
                <a:lnTo>
                  <a:pt x="4" y="26"/>
                </a:lnTo>
                <a:lnTo>
                  <a:pt x="5" y="27"/>
                </a:lnTo>
                <a:lnTo>
                  <a:pt x="6" y="28"/>
                </a:lnTo>
                <a:lnTo>
                  <a:pt x="7" y="29"/>
                </a:lnTo>
                <a:lnTo>
                  <a:pt x="9" y="30"/>
                </a:lnTo>
                <a:lnTo>
                  <a:pt x="10" y="31"/>
                </a:lnTo>
                <a:lnTo>
                  <a:pt x="11" y="31"/>
                </a:lnTo>
                <a:lnTo>
                  <a:pt x="13" y="32"/>
                </a:lnTo>
                <a:lnTo>
                  <a:pt x="15" y="32"/>
                </a:lnTo>
                <a:lnTo>
                  <a:pt x="16" y="32"/>
                </a:lnTo>
              </a:path>
            </a:pathLst>
          </a:custGeom>
          <a:solidFill>
            <a:schemeClr val="tx1"/>
          </a:solidFill>
          <a:ln w="1588">
            <a:solidFill>
              <a:schemeClr val="tx1"/>
            </a:solidFill>
            <a:prstDash val="solid"/>
            <a:round/>
            <a:headEnd/>
            <a:tailEnd/>
          </a:ln>
        </p:spPr>
        <p:txBody>
          <a:bodyPr/>
          <a:lstStyle/>
          <a:p>
            <a:endParaRPr lang="zh-CN" altLang="en-US"/>
          </a:p>
        </p:txBody>
      </p:sp>
      <p:sp>
        <p:nvSpPr>
          <p:cNvPr id="86" name="Freeform 140">
            <a:extLst>
              <a:ext uri="{FF2B5EF4-FFF2-40B4-BE49-F238E27FC236}">
                <a16:creationId xmlns:a16="http://schemas.microsoft.com/office/drawing/2014/main" id="{A0269552-7672-1F9D-1C03-CFACE7E35CCE}"/>
              </a:ext>
            </a:extLst>
          </p:cNvPr>
          <p:cNvSpPr>
            <a:spLocks/>
          </p:cNvSpPr>
          <p:nvPr/>
        </p:nvSpPr>
        <p:spPr bwMode="auto">
          <a:xfrm>
            <a:off x="9031713" y="4371206"/>
            <a:ext cx="50800" cy="50800"/>
          </a:xfrm>
          <a:custGeom>
            <a:avLst/>
            <a:gdLst>
              <a:gd name="T0" fmla="*/ 2147483647 w 32"/>
              <a:gd name="T1" fmla="*/ 2147483647 h 32"/>
              <a:gd name="T2" fmla="*/ 2147483647 w 32"/>
              <a:gd name="T3" fmla="*/ 2147483647 h 32"/>
              <a:gd name="T4" fmla="*/ 2147483647 w 32"/>
              <a:gd name="T5" fmla="*/ 2147483647 h 32"/>
              <a:gd name="T6" fmla="*/ 2147483647 w 32"/>
              <a:gd name="T7" fmla="*/ 2147483647 h 32"/>
              <a:gd name="T8" fmla="*/ 2147483647 w 32"/>
              <a:gd name="T9" fmla="*/ 2147483647 h 32"/>
              <a:gd name="T10" fmla="*/ 2147483647 w 32"/>
              <a:gd name="T11" fmla="*/ 2147483647 h 32"/>
              <a:gd name="T12" fmla="*/ 2147483647 w 32"/>
              <a:gd name="T13" fmla="*/ 2147483647 h 32"/>
              <a:gd name="T14" fmla="*/ 2147483647 w 32"/>
              <a:gd name="T15" fmla="*/ 2147483647 h 32"/>
              <a:gd name="T16" fmla="*/ 2147483647 w 32"/>
              <a:gd name="T17" fmla="*/ 2147483647 h 32"/>
              <a:gd name="T18" fmla="*/ 2147483647 w 32"/>
              <a:gd name="T19" fmla="*/ 2147483647 h 32"/>
              <a:gd name="T20" fmla="*/ 2147483647 w 32"/>
              <a:gd name="T21" fmla="*/ 2147483647 h 32"/>
              <a:gd name="T22" fmla="*/ 2147483647 w 32"/>
              <a:gd name="T23" fmla="*/ 2147483647 h 32"/>
              <a:gd name="T24" fmla="*/ 2147483647 w 32"/>
              <a:gd name="T25" fmla="*/ 2147483647 h 32"/>
              <a:gd name="T26" fmla="*/ 2147483647 w 32"/>
              <a:gd name="T27" fmla="*/ 2147483647 h 32"/>
              <a:gd name="T28" fmla="*/ 2147483647 w 32"/>
              <a:gd name="T29" fmla="*/ 0 h 32"/>
              <a:gd name="T30" fmla="*/ 2147483647 w 32"/>
              <a:gd name="T31" fmla="*/ 0 h 32"/>
              <a:gd name="T32" fmla="*/ 2147483647 w 32"/>
              <a:gd name="T33" fmla="*/ 0 h 32"/>
              <a:gd name="T34" fmla="*/ 2147483647 w 32"/>
              <a:gd name="T35" fmla="*/ 0 h 32"/>
              <a:gd name="T36" fmla="*/ 2147483647 w 32"/>
              <a:gd name="T37" fmla="*/ 2147483647 h 32"/>
              <a:gd name="T38" fmla="*/ 2147483647 w 32"/>
              <a:gd name="T39" fmla="*/ 2147483647 h 32"/>
              <a:gd name="T40" fmla="*/ 2147483647 w 32"/>
              <a:gd name="T41" fmla="*/ 2147483647 h 32"/>
              <a:gd name="T42" fmla="*/ 2147483647 w 32"/>
              <a:gd name="T43" fmla="*/ 2147483647 h 32"/>
              <a:gd name="T44" fmla="*/ 0 w 32"/>
              <a:gd name="T45" fmla="*/ 2147483647 h 32"/>
              <a:gd name="T46" fmla="*/ 0 w 32"/>
              <a:gd name="T47" fmla="*/ 2147483647 h 32"/>
              <a:gd name="T48" fmla="*/ 0 w 32"/>
              <a:gd name="T49" fmla="*/ 2147483647 h 32"/>
              <a:gd name="T50" fmla="*/ 0 w 32"/>
              <a:gd name="T51" fmla="*/ 2147483647 h 32"/>
              <a:gd name="T52" fmla="*/ 2147483647 w 32"/>
              <a:gd name="T53" fmla="*/ 2147483647 h 32"/>
              <a:gd name="T54" fmla="*/ 2147483647 w 32"/>
              <a:gd name="T55" fmla="*/ 2147483647 h 32"/>
              <a:gd name="T56" fmla="*/ 2147483647 w 32"/>
              <a:gd name="T57" fmla="*/ 2147483647 h 32"/>
              <a:gd name="T58" fmla="*/ 2147483647 w 32"/>
              <a:gd name="T59" fmla="*/ 2147483647 h 32"/>
              <a:gd name="T60" fmla="*/ 2147483647 w 32"/>
              <a:gd name="T61" fmla="*/ 2147483647 h 32"/>
              <a:gd name="T62" fmla="*/ 2147483647 w 32"/>
              <a:gd name="T63" fmla="*/ 2147483647 h 3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2"/>
              <a:gd name="T97" fmla="*/ 0 h 32"/>
              <a:gd name="T98" fmla="*/ 32 w 32"/>
              <a:gd name="T99" fmla="*/ 32 h 3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2" h="32">
                <a:moveTo>
                  <a:pt x="16" y="32"/>
                </a:moveTo>
                <a:lnTo>
                  <a:pt x="18" y="32"/>
                </a:lnTo>
                <a:lnTo>
                  <a:pt x="19" y="32"/>
                </a:lnTo>
                <a:lnTo>
                  <a:pt x="21" y="31"/>
                </a:lnTo>
                <a:lnTo>
                  <a:pt x="22" y="31"/>
                </a:lnTo>
                <a:lnTo>
                  <a:pt x="24" y="30"/>
                </a:lnTo>
                <a:lnTo>
                  <a:pt x="25" y="29"/>
                </a:lnTo>
                <a:lnTo>
                  <a:pt x="26" y="28"/>
                </a:lnTo>
                <a:lnTo>
                  <a:pt x="27" y="27"/>
                </a:lnTo>
                <a:lnTo>
                  <a:pt x="28" y="26"/>
                </a:lnTo>
                <a:lnTo>
                  <a:pt x="29" y="25"/>
                </a:lnTo>
                <a:lnTo>
                  <a:pt x="30" y="24"/>
                </a:lnTo>
                <a:lnTo>
                  <a:pt x="31" y="22"/>
                </a:lnTo>
                <a:lnTo>
                  <a:pt x="31" y="21"/>
                </a:lnTo>
                <a:lnTo>
                  <a:pt x="32" y="19"/>
                </a:lnTo>
                <a:lnTo>
                  <a:pt x="32" y="18"/>
                </a:lnTo>
                <a:lnTo>
                  <a:pt x="32" y="16"/>
                </a:lnTo>
                <a:lnTo>
                  <a:pt x="32" y="14"/>
                </a:lnTo>
                <a:lnTo>
                  <a:pt x="32" y="13"/>
                </a:lnTo>
                <a:lnTo>
                  <a:pt x="31" y="11"/>
                </a:lnTo>
                <a:lnTo>
                  <a:pt x="31" y="10"/>
                </a:lnTo>
                <a:lnTo>
                  <a:pt x="30" y="8"/>
                </a:lnTo>
                <a:lnTo>
                  <a:pt x="29" y="7"/>
                </a:lnTo>
                <a:lnTo>
                  <a:pt x="28" y="6"/>
                </a:lnTo>
                <a:lnTo>
                  <a:pt x="27" y="4"/>
                </a:lnTo>
                <a:lnTo>
                  <a:pt x="26" y="3"/>
                </a:lnTo>
                <a:lnTo>
                  <a:pt x="25" y="2"/>
                </a:lnTo>
                <a:lnTo>
                  <a:pt x="24" y="2"/>
                </a:lnTo>
                <a:lnTo>
                  <a:pt x="22" y="1"/>
                </a:lnTo>
                <a:lnTo>
                  <a:pt x="21" y="0"/>
                </a:lnTo>
                <a:lnTo>
                  <a:pt x="19" y="0"/>
                </a:lnTo>
                <a:lnTo>
                  <a:pt x="18" y="0"/>
                </a:lnTo>
                <a:lnTo>
                  <a:pt x="16" y="0"/>
                </a:lnTo>
                <a:lnTo>
                  <a:pt x="14" y="0"/>
                </a:lnTo>
                <a:lnTo>
                  <a:pt x="13" y="0"/>
                </a:lnTo>
                <a:lnTo>
                  <a:pt x="11" y="0"/>
                </a:lnTo>
                <a:lnTo>
                  <a:pt x="10" y="1"/>
                </a:lnTo>
                <a:lnTo>
                  <a:pt x="8" y="2"/>
                </a:lnTo>
                <a:lnTo>
                  <a:pt x="7" y="2"/>
                </a:lnTo>
                <a:lnTo>
                  <a:pt x="6" y="3"/>
                </a:lnTo>
                <a:lnTo>
                  <a:pt x="4" y="4"/>
                </a:lnTo>
                <a:lnTo>
                  <a:pt x="3" y="6"/>
                </a:lnTo>
                <a:lnTo>
                  <a:pt x="2" y="7"/>
                </a:lnTo>
                <a:lnTo>
                  <a:pt x="2" y="8"/>
                </a:lnTo>
                <a:lnTo>
                  <a:pt x="1" y="10"/>
                </a:lnTo>
                <a:lnTo>
                  <a:pt x="0" y="11"/>
                </a:lnTo>
                <a:lnTo>
                  <a:pt x="0" y="13"/>
                </a:lnTo>
                <a:lnTo>
                  <a:pt x="0" y="14"/>
                </a:lnTo>
                <a:lnTo>
                  <a:pt x="0" y="16"/>
                </a:lnTo>
                <a:lnTo>
                  <a:pt x="0" y="18"/>
                </a:lnTo>
                <a:lnTo>
                  <a:pt x="0" y="19"/>
                </a:lnTo>
                <a:lnTo>
                  <a:pt x="0" y="21"/>
                </a:lnTo>
                <a:lnTo>
                  <a:pt x="1" y="22"/>
                </a:lnTo>
                <a:lnTo>
                  <a:pt x="2" y="24"/>
                </a:lnTo>
                <a:lnTo>
                  <a:pt x="2" y="25"/>
                </a:lnTo>
                <a:lnTo>
                  <a:pt x="3" y="26"/>
                </a:lnTo>
                <a:lnTo>
                  <a:pt x="4" y="27"/>
                </a:lnTo>
                <a:lnTo>
                  <a:pt x="6" y="28"/>
                </a:lnTo>
                <a:lnTo>
                  <a:pt x="7" y="29"/>
                </a:lnTo>
                <a:lnTo>
                  <a:pt x="8" y="30"/>
                </a:lnTo>
                <a:lnTo>
                  <a:pt x="10" y="31"/>
                </a:lnTo>
                <a:lnTo>
                  <a:pt x="11" y="31"/>
                </a:lnTo>
                <a:lnTo>
                  <a:pt x="13" y="32"/>
                </a:lnTo>
                <a:lnTo>
                  <a:pt x="14" y="32"/>
                </a:lnTo>
                <a:lnTo>
                  <a:pt x="16" y="32"/>
                </a:lnTo>
                <a:close/>
              </a:path>
            </a:pathLst>
          </a:custGeom>
          <a:solidFill>
            <a:srgbClr val="FFFFFF"/>
          </a:solidFill>
          <a:ln w="9525">
            <a:solidFill>
              <a:schemeClr val="tx1"/>
            </a:solidFill>
            <a:round/>
            <a:headEnd/>
            <a:tailEnd/>
          </a:ln>
        </p:spPr>
        <p:txBody>
          <a:bodyPr/>
          <a:lstStyle/>
          <a:p>
            <a:endParaRPr lang="zh-CN" altLang="en-US"/>
          </a:p>
        </p:txBody>
      </p:sp>
      <p:sp>
        <p:nvSpPr>
          <p:cNvPr id="87" name="Freeform 141">
            <a:extLst>
              <a:ext uri="{FF2B5EF4-FFF2-40B4-BE49-F238E27FC236}">
                <a16:creationId xmlns:a16="http://schemas.microsoft.com/office/drawing/2014/main" id="{09AE8B22-853C-3A87-68A2-792BBBC089A9}"/>
              </a:ext>
            </a:extLst>
          </p:cNvPr>
          <p:cNvSpPr>
            <a:spLocks/>
          </p:cNvSpPr>
          <p:nvPr/>
        </p:nvSpPr>
        <p:spPr bwMode="auto">
          <a:xfrm>
            <a:off x="9031713" y="4371206"/>
            <a:ext cx="50800" cy="50800"/>
          </a:xfrm>
          <a:custGeom>
            <a:avLst/>
            <a:gdLst>
              <a:gd name="T0" fmla="*/ 2147483647 w 32"/>
              <a:gd name="T1" fmla="*/ 2147483647 h 32"/>
              <a:gd name="T2" fmla="*/ 2147483647 w 32"/>
              <a:gd name="T3" fmla="*/ 2147483647 h 32"/>
              <a:gd name="T4" fmla="*/ 2147483647 w 32"/>
              <a:gd name="T5" fmla="*/ 2147483647 h 32"/>
              <a:gd name="T6" fmla="*/ 2147483647 w 32"/>
              <a:gd name="T7" fmla="*/ 2147483647 h 32"/>
              <a:gd name="T8" fmla="*/ 2147483647 w 32"/>
              <a:gd name="T9" fmla="*/ 2147483647 h 32"/>
              <a:gd name="T10" fmla="*/ 2147483647 w 32"/>
              <a:gd name="T11" fmla="*/ 2147483647 h 32"/>
              <a:gd name="T12" fmla="*/ 2147483647 w 32"/>
              <a:gd name="T13" fmla="*/ 2147483647 h 32"/>
              <a:gd name="T14" fmla="*/ 2147483647 w 32"/>
              <a:gd name="T15" fmla="*/ 2147483647 h 32"/>
              <a:gd name="T16" fmla="*/ 2147483647 w 32"/>
              <a:gd name="T17" fmla="*/ 2147483647 h 32"/>
              <a:gd name="T18" fmla="*/ 2147483647 w 32"/>
              <a:gd name="T19" fmla="*/ 2147483647 h 32"/>
              <a:gd name="T20" fmla="*/ 2147483647 w 32"/>
              <a:gd name="T21" fmla="*/ 2147483647 h 32"/>
              <a:gd name="T22" fmla="*/ 2147483647 w 32"/>
              <a:gd name="T23" fmla="*/ 2147483647 h 32"/>
              <a:gd name="T24" fmla="*/ 2147483647 w 32"/>
              <a:gd name="T25" fmla="*/ 2147483647 h 32"/>
              <a:gd name="T26" fmla="*/ 2147483647 w 32"/>
              <a:gd name="T27" fmla="*/ 2147483647 h 32"/>
              <a:gd name="T28" fmla="*/ 2147483647 w 32"/>
              <a:gd name="T29" fmla="*/ 0 h 32"/>
              <a:gd name="T30" fmla="*/ 2147483647 w 32"/>
              <a:gd name="T31" fmla="*/ 0 h 32"/>
              <a:gd name="T32" fmla="*/ 2147483647 w 32"/>
              <a:gd name="T33" fmla="*/ 0 h 32"/>
              <a:gd name="T34" fmla="*/ 2147483647 w 32"/>
              <a:gd name="T35" fmla="*/ 0 h 32"/>
              <a:gd name="T36" fmla="*/ 2147483647 w 32"/>
              <a:gd name="T37" fmla="*/ 2147483647 h 32"/>
              <a:gd name="T38" fmla="*/ 2147483647 w 32"/>
              <a:gd name="T39" fmla="*/ 2147483647 h 32"/>
              <a:gd name="T40" fmla="*/ 2147483647 w 32"/>
              <a:gd name="T41" fmla="*/ 2147483647 h 32"/>
              <a:gd name="T42" fmla="*/ 2147483647 w 32"/>
              <a:gd name="T43" fmla="*/ 2147483647 h 32"/>
              <a:gd name="T44" fmla="*/ 0 w 32"/>
              <a:gd name="T45" fmla="*/ 2147483647 h 32"/>
              <a:gd name="T46" fmla="*/ 0 w 32"/>
              <a:gd name="T47" fmla="*/ 2147483647 h 32"/>
              <a:gd name="T48" fmla="*/ 0 w 32"/>
              <a:gd name="T49" fmla="*/ 2147483647 h 32"/>
              <a:gd name="T50" fmla="*/ 0 w 32"/>
              <a:gd name="T51" fmla="*/ 2147483647 h 32"/>
              <a:gd name="T52" fmla="*/ 2147483647 w 32"/>
              <a:gd name="T53" fmla="*/ 2147483647 h 32"/>
              <a:gd name="T54" fmla="*/ 2147483647 w 32"/>
              <a:gd name="T55" fmla="*/ 2147483647 h 32"/>
              <a:gd name="T56" fmla="*/ 2147483647 w 32"/>
              <a:gd name="T57" fmla="*/ 2147483647 h 32"/>
              <a:gd name="T58" fmla="*/ 2147483647 w 32"/>
              <a:gd name="T59" fmla="*/ 2147483647 h 32"/>
              <a:gd name="T60" fmla="*/ 2147483647 w 32"/>
              <a:gd name="T61" fmla="*/ 2147483647 h 32"/>
              <a:gd name="T62" fmla="*/ 2147483647 w 32"/>
              <a:gd name="T63" fmla="*/ 2147483647 h 3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2"/>
              <a:gd name="T97" fmla="*/ 0 h 32"/>
              <a:gd name="T98" fmla="*/ 32 w 32"/>
              <a:gd name="T99" fmla="*/ 32 h 3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2" h="32">
                <a:moveTo>
                  <a:pt x="16" y="32"/>
                </a:moveTo>
                <a:lnTo>
                  <a:pt x="18" y="32"/>
                </a:lnTo>
                <a:lnTo>
                  <a:pt x="19" y="32"/>
                </a:lnTo>
                <a:lnTo>
                  <a:pt x="21" y="31"/>
                </a:lnTo>
                <a:lnTo>
                  <a:pt x="22" y="31"/>
                </a:lnTo>
                <a:lnTo>
                  <a:pt x="24" y="30"/>
                </a:lnTo>
                <a:lnTo>
                  <a:pt x="25" y="29"/>
                </a:lnTo>
                <a:lnTo>
                  <a:pt x="26" y="28"/>
                </a:lnTo>
                <a:lnTo>
                  <a:pt x="27" y="27"/>
                </a:lnTo>
                <a:lnTo>
                  <a:pt x="28" y="26"/>
                </a:lnTo>
                <a:lnTo>
                  <a:pt x="29" y="25"/>
                </a:lnTo>
                <a:lnTo>
                  <a:pt x="30" y="24"/>
                </a:lnTo>
                <a:lnTo>
                  <a:pt x="31" y="22"/>
                </a:lnTo>
                <a:lnTo>
                  <a:pt x="31" y="21"/>
                </a:lnTo>
                <a:lnTo>
                  <a:pt x="32" y="19"/>
                </a:lnTo>
                <a:lnTo>
                  <a:pt x="32" y="18"/>
                </a:lnTo>
                <a:lnTo>
                  <a:pt x="32" y="16"/>
                </a:lnTo>
                <a:lnTo>
                  <a:pt x="32" y="14"/>
                </a:lnTo>
                <a:lnTo>
                  <a:pt x="32" y="13"/>
                </a:lnTo>
                <a:lnTo>
                  <a:pt x="31" y="11"/>
                </a:lnTo>
                <a:lnTo>
                  <a:pt x="31" y="10"/>
                </a:lnTo>
                <a:lnTo>
                  <a:pt x="30" y="8"/>
                </a:lnTo>
                <a:lnTo>
                  <a:pt x="29" y="7"/>
                </a:lnTo>
                <a:lnTo>
                  <a:pt x="28" y="6"/>
                </a:lnTo>
                <a:lnTo>
                  <a:pt x="27" y="4"/>
                </a:lnTo>
                <a:lnTo>
                  <a:pt x="26" y="3"/>
                </a:lnTo>
                <a:lnTo>
                  <a:pt x="25" y="2"/>
                </a:lnTo>
                <a:lnTo>
                  <a:pt x="24" y="2"/>
                </a:lnTo>
                <a:lnTo>
                  <a:pt x="22" y="1"/>
                </a:lnTo>
                <a:lnTo>
                  <a:pt x="21" y="0"/>
                </a:lnTo>
                <a:lnTo>
                  <a:pt x="19" y="0"/>
                </a:lnTo>
                <a:lnTo>
                  <a:pt x="18" y="0"/>
                </a:lnTo>
                <a:lnTo>
                  <a:pt x="16" y="0"/>
                </a:lnTo>
                <a:lnTo>
                  <a:pt x="14" y="0"/>
                </a:lnTo>
                <a:lnTo>
                  <a:pt x="13" y="0"/>
                </a:lnTo>
                <a:lnTo>
                  <a:pt x="11" y="0"/>
                </a:lnTo>
                <a:lnTo>
                  <a:pt x="10" y="1"/>
                </a:lnTo>
                <a:lnTo>
                  <a:pt x="8" y="2"/>
                </a:lnTo>
                <a:lnTo>
                  <a:pt x="7" y="2"/>
                </a:lnTo>
                <a:lnTo>
                  <a:pt x="6" y="3"/>
                </a:lnTo>
                <a:lnTo>
                  <a:pt x="4" y="4"/>
                </a:lnTo>
                <a:lnTo>
                  <a:pt x="3" y="6"/>
                </a:lnTo>
                <a:lnTo>
                  <a:pt x="2" y="7"/>
                </a:lnTo>
                <a:lnTo>
                  <a:pt x="2" y="8"/>
                </a:lnTo>
                <a:lnTo>
                  <a:pt x="1" y="10"/>
                </a:lnTo>
                <a:lnTo>
                  <a:pt x="0" y="11"/>
                </a:lnTo>
                <a:lnTo>
                  <a:pt x="0" y="13"/>
                </a:lnTo>
                <a:lnTo>
                  <a:pt x="0" y="14"/>
                </a:lnTo>
                <a:lnTo>
                  <a:pt x="0" y="16"/>
                </a:lnTo>
                <a:lnTo>
                  <a:pt x="0" y="18"/>
                </a:lnTo>
                <a:lnTo>
                  <a:pt x="0" y="19"/>
                </a:lnTo>
                <a:lnTo>
                  <a:pt x="0" y="21"/>
                </a:lnTo>
                <a:lnTo>
                  <a:pt x="1" y="22"/>
                </a:lnTo>
                <a:lnTo>
                  <a:pt x="2" y="24"/>
                </a:lnTo>
                <a:lnTo>
                  <a:pt x="2" y="25"/>
                </a:lnTo>
                <a:lnTo>
                  <a:pt x="3" y="26"/>
                </a:lnTo>
                <a:lnTo>
                  <a:pt x="4" y="27"/>
                </a:lnTo>
                <a:lnTo>
                  <a:pt x="6" y="28"/>
                </a:lnTo>
                <a:lnTo>
                  <a:pt x="7" y="29"/>
                </a:lnTo>
                <a:lnTo>
                  <a:pt x="8" y="30"/>
                </a:lnTo>
                <a:lnTo>
                  <a:pt x="10" y="31"/>
                </a:lnTo>
                <a:lnTo>
                  <a:pt x="11" y="31"/>
                </a:lnTo>
                <a:lnTo>
                  <a:pt x="13" y="32"/>
                </a:lnTo>
                <a:lnTo>
                  <a:pt x="14" y="32"/>
                </a:lnTo>
                <a:lnTo>
                  <a:pt x="16" y="32"/>
                </a:lnTo>
              </a:path>
            </a:pathLst>
          </a:custGeom>
          <a:solidFill>
            <a:schemeClr val="tx1"/>
          </a:solidFill>
          <a:ln w="1588">
            <a:solidFill>
              <a:schemeClr val="tx1"/>
            </a:solidFill>
            <a:prstDash val="solid"/>
            <a:round/>
            <a:headEnd/>
            <a:tailEnd/>
          </a:ln>
        </p:spPr>
        <p:txBody>
          <a:bodyPr/>
          <a:lstStyle/>
          <a:p>
            <a:endParaRPr lang="zh-CN" altLang="en-US"/>
          </a:p>
        </p:txBody>
      </p:sp>
      <p:sp>
        <p:nvSpPr>
          <p:cNvPr id="88" name="Freeform 142">
            <a:extLst>
              <a:ext uri="{FF2B5EF4-FFF2-40B4-BE49-F238E27FC236}">
                <a16:creationId xmlns:a16="http://schemas.microsoft.com/office/drawing/2014/main" id="{8A0856D4-4680-CF22-75CC-64B467881D83}"/>
              </a:ext>
            </a:extLst>
          </p:cNvPr>
          <p:cNvSpPr>
            <a:spLocks/>
          </p:cNvSpPr>
          <p:nvPr/>
        </p:nvSpPr>
        <p:spPr bwMode="auto">
          <a:xfrm>
            <a:off x="7980788" y="4291831"/>
            <a:ext cx="52388" cy="52388"/>
          </a:xfrm>
          <a:custGeom>
            <a:avLst/>
            <a:gdLst>
              <a:gd name="T0" fmla="*/ 2147483647 w 33"/>
              <a:gd name="T1" fmla="*/ 2147483647 h 33"/>
              <a:gd name="T2" fmla="*/ 2147483647 w 33"/>
              <a:gd name="T3" fmla="*/ 2147483647 h 33"/>
              <a:gd name="T4" fmla="*/ 2147483647 w 33"/>
              <a:gd name="T5" fmla="*/ 2147483647 h 33"/>
              <a:gd name="T6" fmla="*/ 2147483647 w 33"/>
              <a:gd name="T7" fmla="*/ 2147483647 h 33"/>
              <a:gd name="T8" fmla="*/ 2147483647 w 33"/>
              <a:gd name="T9" fmla="*/ 2147483647 h 33"/>
              <a:gd name="T10" fmla="*/ 2147483647 w 33"/>
              <a:gd name="T11" fmla="*/ 2147483647 h 33"/>
              <a:gd name="T12" fmla="*/ 2147483647 w 33"/>
              <a:gd name="T13" fmla="*/ 2147483647 h 33"/>
              <a:gd name="T14" fmla="*/ 2147483647 w 33"/>
              <a:gd name="T15" fmla="*/ 2147483647 h 33"/>
              <a:gd name="T16" fmla="*/ 2147483647 w 33"/>
              <a:gd name="T17" fmla="*/ 2147483647 h 33"/>
              <a:gd name="T18" fmla="*/ 2147483647 w 33"/>
              <a:gd name="T19" fmla="*/ 2147483647 h 33"/>
              <a:gd name="T20" fmla="*/ 2147483647 w 33"/>
              <a:gd name="T21" fmla="*/ 2147483647 h 33"/>
              <a:gd name="T22" fmla="*/ 2147483647 w 33"/>
              <a:gd name="T23" fmla="*/ 2147483647 h 33"/>
              <a:gd name="T24" fmla="*/ 2147483647 w 33"/>
              <a:gd name="T25" fmla="*/ 2147483647 h 33"/>
              <a:gd name="T26" fmla="*/ 2147483647 w 33"/>
              <a:gd name="T27" fmla="*/ 2147483647 h 33"/>
              <a:gd name="T28" fmla="*/ 2147483647 w 33"/>
              <a:gd name="T29" fmla="*/ 2147483647 h 33"/>
              <a:gd name="T30" fmla="*/ 2147483647 w 33"/>
              <a:gd name="T31" fmla="*/ 0 h 33"/>
              <a:gd name="T32" fmla="*/ 2147483647 w 33"/>
              <a:gd name="T33" fmla="*/ 0 h 33"/>
              <a:gd name="T34" fmla="*/ 2147483647 w 33"/>
              <a:gd name="T35" fmla="*/ 2147483647 h 33"/>
              <a:gd name="T36" fmla="*/ 2147483647 w 33"/>
              <a:gd name="T37" fmla="*/ 2147483647 h 33"/>
              <a:gd name="T38" fmla="*/ 2147483647 w 33"/>
              <a:gd name="T39" fmla="*/ 2147483647 h 33"/>
              <a:gd name="T40" fmla="*/ 2147483647 w 33"/>
              <a:gd name="T41" fmla="*/ 2147483647 h 33"/>
              <a:gd name="T42" fmla="*/ 2147483647 w 33"/>
              <a:gd name="T43" fmla="*/ 2147483647 h 33"/>
              <a:gd name="T44" fmla="*/ 2147483647 w 33"/>
              <a:gd name="T45" fmla="*/ 2147483647 h 33"/>
              <a:gd name="T46" fmla="*/ 0 w 33"/>
              <a:gd name="T47" fmla="*/ 2147483647 h 33"/>
              <a:gd name="T48" fmla="*/ 0 w 33"/>
              <a:gd name="T49" fmla="*/ 2147483647 h 33"/>
              <a:gd name="T50" fmla="*/ 2147483647 w 33"/>
              <a:gd name="T51" fmla="*/ 2147483647 h 33"/>
              <a:gd name="T52" fmla="*/ 2147483647 w 33"/>
              <a:gd name="T53" fmla="*/ 2147483647 h 33"/>
              <a:gd name="T54" fmla="*/ 2147483647 w 33"/>
              <a:gd name="T55" fmla="*/ 2147483647 h 33"/>
              <a:gd name="T56" fmla="*/ 2147483647 w 33"/>
              <a:gd name="T57" fmla="*/ 2147483647 h 33"/>
              <a:gd name="T58" fmla="*/ 2147483647 w 33"/>
              <a:gd name="T59" fmla="*/ 2147483647 h 33"/>
              <a:gd name="T60" fmla="*/ 2147483647 w 33"/>
              <a:gd name="T61" fmla="*/ 2147483647 h 33"/>
              <a:gd name="T62" fmla="*/ 2147483647 w 33"/>
              <a:gd name="T63" fmla="*/ 2147483647 h 3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
              <a:gd name="T97" fmla="*/ 0 h 33"/>
              <a:gd name="T98" fmla="*/ 33 w 33"/>
              <a:gd name="T99" fmla="*/ 33 h 3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 h="33">
                <a:moveTo>
                  <a:pt x="16" y="33"/>
                </a:moveTo>
                <a:lnTo>
                  <a:pt x="18" y="32"/>
                </a:lnTo>
                <a:lnTo>
                  <a:pt x="20" y="32"/>
                </a:lnTo>
                <a:lnTo>
                  <a:pt x="21" y="32"/>
                </a:lnTo>
                <a:lnTo>
                  <a:pt x="23" y="31"/>
                </a:lnTo>
                <a:lnTo>
                  <a:pt x="24" y="31"/>
                </a:lnTo>
                <a:lnTo>
                  <a:pt x="25" y="30"/>
                </a:lnTo>
                <a:lnTo>
                  <a:pt x="27" y="29"/>
                </a:lnTo>
                <a:lnTo>
                  <a:pt x="28" y="28"/>
                </a:lnTo>
                <a:lnTo>
                  <a:pt x="29" y="27"/>
                </a:lnTo>
                <a:lnTo>
                  <a:pt x="30" y="25"/>
                </a:lnTo>
                <a:lnTo>
                  <a:pt x="31" y="24"/>
                </a:lnTo>
                <a:lnTo>
                  <a:pt x="31" y="23"/>
                </a:lnTo>
                <a:lnTo>
                  <a:pt x="32" y="21"/>
                </a:lnTo>
                <a:lnTo>
                  <a:pt x="32" y="20"/>
                </a:lnTo>
                <a:lnTo>
                  <a:pt x="33" y="18"/>
                </a:lnTo>
                <a:lnTo>
                  <a:pt x="33" y="16"/>
                </a:lnTo>
                <a:lnTo>
                  <a:pt x="33" y="15"/>
                </a:lnTo>
                <a:lnTo>
                  <a:pt x="32" y="13"/>
                </a:lnTo>
                <a:lnTo>
                  <a:pt x="32" y="12"/>
                </a:lnTo>
                <a:lnTo>
                  <a:pt x="31" y="10"/>
                </a:lnTo>
                <a:lnTo>
                  <a:pt x="31" y="9"/>
                </a:lnTo>
                <a:lnTo>
                  <a:pt x="30" y="7"/>
                </a:lnTo>
                <a:lnTo>
                  <a:pt x="29" y="6"/>
                </a:lnTo>
                <a:lnTo>
                  <a:pt x="28" y="5"/>
                </a:lnTo>
                <a:lnTo>
                  <a:pt x="27" y="4"/>
                </a:lnTo>
                <a:lnTo>
                  <a:pt x="25" y="3"/>
                </a:lnTo>
                <a:lnTo>
                  <a:pt x="24" y="2"/>
                </a:lnTo>
                <a:lnTo>
                  <a:pt x="23" y="1"/>
                </a:lnTo>
                <a:lnTo>
                  <a:pt x="21" y="1"/>
                </a:lnTo>
                <a:lnTo>
                  <a:pt x="20" y="0"/>
                </a:lnTo>
                <a:lnTo>
                  <a:pt x="18" y="0"/>
                </a:lnTo>
                <a:lnTo>
                  <a:pt x="16" y="0"/>
                </a:lnTo>
                <a:lnTo>
                  <a:pt x="15" y="0"/>
                </a:lnTo>
                <a:lnTo>
                  <a:pt x="13" y="0"/>
                </a:lnTo>
                <a:lnTo>
                  <a:pt x="12" y="1"/>
                </a:lnTo>
                <a:lnTo>
                  <a:pt x="10" y="1"/>
                </a:lnTo>
                <a:lnTo>
                  <a:pt x="9" y="2"/>
                </a:lnTo>
                <a:lnTo>
                  <a:pt x="7" y="3"/>
                </a:lnTo>
                <a:lnTo>
                  <a:pt x="6" y="4"/>
                </a:lnTo>
                <a:lnTo>
                  <a:pt x="5" y="5"/>
                </a:lnTo>
                <a:lnTo>
                  <a:pt x="4" y="6"/>
                </a:lnTo>
                <a:lnTo>
                  <a:pt x="3" y="7"/>
                </a:lnTo>
                <a:lnTo>
                  <a:pt x="2" y="9"/>
                </a:lnTo>
                <a:lnTo>
                  <a:pt x="2" y="10"/>
                </a:lnTo>
                <a:lnTo>
                  <a:pt x="1" y="12"/>
                </a:lnTo>
                <a:lnTo>
                  <a:pt x="1" y="13"/>
                </a:lnTo>
                <a:lnTo>
                  <a:pt x="0" y="15"/>
                </a:lnTo>
                <a:lnTo>
                  <a:pt x="0" y="16"/>
                </a:lnTo>
                <a:lnTo>
                  <a:pt x="0" y="18"/>
                </a:lnTo>
                <a:lnTo>
                  <a:pt x="1" y="20"/>
                </a:lnTo>
                <a:lnTo>
                  <a:pt x="1" y="21"/>
                </a:lnTo>
                <a:lnTo>
                  <a:pt x="2" y="23"/>
                </a:lnTo>
                <a:lnTo>
                  <a:pt x="2" y="24"/>
                </a:lnTo>
                <a:lnTo>
                  <a:pt x="3" y="25"/>
                </a:lnTo>
                <a:lnTo>
                  <a:pt x="4" y="27"/>
                </a:lnTo>
                <a:lnTo>
                  <a:pt x="5" y="28"/>
                </a:lnTo>
                <a:lnTo>
                  <a:pt x="6" y="29"/>
                </a:lnTo>
                <a:lnTo>
                  <a:pt x="7" y="30"/>
                </a:lnTo>
                <a:lnTo>
                  <a:pt x="9" y="31"/>
                </a:lnTo>
                <a:lnTo>
                  <a:pt x="10" y="31"/>
                </a:lnTo>
                <a:lnTo>
                  <a:pt x="12" y="32"/>
                </a:lnTo>
                <a:lnTo>
                  <a:pt x="13" y="32"/>
                </a:lnTo>
                <a:lnTo>
                  <a:pt x="15" y="32"/>
                </a:lnTo>
                <a:lnTo>
                  <a:pt x="16" y="33"/>
                </a:lnTo>
                <a:close/>
              </a:path>
            </a:pathLst>
          </a:custGeom>
          <a:solidFill>
            <a:srgbClr val="FFFFFF"/>
          </a:solidFill>
          <a:ln w="9525">
            <a:solidFill>
              <a:schemeClr val="tx1"/>
            </a:solidFill>
            <a:round/>
            <a:headEnd/>
            <a:tailEnd/>
          </a:ln>
        </p:spPr>
        <p:txBody>
          <a:bodyPr/>
          <a:lstStyle/>
          <a:p>
            <a:endParaRPr lang="zh-CN" altLang="en-US"/>
          </a:p>
        </p:txBody>
      </p:sp>
      <p:sp>
        <p:nvSpPr>
          <p:cNvPr id="89" name="Freeform 143">
            <a:extLst>
              <a:ext uri="{FF2B5EF4-FFF2-40B4-BE49-F238E27FC236}">
                <a16:creationId xmlns:a16="http://schemas.microsoft.com/office/drawing/2014/main" id="{933D360B-0454-BBD7-91DA-0FDB6033630F}"/>
              </a:ext>
            </a:extLst>
          </p:cNvPr>
          <p:cNvSpPr>
            <a:spLocks/>
          </p:cNvSpPr>
          <p:nvPr/>
        </p:nvSpPr>
        <p:spPr bwMode="auto">
          <a:xfrm>
            <a:off x="7980788" y="4291831"/>
            <a:ext cx="52388" cy="52388"/>
          </a:xfrm>
          <a:custGeom>
            <a:avLst/>
            <a:gdLst>
              <a:gd name="T0" fmla="*/ 2147483647 w 33"/>
              <a:gd name="T1" fmla="*/ 2147483647 h 33"/>
              <a:gd name="T2" fmla="*/ 2147483647 w 33"/>
              <a:gd name="T3" fmla="*/ 2147483647 h 33"/>
              <a:gd name="T4" fmla="*/ 2147483647 w 33"/>
              <a:gd name="T5" fmla="*/ 2147483647 h 33"/>
              <a:gd name="T6" fmla="*/ 2147483647 w 33"/>
              <a:gd name="T7" fmla="*/ 2147483647 h 33"/>
              <a:gd name="T8" fmla="*/ 2147483647 w 33"/>
              <a:gd name="T9" fmla="*/ 2147483647 h 33"/>
              <a:gd name="T10" fmla="*/ 2147483647 w 33"/>
              <a:gd name="T11" fmla="*/ 2147483647 h 33"/>
              <a:gd name="T12" fmla="*/ 2147483647 w 33"/>
              <a:gd name="T13" fmla="*/ 2147483647 h 33"/>
              <a:gd name="T14" fmla="*/ 2147483647 w 33"/>
              <a:gd name="T15" fmla="*/ 2147483647 h 33"/>
              <a:gd name="T16" fmla="*/ 2147483647 w 33"/>
              <a:gd name="T17" fmla="*/ 2147483647 h 33"/>
              <a:gd name="T18" fmla="*/ 2147483647 w 33"/>
              <a:gd name="T19" fmla="*/ 2147483647 h 33"/>
              <a:gd name="T20" fmla="*/ 2147483647 w 33"/>
              <a:gd name="T21" fmla="*/ 2147483647 h 33"/>
              <a:gd name="T22" fmla="*/ 2147483647 w 33"/>
              <a:gd name="T23" fmla="*/ 2147483647 h 33"/>
              <a:gd name="T24" fmla="*/ 2147483647 w 33"/>
              <a:gd name="T25" fmla="*/ 2147483647 h 33"/>
              <a:gd name="T26" fmla="*/ 2147483647 w 33"/>
              <a:gd name="T27" fmla="*/ 2147483647 h 33"/>
              <a:gd name="T28" fmla="*/ 2147483647 w 33"/>
              <a:gd name="T29" fmla="*/ 2147483647 h 33"/>
              <a:gd name="T30" fmla="*/ 2147483647 w 33"/>
              <a:gd name="T31" fmla="*/ 0 h 33"/>
              <a:gd name="T32" fmla="*/ 2147483647 w 33"/>
              <a:gd name="T33" fmla="*/ 0 h 33"/>
              <a:gd name="T34" fmla="*/ 2147483647 w 33"/>
              <a:gd name="T35" fmla="*/ 2147483647 h 33"/>
              <a:gd name="T36" fmla="*/ 2147483647 w 33"/>
              <a:gd name="T37" fmla="*/ 2147483647 h 33"/>
              <a:gd name="T38" fmla="*/ 2147483647 w 33"/>
              <a:gd name="T39" fmla="*/ 2147483647 h 33"/>
              <a:gd name="T40" fmla="*/ 2147483647 w 33"/>
              <a:gd name="T41" fmla="*/ 2147483647 h 33"/>
              <a:gd name="T42" fmla="*/ 2147483647 w 33"/>
              <a:gd name="T43" fmla="*/ 2147483647 h 33"/>
              <a:gd name="T44" fmla="*/ 2147483647 w 33"/>
              <a:gd name="T45" fmla="*/ 2147483647 h 33"/>
              <a:gd name="T46" fmla="*/ 0 w 33"/>
              <a:gd name="T47" fmla="*/ 2147483647 h 33"/>
              <a:gd name="T48" fmla="*/ 0 w 33"/>
              <a:gd name="T49" fmla="*/ 2147483647 h 33"/>
              <a:gd name="T50" fmla="*/ 2147483647 w 33"/>
              <a:gd name="T51" fmla="*/ 2147483647 h 33"/>
              <a:gd name="T52" fmla="*/ 2147483647 w 33"/>
              <a:gd name="T53" fmla="*/ 2147483647 h 33"/>
              <a:gd name="T54" fmla="*/ 2147483647 w 33"/>
              <a:gd name="T55" fmla="*/ 2147483647 h 33"/>
              <a:gd name="T56" fmla="*/ 2147483647 w 33"/>
              <a:gd name="T57" fmla="*/ 2147483647 h 33"/>
              <a:gd name="T58" fmla="*/ 2147483647 w 33"/>
              <a:gd name="T59" fmla="*/ 2147483647 h 33"/>
              <a:gd name="T60" fmla="*/ 2147483647 w 33"/>
              <a:gd name="T61" fmla="*/ 2147483647 h 33"/>
              <a:gd name="T62" fmla="*/ 2147483647 w 33"/>
              <a:gd name="T63" fmla="*/ 2147483647 h 3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
              <a:gd name="T97" fmla="*/ 0 h 33"/>
              <a:gd name="T98" fmla="*/ 33 w 33"/>
              <a:gd name="T99" fmla="*/ 33 h 3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 h="33">
                <a:moveTo>
                  <a:pt x="16" y="33"/>
                </a:moveTo>
                <a:lnTo>
                  <a:pt x="18" y="32"/>
                </a:lnTo>
                <a:lnTo>
                  <a:pt x="20" y="32"/>
                </a:lnTo>
                <a:lnTo>
                  <a:pt x="21" y="32"/>
                </a:lnTo>
                <a:lnTo>
                  <a:pt x="23" y="31"/>
                </a:lnTo>
                <a:lnTo>
                  <a:pt x="24" y="31"/>
                </a:lnTo>
                <a:lnTo>
                  <a:pt x="25" y="30"/>
                </a:lnTo>
                <a:lnTo>
                  <a:pt x="27" y="29"/>
                </a:lnTo>
                <a:lnTo>
                  <a:pt x="28" y="28"/>
                </a:lnTo>
                <a:lnTo>
                  <a:pt x="29" y="27"/>
                </a:lnTo>
                <a:lnTo>
                  <a:pt x="30" y="25"/>
                </a:lnTo>
                <a:lnTo>
                  <a:pt x="31" y="24"/>
                </a:lnTo>
                <a:lnTo>
                  <a:pt x="31" y="23"/>
                </a:lnTo>
                <a:lnTo>
                  <a:pt x="32" y="21"/>
                </a:lnTo>
                <a:lnTo>
                  <a:pt x="32" y="20"/>
                </a:lnTo>
                <a:lnTo>
                  <a:pt x="33" y="18"/>
                </a:lnTo>
                <a:lnTo>
                  <a:pt x="33" y="16"/>
                </a:lnTo>
                <a:lnTo>
                  <a:pt x="33" y="15"/>
                </a:lnTo>
                <a:lnTo>
                  <a:pt x="32" y="13"/>
                </a:lnTo>
                <a:lnTo>
                  <a:pt x="32" y="12"/>
                </a:lnTo>
                <a:lnTo>
                  <a:pt x="31" y="10"/>
                </a:lnTo>
                <a:lnTo>
                  <a:pt x="31" y="9"/>
                </a:lnTo>
                <a:lnTo>
                  <a:pt x="30" y="7"/>
                </a:lnTo>
                <a:lnTo>
                  <a:pt x="29" y="6"/>
                </a:lnTo>
                <a:lnTo>
                  <a:pt x="28" y="5"/>
                </a:lnTo>
                <a:lnTo>
                  <a:pt x="27" y="4"/>
                </a:lnTo>
                <a:lnTo>
                  <a:pt x="25" y="3"/>
                </a:lnTo>
                <a:lnTo>
                  <a:pt x="24" y="2"/>
                </a:lnTo>
                <a:lnTo>
                  <a:pt x="23" y="1"/>
                </a:lnTo>
                <a:lnTo>
                  <a:pt x="21" y="1"/>
                </a:lnTo>
                <a:lnTo>
                  <a:pt x="20" y="0"/>
                </a:lnTo>
                <a:lnTo>
                  <a:pt x="18" y="0"/>
                </a:lnTo>
                <a:lnTo>
                  <a:pt x="16" y="0"/>
                </a:lnTo>
                <a:lnTo>
                  <a:pt x="15" y="0"/>
                </a:lnTo>
                <a:lnTo>
                  <a:pt x="13" y="0"/>
                </a:lnTo>
                <a:lnTo>
                  <a:pt x="12" y="1"/>
                </a:lnTo>
                <a:lnTo>
                  <a:pt x="10" y="1"/>
                </a:lnTo>
                <a:lnTo>
                  <a:pt x="9" y="2"/>
                </a:lnTo>
                <a:lnTo>
                  <a:pt x="7" y="3"/>
                </a:lnTo>
                <a:lnTo>
                  <a:pt x="6" y="4"/>
                </a:lnTo>
                <a:lnTo>
                  <a:pt x="5" y="5"/>
                </a:lnTo>
                <a:lnTo>
                  <a:pt x="4" y="6"/>
                </a:lnTo>
                <a:lnTo>
                  <a:pt x="3" y="7"/>
                </a:lnTo>
                <a:lnTo>
                  <a:pt x="2" y="9"/>
                </a:lnTo>
                <a:lnTo>
                  <a:pt x="2" y="10"/>
                </a:lnTo>
                <a:lnTo>
                  <a:pt x="1" y="12"/>
                </a:lnTo>
                <a:lnTo>
                  <a:pt x="1" y="13"/>
                </a:lnTo>
                <a:lnTo>
                  <a:pt x="0" y="15"/>
                </a:lnTo>
                <a:lnTo>
                  <a:pt x="0" y="16"/>
                </a:lnTo>
                <a:lnTo>
                  <a:pt x="0" y="18"/>
                </a:lnTo>
                <a:lnTo>
                  <a:pt x="1" y="20"/>
                </a:lnTo>
                <a:lnTo>
                  <a:pt x="1" y="21"/>
                </a:lnTo>
                <a:lnTo>
                  <a:pt x="2" y="23"/>
                </a:lnTo>
                <a:lnTo>
                  <a:pt x="2" y="24"/>
                </a:lnTo>
                <a:lnTo>
                  <a:pt x="3" y="25"/>
                </a:lnTo>
                <a:lnTo>
                  <a:pt x="4" y="27"/>
                </a:lnTo>
                <a:lnTo>
                  <a:pt x="5" y="28"/>
                </a:lnTo>
                <a:lnTo>
                  <a:pt x="6" y="29"/>
                </a:lnTo>
                <a:lnTo>
                  <a:pt x="7" y="30"/>
                </a:lnTo>
                <a:lnTo>
                  <a:pt x="9" y="31"/>
                </a:lnTo>
                <a:lnTo>
                  <a:pt x="10" y="31"/>
                </a:lnTo>
                <a:lnTo>
                  <a:pt x="12" y="32"/>
                </a:lnTo>
                <a:lnTo>
                  <a:pt x="13" y="32"/>
                </a:lnTo>
                <a:lnTo>
                  <a:pt x="15" y="32"/>
                </a:lnTo>
                <a:lnTo>
                  <a:pt x="16" y="33"/>
                </a:lnTo>
              </a:path>
            </a:pathLst>
          </a:custGeom>
          <a:solidFill>
            <a:schemeClr val="tx1"/>
          </a:solidFill>
          <a:ln w="1588">
            <a:solidFill>
              <a:schemeClr val="tx1"/>
            </a:solidFill>
            <a:prstDash val="solid"/>
            <a:round/>
            <a:headEnd/>
            <a:tailEnd/>
          </a:ln>
        </p:spPr>
        <p:txBody>
          <a:bodyPr/>
          <a:lstStyle/>
          <a:p>
            <a:endParaRPr lang="zh-CN" altLang="en-US"/>
          </a:p>
        </p:txBody>
      </p:sp>
      <p:sp>
        <p:nvSpPr>
          <p:cNvPr id="90" name="Freeform 144">
            <a:extLst>
              <a:ext uri="{FF2B5EF4-FFF2-40B4-BE49-F238E27FC236}">
                <a16:creationId xmlns:a16="http://schemas.microsoft.com/office/drawing/2014/main" id="{A96E57AD-E5E7-7246-A928-988D1F7EC2FC}"/>
              </a:ext>
            </a:extLst>
          </p:cNvPr>
          <p:cNvSpPr>
            <a:spLocks/>
          </p:cNvSpPr>
          <p:nvPr/>
        </p:nvSpPr>
        <p:spPr bwMode="auto">
          <a:xfrm>
            <a:off x="8517363" y="4153719"/>
            <a:ext cx="52388" cy="52387"/>
          </a:xfrm>
          <a:custGeom>
            <a:avLst/>
            <a:gdLst>
              <a:gd name="T0" fmla="*/ 2147483647 w 33"/>
              <a:gd name="T1" fmla="*/ 2147483647 h 33"/>
              <a:gd name="T2" fmla="*/ 2147483647 w 33"/>
              <a:gd name="T3" fmla="*/ 2147483647 h 33"/>
              <a:gd name="T4" fmla="*/ 2147483647 w 33"/>
              <a:gd name="T5" fmla="*/ 2147483647 h 33"/>
              <a:gd name="T6" fmla="*/ 2147483647 w 33"/>
              <a:gd name="T7" fmla="*/ 2147483647 h 33"/>
              <a:gd name="T8" fmla="*/ 2147483647 w 33"/>
              <a:gd name="T9" fmla="*/ 2147483647 h 33"/>
              <a:gd name="T10" fmla="*/ 2147483647 w 33"/>
              <a:gd name="T11" fmla="*/ 2147483647 h 33"/>
              <a:gd name="T12" fmla="*/ 2147483647 w 33"/>
              <a:gd name="T13" fmla="*/ 2147483647 h 33"/>
              <a:gd name="T14" fmla="*/ 2147483647 w 33"/>
              <a:gd name="T15" fmla="*/ 2147483647 h 33"/>
              <a:gd name="T16" fmla="*/ 2147483647 w 33"/>
              <a:gd name="T17" fmla="*/ 2147483647 h 33"/>
              <a:gd name="T18" fmla="*/ 2147483647 w 33"/>
              <a:gd name="T19" fmla="*/ 2147483647 h 33"/>
              <a:gd name="T20" fmla="*/ 2147483647 w 33"/>
              <a:gd name="T21" fmla="*/ 2147483647 h 33"/>
              <a:gd name="T22" fmla="*/ 2147483647 w 33"/>
              <a:gd name="T23" fmla="*/ 2147483647 h 33"/>
              <a:gd name="T24" fmla="*/ 2147483647 w 33"/>
              <a:gd name="T25" fmla="*/ 2147483647 h 33"/>
              <a:gd name="T26" fmla="*/ 2147483647 w 33"/>
              <a:gd name="T27" fmla="*/ 2147483647 h 33"/>
              <a:gd name="T28" fmla="*/ 2147483647 w 33"/>
              <a:gd name="T29" fmla="*/ 2147483647 h 33"/>
              <a:gd name="T30" fmla="*/ 2147483647 w 33"/>
              <a:gd name="T31" fmla="*/ 0 h 33"/>
              <a:gd name="T32" fmla="*/ 2147483647 w 33"/>
              <a:gd name="T33" fmla="*/ 0 h 33"/>
              <a:gd name="T34" fmla="*/ 2147483647 w 33"/>
              <a:gd name="T35" fmla="*/ 2147483647 h 33"/>
              <a:gd name="T36" fmla="*/ 2147483647 w 33"/>
              <a:gd name="T37" fmla="*/ 2147483647 h 33"/>
              <a:gd name="T38" fmla="*/ 2147483647 w 33"/>
              <a:gd name="T39" fmla="*/ 2147483647 h 33"/>
              <a:gd name="T40" fmla="*/ 2147483647 w 33"/>
              <a:gd name="T41" fmla="*/ 2147483647 h 33"/>
              <a:gd name="T42" fmla="*/ 2147483647 w 33"/>
              <a:gd name="T43" fmla="*/ 2147483647 h 33"/>
              <a:gd name="T44" fmla="*/ 2147483647 w 33"/>
              <a:gd name="T45" fmla="*/ 2147483647 h 33"/>
              <a:gd name="T46" fmla="*/ 0 w 33"/>
              <a:gd name="T47" fmla="*/ 2147483647 h 33"/>
              <a:gd name="T48" fmla="*/ 0 w 33"/>
              <a:gd name="T49" fmla="*/ 2147483647 h 33"/>
              <a:gd name="T50" fmla="*/ 2147483647 w 33"/>
              <a:gd name="T51" fmla="*/ 2147483647 h 33"/>
              <a:gd name="T52" fmla="*/ 2147483647 w 33"/>
              <a:gd name="T53" fmla="*/ 2147483647 h 33"/>
              <a:gd name="T54" fmla="*/ 2147483647 w 33"/>
              <a:gd name="T55" fmla="*/ 2147483647 h 33"/>
              <a:gd name="T56" fmla="*/ 2147483647 w 33"/>
              <a:gd name="T57" fmla="*/ 2147483647 h 33"/>
              <a:gd name="T58" fmla="*/ 2147483647 w 33"/>
              <a:gd name="T59" fmla="*/ 2147483647 h 33"/>
              <a:gd name="T60" fmla="*/ 2147483647 w 33"/>
              <a:gd name="T61" fmla="*/ 2147483647 h 33"/>
              <a:gd name="T62" fmla="*/ 2147483647 w 33"/>
              <a:gd name="T63" fmla="*/ 2147483647 h 3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
              <a:gd name="T97" fmla="*/ 0 h 33"/>
              <a:gd name="T98" fmla="*/ 33 w 33"/>
              <a:gd name="T99" fmla="*/ 33 h 3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 h="33">
                <a:moveTo>
                  <a:pt x="17" y="33"/>
                </a:moveTo>
                <a:lnTo>
                  <a:pt x="18" y="33"/>
                </a:lnTo>
                <a:lnTo>
                  <a:pt x="20" y="32"/>
                </a:lnTo>
                <a:lnTo>
                  <a:pt x="21" y="32"/>
                </a:lnTo>
                <a:lnTo>
                  <a:pt x="23" y="31"/>
                </a:lnTo>
                <a:lnTo>
                  <a:pt x="24" y="31"/>
                </a:lnTo>
                <a:lnTo>
                  <a:pt x="26" y="30"/>
                </a:lnTo>
                <a:lnTo>
                  <a:pt x="27" y="29"/>
                </a:lnTo>
                <a:lnTo>
                  <a:pt x="28" y="28"/>
                </a:lnTo>
                <a:lnTo>
                  <a:pt x="29" y="27"/>
                </a:lnTo>
                <a:lnTo>
                  <a:pt x="30" y="25"/>
                </a:lnTo>
                <a:lnTo>
                  <a:pt x="31" y="24"/>
                </a:lnTo>
                <a:lnTo>
                  <a:pt x="32" y="23"/>
                </a:lnTo>
                <a:lnTo>
                  <a:pt x="32" y="21"/>
                </a:lnTo>
                <a:lnTo>
                  <a:pt x="33" y="20"/>
                </a:lnTo>
                <a:lnTo>
                  <a:pt x="33" y="18"/>
                </a:lnTo>
                <a:lnTo>
                  <a:pt x="33" y="16"/>
                </a:lnTo>
                <a:lnTo>
                  <a:pt x="33" y="15"/>
                </a:lnTo>
                <a:lnTo>
                  <a:pt x="33" y="13"/>
                </a:lnTo>
                <a:lnTo>
                  <a:pt x="32" y="12"/>
                </a:lnTo>
                <a:lnTo>
                  <a:pt x="32" y="10"/>
                </a:lnTo>
                <a:lnTo>
                  <a:pt x="31" y="9"/>
                </a:lnTo>
                <a:lnTo>
                  <a:pt x="30" y="7"/>
                </a:lnTo>
                <a:lnTo>
                  <a:pt x="29" y="6"/>
                </a:lnTo>
                <a:lnTo>
                  <a:pt x="28" y="5"/>
                </a:lnTo>
                <a:lnTo>
                  <a:pt x="27" y="4"/>
                </a:lnTo>
                <a:lnTo>
                  <a:pt x="26" y="3"/>
                </a:lnTo>
                <a:lnTo>
                  <a:pt x="24" y="2"/>
                </a:lnTo>
                <a:lnTo>
                  <a:pt x="23" y="2"/>
                </a:lnTo>
                <a:lnTo>
                  <a:pt x="21" y="1"/>
                </a:lnTo>
                <a:lnTo>
                  <a:pt x="20" y="1"/>
                </a:lnTo>
                <a:lnTo>
                  <a:pt x="18" y="0"/>
                </a:lnTo>
                <a:lnTo>
                  <a:pt x="17" y="0"/>
                </a:lnTo>
                <a:lnTo>
                  <a:pt x="15" y="0"/>
                </a:lnTo>
                <a:lnTo>
                  <a:pt x="13" y="1"/>
                </a:lnTo>
                <a:lnTo>
                  <a:pt x="12" y="1"/>
                </a:lnTo>
                <a:lnTo>
                  <a:pt x="10" y="2"/>
                </a:lnTo>
                <a:lnTo>
                  <a:pt x="9" y="2"/>
                </a:lnTo>
                <a:lnTo>
                  <a:pt x="8" y="3"/>
                </a:lnTo>
                <a:lnTo>
                  <a:pt x="6" y="4"/>
                </a:lnTo>
                <a:lnTo>
                  <a:pt x="5" y="5"/>
                </a:lnTo>
                <a:lnTo>
                  <a:pt x="4" y="6"/>
                </a:lnTo>
                <a:lnTo>
                  <a:pt x="3" y="7"/>
                </a:lnTo>
                <a:lnTo>
                  <a:pt x="2" y="9"/>
                </a:lnTo>
                <a:lnTo>
                  <a:pt x="2" y="10"/>
                </a:lnTo>
                <a:lnTo>
                  <a:pt x="1" y="12"/>
                </a:lnTo>
                <a:lnTo>
                  <a:pt x="1" y="13"/>
                </a:lnTo>
                <a:lnTo>
                  <a:pt x="0" y="15"/>
                </a:lnTo>
                <a:lnTo>
                  <a:pt x="0" y="16"/>
                </a:lnTo>
                <a:lnTo>
                  <a:pt x="0" y="18"/>
                </a:lnTo>
                <a:lnTo>
                  <a:pt x="1" y="20"/>
                </a:lnTo>
                <a:lnTo>
                  <a:pt x="1" y="21"/>
                </a:lnTo>
                <a:lnTo>
                  <a:pt x="2" y="23"/>
                </a:lnTo>
                <a:lnTo>
                  <a:pt x="2" y="24"/>
                </a:lnTo>
                <a:lnTo>
                  <a:pt x="3" y="25"/>
                </a:lnTo>
                <a:lnTo>
                  <a:pt x="4" y="27"/>
                </a:lnTo>
                <a:lnTo>
                  <a:pt x="5" y="28"/>
                </a:lnTo>
                <a:lnTo>
                  <a:pt x="6" y="29"/>
                </a:lnTo>
                <a:lnTo>
                  <a:pt x="8" y="30"/>
                </a:lnTo>
                <a:lnTo>
                  <a:pt x="9" y="31"/>
                </a:lnTo>
                <a:lnTo>
                  <a:pt x="10" y="31"/>
                </a:lnTo>
                <a:lnTo>
                  <a:pt x="12" y="32"/>
                </a:lnTo>
                <a:lnTo>
                  <a:pt x="13" y="32"/>
                </a:lnTo>
                <a:lnTo>
                  <a:pt x="15" y="33"/>
                </a:lnTo>
                <a:lnTo>
                  <a:pt x="17" y="33"/>
                </a:lnTo>
                <a:close/>
              </a:path>
            </a:pathLst>
          </a:custGeom>
          <a:solidFill>
            <a:srgbClr val="FFFFFF"/>
          </a:solidFill>
          <a:ln w="9525">
            <a:solidFill>
              <a:schemeClr val="tx1"/>
            </a:solidFill>
            <a:round/>
            <a:headEnd/>
            <a:tailEnd/>
          </a:ln>
        </p:spPr>
        <p:txBody>
          <a:bodyPr/>
          <a:lstStyle/>
          <a:p>
            <a:endParaRPr lang="zh-CN" altLang="en-US"/>
          </a:p>
        </p:txBody>
      </p:sp>
      <p:sp>
        <p:nvSpPr>
          <p:cNvPr id="91" name="Freeform 145">
            <a:extLst>
              <a:ext uri="{FF2B5EF4-FFF2-40B4-BE49-F238E27FC236}">
                <a16:creationId xmlns:a16="http://schemas.microsoft.com/office/drawing/2014/main" id="{DA3C2C82-5759-2122-4857-6839DDB0B923}"/>
              </a:ext>
            </a:extLst>
          </p:cNvPr>
          <p:cNvSpPr>
            <a:spLocks/>
          </p:cNvSpPr>
          <p:nvPr/>
        </p:nvSpPr>
        <p:spPr bwMode="auto">
          <a:xfrm>
            <a:off x="8517363" y="4153719"/>
            <a:ext cx="52388" cy="52387"/>
          </a:xfrm>
          <a:custGeom>
            <a:avLst/>
            <a:gdLst>
              <a:gd name="T0" fmla="*/ 2147483647 w 33"/>
              <a:gd name="T1" fmla="*/ 2147483647 h 33"/>
              <a:gd name="T2" fmla="*/ 2147483647 w 33"/>
              <a:gd name="T3" fmla="*/ 2147483647 h 33"/>
              <a:gd name="T4" fmla="*/ 2147483647 w 33"/>
              <a:gd name="T5" fmla="*/ 2147483647 h 33"/>
              <a:gd name="T6" fmla="*/ 2147483647 w 33"/>
              <a:gd name="T7" fmla="*/ 2147483647 h 33"/>
              <a:gd name="T8" fmla="*/ 2147483647 w 33"/>
              <a:gd name="T9" fmla="*/ 2147483647 h 33"/>
              <a:gd name="T10" fmla="*/ 2147483647 w 33"/>
              <a:gd name="T11" fmla="*/ 2147483647 h 33"/>
              <a:gd name="T12" fmla="*/ 2147483647 w 33"/>
              <a:gd name="T13" fmla="*/ 2147483647 h 33"/>
              <a:gd name="T14" fmla="*/ 2147483647 w 33"/>
              <a:gd name="T15" fmla="*/ 2147483647 h 33"/>
              <a:gd name="T16" fmla="*/ 2147483647 w 33"/>
              <a:gd name="T17" fmla="*/ 2147483647 h 33"/>
              <a:gd name="T18" fmla="*/ 2147483647 w 33"/>
              <a:gd name="T19" fmla="*/ 2147483647 h 33"/>
              <a:gd name="T20" fmla="*/ 2147483647 w 33"/>
              <a:gd name="T21" fmla="*/ 2147483647 h 33"/>
              <a:gd name="T22" fmla="*/ 2147483647 w 33"/>
              <a:gd name="T23" fmla="*/ 2147483647 h 33"/>
              <a:gd name="T24" fmla="*/ 2147483647 w 33"/>
              <a:gd name="T25" fmla="*/ 2147483647 h 33"/>
              <a:gd name="T26" fmla="*/ 2147483647 w 33"/>
              <a:gd name="T27" fmla="*/ 2147483647 h 33"/>
              <a:gd name="T28" fmla="*/ 2147483647 w 33"/>
              <a:gd name="T29" fmla="*/ 2147483647 h 33"/>
              <a:gd name="T30" fmla="*/ 2147483647 w 33"/>
              <a:gd name="T31" fmla="*/ 0 h 33"/>
              <a:gd name="T32" fmla="*/ 2147483647 w 33"/>
              <a:gd name="T33" fmla="*/ 0 h 33"/>
              <a:gd name="T34" fmla="*/ 2147483647 w 33"/>
              <a:gd name="T35" fmla="*/ 2147483647 h 33"/>
              <a:gd name="T36" fmla="*/ 2147483647 w 33"/>
              <a:gd name="T37" fmla="*/ 2147483647 h 33"/>
              <a:gd name="T38" fmla="*/ 2147483647 w 33"/>
              <a:gd name="T39" fmla="*/ 2147483647 h 33"/>
              <a:gd name="T40" fmla="*/ 2147483647 w 33"/>
              <a:gd name="T41" fmla="*/ 2147483647 h 33"/>
              <a:gd name="T42" fmla="*/ 2147483647 w 33"/>
              <a:gd name="T43" fmla="*/ 2147483647 h 33"/>
              <a:gd name="T44" fmla="*/ 2147483647 w 33"/>
              <a:gd name="T45" fmla="*/ 2147483647 h 33"/>
              <a:gd name="T46" fmla="*/ 0 w 33"/>
              <a:gd name="T47" fmla="*/ 2147483647 h 33"/>
              <a:gd name="T48" fmla="*/ 0 w 33"/>
              <a:gd name="T49" fmla="*/ 2147483647 h 33"/>
              <a:gd name="T50" fmla="*/ 2147483647 w 33"/>
              <a:gd name="T51" fmla="*/ 2147483647 h 33"/>
              <a:gd name="T52" fmla="*/ 2147483647 w 33"/>
              <a:gd name="T53" fmla="*/ 2147483647 h 33"/>
              <a:gd name="T54" fmla="*/ 2147483647 w 33"/>
              <a:gd name="T55" fmla="*/ 2147483647 h 33"/>
              <a:gd name="T56" fmla="*/ 2147483647 w 33"/>
              <a:gd name="T57" fmla="*/ 2147483647 h 33"/>
              <a:gd name="T58" fmla="*/ 2147483647 w 33"/>
              <a:gd name="T59" fmla="*/ 2147483647 h 33"/>
              <a:gd name="T60" fmla="*/ 2147483647 w 33"/>
              <a:gd name="T61" fmla="*/ 2147483647 h 33"/>
              <a:gd name="T62" fmla="*/ 2147483647 w 33"/>
              <a:gd name="T63" fmla="*/ 2147483647 h 3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
              <a:gd name="T97" fmla="*/ 0 h 33"/>
              <a:gd name="T98" fmla="*/ 33 w 33"/>
              <a:gd name="T99" fmla="*/ 33 h 3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 h="33">
                <a:moveTo>
                  <a:pt x="17" y="33"/>
                </a:moveTo>
                <a:lnTo>
                  <a:pt x="18" y="33"/>
                </a:lnTo>
                <a:lnTo>
                  <a:pt x="20" y="32"/>
                </a:lnTo>
                <a:lnTo>
                  <a:pt x="21" y="32"/>
                </a:lnTo>
                <a:lnTo>
                  <a:pt x="23" y="31"/>
                </a:lnTo>
                <a:lnTo>
                  <a:pt x="24" y="31"/>
                </a:lnTo>
                <a:lnTo>
                  <a:pt x="26" y="30"/>
                </a:lnTo>
                <a:lnTo>
                  <a:pt x="27" y="29"/>
                </a:lnTo>
                <a:lnTo>
                  <a:pt x="28" y="28"/>
                </a:lnTo>
                <a:lnTo>
                  <a:pt x="29" y="27"/>
                </a:lnTo>
                <a:lnTo>
                  <a:pt x="30" y="25"/>
                </a:lnTo>
                <a:lnTo>
                  <a:pt x="31" y="24"/>
                </a:lnTo>
                <a:lnTo>
                  <a:pt x="32" y="23"/>
                </a:lnTo>
                <a:lnTo>
                  <a:pt x="32" y="21"/>
                </a:lnTo>
                <a:lnTo>
                  <a:pt x="33" y="20"/>
                </a:lnTo>
                <a:lnTo>
                  <a:pt x="33" y="18"/>
                </a:lnTo>
                <a:lnTo>
                  <a:pt x="33" y="16"/>
                </a:lnTo>
                <a:lnTo>
                  <a:pt x="33" y="15"/>
                </a:lnTo>
                <a:lnTo>
                  <a:pt x="33" y="13"/>
                </a:lnTo>
                <a:lnTo>
                  <a:pt x="32" y="12"/>
                </a:lnTo>
                <a:lnTo>
                  <a:pt x="32" y="10"/>
                </a:lnTo>
                <a:lnTo>
                  <a:pt x="31" y="9"/>
                </a:lnTo>
                <a:lnTo>
                  <a:pt x="30" y="7"/>
                </a:lnTo>
                <a:lnTo>
                  <a:pt x="29" y="6"/>
                </a:lnTo>
                <a:lnTo>
                  <a:pt x="28" y="5"/>
                </a:lnTo>
                <a:lnTo>
                  <a:pt x="27" y="4"/>
                </a:lnTo>
                <a:lnTo>
                  <a:pt x="26" y="3"/>
                </a:lnTo>
                <a:lnTo>
                  <a:pt x="24" y="2"/>
                </a:lnTo>
                <a:lnTo>
                  <a:pt x="23" y="2"/>
                </a:lnTo>
                <a:lnTo>
                  <a:pt x="21" y="1"/>
                </a:lnTo>
                <a:lnTo>
                  <a:pt x="20" y="1"/>
                </a:lnTo>
                <a:lnTo>
                  <a:pt x="18" y="0"/>
                </a:lnTo>
                <a:lnTo>
                  <a:pt x="17" y="0"/>
                </a:lnTo>
                <a:lnTo>
                  <a:pt x="15" y="0"/>
                </a:lnTo>
                <a:lnTo>
                  <a:pt x="13" y="1"/>
                </a:lnTo>
                <a:lnTo>
                  <a:pt x="12" y="1"/>
                </a:lnTo>
                <a:lnTo>
                  <a:pt x="10" y="2"/>
                </a:lnTo>
                <a:lnTo>
                  <a:pt x="9" y="2"/>
                </a:lnTo>
                <a:lnTo>
                  <a:pt x="8" y="3"/>
                </a:lnTo>
                <a:lnTo>
                  <a:pt x="6" y="4"/>
                </a:lnTo>
                <a:lnTo>
                  <a:pt x="5" y="5"/>
                </a:lnTo>
                <a:lnTo>
                  <a:pt x="4" y="6"/>
                </a:lnTo>
                <a:lnTo>
                  <a:pt x="3" y="7"/>
                </a:lnTo>
                <a:lnTo>
                  <a:pt x="2" y="9"/>
                </a:lnTo>
                <a:lnTo>
                  <a:pt x="2" y="10"/>
                </a:lnTo>
                <a:lnTo>
                  <a:pt x="1" y="12"/>
                </a:lnTo>
                <a:lnTo>
                  <a:pt x="1" y="13"/>
                </a:lnTo>
                <a:lnTo>
                  <a:pt x="0" y="15"/>
                </a:lnTo>
                <a:lnTo>
                  <a:pt x="0" y="16"/>
                </a:lnTo>
                <a:lnTo>
                  <a:pt x="0" y="18"/>
                </a:lnTo>
                <a:lnTo>
                  <a:pt x="1" y="20"/>
                </a:lnTo>
                <a:lnTo>
                  <a:pt x="1" y="21"/>
                </a:lnTo>
                <a:lnTo>
                  <a:pt x="2" y="23"/>
                </a:lnTo>
                <a:lnTo>
                  <a:pt x="2" y="24"/>
                </a:lnTo>
                <a:lnTo>
                  <a:pt x="3" y="25"/>
                </a:lnTo>
                <a:lnTo>
                  <a:pt x="4" y="27"/>
                </a:lnTo>
                <a:lnTo>
                  <a:pt x="5" y="28"/>
                </a:lnTo>
                <a:lnTo>
                  <a:pt x="6" y="29"/>
                </a:lnTo>
                <a:lnTo>
                  <a:pt x="8" y="30"/>
                </a:lnTo>
                <a:lnTo>
                  <a:pt x="9" y="31"/>
                </a:lnTo>
                <a:lnTo>
                  <a:pt x="10" y="31"/>
                </a:lnTo>
                <a:lnTo>
                  <a:pt x="12" y="32"/>
                </a:lnTo>
                <a:lnTo>
                  <a:pt x="13" y="32"/>
                </a:lnTo>
                <a:lnTo>
                  <a:pt x="15" y="33"/>
                </a:lnTo>
                <a:lnTo>
                  <a:pt x="17" y="33"/>
                </a:lnTo>
              </a:path>
            </a:pathLst>
          </a:custGeom>
          <a:solidFill>
            <a:schemeClr val="tx1"/>
          </a:solidFill>
          <a:ln w="1588">
            <a:solidFill>
              <a:schemeClr val="tx1"/>
            </a:solidFill>
            <a:prstDash val="solid"/>
            <a:round/>
            <a:headEnd/>
            <a:tailEnd/>
          </a:ln>
        </p:spPr>
        <p:txBody>
          <a:bodyPr/>
          <a:lstStyle/>
          <a:p>
            <a:endParaRPr lang="zh-CN" altLang="en-US"/>
          </a:p>
        </p:txBody>
      </p:sp>
      <p:sp>
        <p:nvSpPr>
          <p:cNvPr id="92" name="Freeform 146">
            <a:extLst>
              <a:ext uri="{FF2B5EF4-FFF2-40B4-BE49-F238E27FC236}">
                <a16:creationId xmlns:a16="http://schemas.microsoft.com/office/drawing/2014/main" id="{A5CB90BA-0F2B-61FA-8690-198F255475F3}"/>
              </a:ext>
            </a:extLst>
          </p:cNvPr>
          <p:cNvSpPr>
            <a:spLocks/>
          </p:cNvSpPr>
          <p:nvPr/>
        </p:nvSpPr>
        <p:spPr bwMode="auto">
          <a:xfrm>
            <a:off x="7852201" y="4517256"/>
            <a:ext cx="84137" cy="84138"/>
          </a:xfrm>
          <a:custGeom>
            <a:avLst/>
            <a:gdLst>
              <a:gd name="T0" fmla="*/ 2147483647 w 53"/>
              <a:gd name="T1" fmla="*/ 2147483647 h 53"/>
              <a:gd name="T2" fmla="*/ 2147483647 w 53"/>
              <a:gd name="T3" fmla="*/ 2147483647 h 53"/>
              <a:gd name="T4" fmla="*/ 2147483647 w 53"/>
              <a:gd name="T5" fmla="*/ 2147483647 h 53"/>
              <a:gd name="T6" fmla="*/ 2147483647 w 53"/>
              <a:gd name="T7" fmla="*/ 2147483647 h 53"/>
              <a:gd name="T8" fmla="*/ 2147483647 w 53"/>
              <a:gd name="T9" fmla="*/ 2147483647 h 53"/>
              <a:gd name="T10" fmla="*/ 2147483647 w 53"/>
              <a:gd name="T11" fmla="*/ 2147483647 h 53"/>
              <a:gd name="T12" fmla="*/ 2147483647 w 53"/>
              <a:gd name="T13" fmla="*/ 2147483647 h 53"/>
              <a:gd name="T14" fmla="*/ 2147483647 w 53"/>
              <a:gd name="T15" fmla="*/ 2147483647 h 53"/>
              <a:gd name="T16" fmla="*/ 2147483647 w 53"/>
              <a:gd name="T17" fmla="*/ 2147483647 h 53"/>
              <a:gd name="T18" fmla="*/ 2147483647 w 53"/>
              <a:gd name="T19" fmla="*/ 2147483647 h 53"/>
              <a:gd name="T20" fmla="*/ 2147483647 w 53"/>
              <a:gd name="T21" fmla="*/ 2147483647 h 53"/>
              <a:gd name="T22" fmla="*/ 2147483647 w 53"/>
              <a:gd name="T23" fmla="*/ 2147483647 h 53"/>
              <a:gd name="T24" fmla="*/ 2147483647 w 53"/>
              <a:gd name="T25" fmla="*/ 2147483647 h 53"/>
              <a:gd name="T26" fmla="*/ 2147483647 w 53"/>
              <a:gd name="T27" fmla="*/ 2147483647 h 53"/>
              <a:gd name="T28" fmla="*/ 2147483647 w 53"/>
              <a:gd name="T29" fmla="*/ 2147483647 h 53"/>
              <a:gd name="T30" fmla="*/ 2147483647 w 53"/>
              <a:gd name="T31" fmla="*/ 2147483647 h 53"/>
              <a:gd name="T32" fmla="*/ 2147483647 w 53"/>
              <a:gd name="T33" fmla="*/ 2147483647 h 53"/>
              <a:gd name="T34" fmla="*/ 2147483647 w 53"/>
              <a:gd name="T35" fmla="*/ 2147483647 h 53"/>
              <a:gd name="T36" fmla="*/ 2147483647 w 53"/>
              <a:gd name="T37" fmla="*/ 2147483647 h 53"/>
              <a:gd name="T38" fmla="*/ 2147483647 w 53"/>
              <a:gd name="T39" fmla="*/ 2147483647 h 53"/>
              <a:gd name="T40" fmla="*/ 2147483647 w 53"/>
              <a:gd name="T41" fmla="*/ 0 h 53"/>
              <a:gd name="T42" fmla="*/ 2147483647 w 53"/>
              <a:gd name="T43" fmla="*/ 0 h 53"/>
              <a:gd name="T44" fmla="*/ 2147483647 w 53"/>
              <a:gd name="T45" fmla="*/ 0 h 53"/>
              <a:gd name="T46" fmla="*/ 2147483647 w 53"/>
              <a:gd name="T47" fmla="*/ 2147483647 h 53"/>
              <a:gd name="T48" fmla="*/ 2147483647 w 53"/>
              <a:gd name="T49" fmla="*/ 2147483647 h 53"/>
              <a:gd name="T50" fmla="*/ 2147483647 w 53"/>
              <a:gd name="T51" fmla="*/ 2147483647 h 53"/>
              <a:gd name="T52" fmla="*/ 2147483647 w 53"/>
              <a:gd name="T53" fmla="*/ 2147483647 h 53"/>
              <a:gd name="T54" fmla="*/ 2147483647 w 53"/>
              <a:gd name="T55" fmla="*/ 2147483647 h 53"/>
              <a:gd name="T56" fmla="*/ 2147483647 w 53"/>
              <a:gd name="T57" fmla="*/ 2147483647 h 53"/>
              <a:gd name="T58" fmla="*/ 2147483647 w 53"/>
              <a:gd name="T59" fmla="*/ 2147483647 h 53"/>
              <a:gd name="T60" fmla="*/ 0 w 53"/>
              <a:gd name="T61" fmla="*/ 2147483647 h 53"/>
              <a:gd name="T62" fmla="*/ 0 w 53"/>
              <a:gd name="T63" fmla="*/ 2147483647 h 53"/>
              <a:gd name="T64" fmla="*/ 0 w 53"/>
              <a:gd name="T65" fmla="*/ 2147483647 h 53"/>
              <a:gd name="T66" fmla="*/ 2147483647 w 53"/>
              <a:gd name="T67" fmla="*/ 2147483647 h 53"/>
              <a:gd name="T68" fmla="*/ 2147483647 w 53"/>
              <a:gd name="T69" fmla="*/ 2147483647 h 53"/>
              <a:gd name="T70" fmla="*/ 2147483647 w 53"/>
              <a:gd name="T71" fmla="*/ 2147483647 h 53"/>
              <a:gd name="T72" fmla="*/ 2147483647 w 53"/>
              <a:gd name="T73" fmla="*/ 2147483647 h 53"/>
              <a:gd name="T74" fmla="*/ 2147483647 w 53"/>
              <a:gd name="T75" fmla="*/ 2147483647 h 53"/>
              <a:gd name="T76" fmla="*/ 2147483647 w 53"/>
              <a:gd name="T77" fmla="*/ 2147483647 h 53"/>
              <a:gd name="T78" fmla="*/ 2147483647 w 53"/>
              <a:gd name="T79" fmla="*/ 2147483647 h 53"/>
              <a:gd name="T80" fmla="*/ 2147483647 w 53"/>
              <a:gd name="T81" fmla="*/ 2147483647 h 53"/>
              <a:gd name="T82" fmla="*/ 2147483647 w 53"/>
              <a:gd name="T83" fmla="*/ 2147483647 h 53"/>
              <a:gd name="T84" fmla="*/ 2147483647 w 53"/>
              <a:gd name="T85" fmla="*/ 2147483647 h 5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3"/>
              <a:gd name="T130" fmla="*/ 0 h 53"/>
              <a:gd name="T131" fmla="*/ 53 w 53"/>
              <a:gd name="T132" fmla="*/ 53 h 5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3" h="53">
                <a:moveTo>
                  <a:pt x="26" y="53"/>
                </a:moveTo>
                <a:lnTo>
                  <a:pt x="28" y="53"/>
                </a:lnTo>
                <a:lnTo>
                  <a:pt x="29" y="52"/>
                </a:lnTo>
                <a:lnTo>
                  <a:pt x="30" y="52"/>
                </a:lnTo>
                <a:lnTo>
                  <a:pt x="32" y="52"/>
                </a:lnTo>
                <a:lnTo>
                  <a:pt x="33" y="52"/>
                </a:lnTo>
                <a:lnTo>
                  <a:pt x="34" y="51"/>
                </a:lnTo>
                <a:lnTo>
                  <a:pt x="35" y="51"/>
                </a:lnTo>
                <a:lnTo>
                  <a:pt x="36" y="51"/>
                </a:lnTo>
                <a:lnTo>
                  <a:pt x="38" y="50"/>
                </a:lnTo>
                <a:lnTo>
                  <a:pt x="39" y="49"/>
                </a:lnTo>
                <a:lnTo>
                  <a:pt x="40" y="49"/>
                </a:lnTo>
                <a:lnTo>
                  <a:pt x="41" y="48"/>
                </a:lnTo>
                <a:lnTo>
                  <a:pt x="42" y="47"/>
                </a:lnTo>
                <a:lnTo>
                  <a:pt x="43" y="47"/>
                </a:lnTo>
                <a:lnTo>
                  <a:pt x="44" y="46"/>
                </a:lnTo>
                <a:lnTo>
                  <a:pt x="45" y="45"/>
                </a:lnTo>
                <a:lnTo>
                  <a:pt x="46" y="44"/>
                </a:lnTo>
                <a:lnTo>
                  <a:pt x="47" y="43"/>
                </a:lnTo>
                <a:lnTo>
                  <a:pt x="47" y="42"/>
                </a:lnTo>
                <a:lnTo>
                  <a:pt x="48" y="41"/>
                </a:lnTo>
                <a:lnTo>
                  <a:pt x="49" y="40"/>
                </a:lnTo>
                <a:lnTo>
                  <a:pt x="49" y="39"/>
                </a:lnTo>
                <a:lnTo>
                  <a:pt x="50" y="38"/>
                </a:lnTo>
                <a:lnTo>
                  <a:pt x="50" y="37"/>
                </a:lnTo>
                <a:lnTo>
                  <a:pt x="51" y="35"/>
                </a:lnTo>
                <a:lnTo>
                  <a:pt x="51" y="34"/>
                </a:lnTo>
                <a:lnTo>
                  <a:pt x="52" y="33"/>
                </a:lnTo>
                <a:lnTo>
                  <a:pt x="52" y="32"/>
                </a:lnTo>
                <a:lnTo>
                  <a:pt x="52" y="30"/>
                </a:lnTo>
                <a:lnTo>
                  <a:pt x="52" y="29"/>
                </a:lnTo>
                <a:lnTo>
                  <a:pt x="53" y="28"/>
                </a:lnTo>
                <a:lnTo>
                  <a:pt x="53" y="26"/>
                </a:lnTo>
                <a:lnTo>
                  <a:pt x="53" y="25"/>
                </a:lnTo>
                <a:lnTo>
                  <a:pt x="52" y="24"/>
                </a:lnTo>
                <a:lnTo>
                  <a:pt x="52" y="22"/>
                </a:lnTo>
                <a:lnTo>
                  <a:pt x="52" y="21"/>
                </a:lnTo>
                <a:lnTo>
                  <a:pt x="52" y="20"/>
                </a:lnTo>
                <a:lnTo>
                  <a:pt x="51" y="18"/>
                </a:lnTo>
                <a:lnTo>
                  <a:pt x="51" y="17"/>
                </a:lnTo>
                <a:lnTo>
                  <a:pt x="50" y="16"/>
                </a:lnTo>
                <a:lnTo>
                  <a:pt x="50" y="15"/>
                </a:lnTo>
                <a:lnTo>
                  <a:pt x="49" y="14"/>
                </a:lnTo>
                <a:lnTo>
                  <a:pt x="49" y="13"/>
                </a:lnTo>
                <a:lnTo>
                  <a:pt x="48" y="11"/>
                </a:lnTo>
                <a:lnTo>
                  <a:pt x="47" y="11"/>
                </a:lnTo>
                <a:lnTo>
                  <a:pt x="47" y="10"/>
                </a:lnTo>
                <a:lnTo>
                  <a:pt x="46" y="9"/>
                </a:lnTo>
                <a:lnTo>
                  <a:pt x="45" y="8"/>
                </a:lnTo>
                <a:lnTo>
                  <a:pt x="44" y="7"/>
                </a:lnTo>
                <a:lnTo>
                  <a:pt x="43" y="6"/>
                </a:lnTo>
                <a:lnTo>
                  <a:pt x="42" y="5"/>
                </a:lnTo>
                <a:lnTo>
                  <a:pt x="41" y="4"/>
                </a:lnTo>
                <a:lnTo>
                  <a:pt x="40" y="4"/>
                </a:lnTo>
                <a:lnTo>
                  <a:pt x="39" y="3"/>
                </a:lnTo>
                <a:lnTo>
                  <a:pt x="38" y="3"/>
                </a:lnTo>
                <a:lnTo>
                  <a:pt x="36" y="2"/>
                </a:lnTo>
                <a:lnTo>
                  <a:pt x="35" y="1"/>
                </a:lnTo>
                <a:lnTo>
                  <a:pt x="34" y="1"/>
                </a:lnTo>
                <a:lnTo>
                  <a:pt x="33" y="1"/>
                </a:lnTo>
                <a:lnTo>
                  <a:pt x="32" y="0"/>
                </a:lnTo>
                <a:lnTo>
                  <a:pt x="30" y="0"/>
                </a:lnTo>
                <a:lnTo>
                  <a:pt x="29" y="0"/>
                </a:lnTo>
                <a:lnTo>
                  <a:pt x="28" y="0"/>
                </a:lnTo>
                <a:lnTo>
                  <a:pt x="26" y="0"/>
                </a:lnTo>
                <a:lnTo>
                  <a:pt x="25" y="0"/>
                </a:lnTo>
                <a:lnTo>
                  <a:pt x="24" y="0"/>
                </a:lnTo>
                <a:lnTo>
                  <a:pt x="22" y="0"/>
                </a:lnTo>
                <a:lnTo>
                  <a:pt x="21" y="0"/>
                </a:lnTo>
                <a:lnTo>
                  <a:pt x="20" y="1"/>
                </a:lnTo>
                <a:lnTo>
                  <a:pt x="18" y="1"/>
                </a:lnTo>
                <a:lnTo>
                  <a:pt x="17" y="1"/>
                </a:lnTo>
                <a:lnTo>
                  <a:pt x="16" y="2"/>
                </a:lnTo>
                <a:lnTo>
                  <a:pt x="15" y="3"/>
                </a:lnTo>
                <a:lnTo>
                  <a:pt x="14" y="3"/>
                </a:lnTo>
                <a:lnTo>
                  <a:pt x="13" y="4"/>
                </a:lnTo>
                <a:lnTo>
                  <a:pt x="12" y="4"/>
                </a:lnTo>
                <a:lnTo>
                  <a:pt x="11" y="5"/>
                </a:lnTo>
                <a:lnTo>
                  <a:pt x="9" y="6"/>
                </a:lnTo>
                <a:lnTo>
                  <a:pt x="9" y="7"/>
                </a:lnTo>
                <a:lnTo>
                  <a:pt x="8" y="8"/>
                </a:lnTo>
                <a:lnTo>
                  <a:pt x="7" y="9"/>
                </a:lnTo>
                <a:lnTo>
                  <a:pt x="6" y="10"/>
                </a:lnTo>
                <a:lnTo>
                  <a:pt x="5" y="11"/>
                </a:lnTo>
                <a:lnTo>
                  <a:pt x="4" y="11"/>
                </a:lnTo>
                <a:lnTo>
                  <a:pt x="4" y="13"/>
                </a:lnTo>
                <a:lnTo>
                  <a:pt x="3" y="14"/>
                </a:lnTo>
                <a:lnTo>
                  <a:pt x="2" y="15"/>
                </a:lnTo>
                <a:lnTo>
                  <a:pt x="2" y="16"/>
                </a:lnTo>
                <a:lnTo>
                  <a:pt x="1" y="17"/>
                </a:lnTo>
                <a:lnTo>
                  <a:pt x="1" y="18"/>
                </a:lnTo>
                <a:lnTo>
                  <a:pt x="1" y="20"/>
                </a:lnTo>
                <a:lnTo>
                  <a:pt x="0" y="21"/>
                </a:lnTo>
                <a:lnTo>
                  <a:pt x="0" y="22"/>
                </a:lnTo>
                <a:lnTo>
                  <a:pt x="0" y="24"/>
                </a:lnTo>
                <a:lnTo>
                  <a:pt x="0" y="25"/>
                </a:lnTo>
                <a:lnTo>
                  <a:pt x="0" y="26"/>
                </a:lnTo>
                <a:lnTo>
                  <a:pt x="0" y="28"/>
                </a:lnTo>
                <a:lnTo>
                  <a:pt x="0" y="29"/>
                </a:lnTo>
                <a:lnTo>
                  <a:pt x="0" y="30"/>
                </a:lnTo>
                <a:lnTo>
                  <a:pt x="0" y="32"/>
                </a:lnTo>
                <a:lnTo>
                  <a:pt x="1" y="33"/>
                </a:lnTo>
                <a:lnTo>
                  <a:pt x="1" y="34"/>
                </a:lnTo>
                <a:lnTo>
                  <a:pt x="1" y="35"/>
                </a:lnTo>
                <a:lnTo>
                  <a:pt x="2" y="37"/>
                </a:lnTo>
                <a:lnTo>
                  <a:pt x="2" y="38"/>
                </a:lnTo>
                <a:lnTo>
                  <a:pt x="3" y="39"/>
                </a:lnTo>
                <a:lnTo>
                  <a:pt x="4" y="40"/>
                </a:lnTo>
                <a:lnTo>
                  <a:pt x="4" y="41"/>
                </a:lnTo>
                <a:lnTo>
                  <a:pt x="5" y="42"/>
                </a:lnTo>
                <a:lnTo>
                  <a:pt x="6" y="43"/>
                </a:lnTo>
                <a:lnTo>
                  <a:pt x="7" y="44"/>
                </a:lnTo>
                <a:lnTo>
                  <a:pt x="8" y="45"/>
                </a:lnTo>
                <a:lnTo>
                  <a:pt x="9" y="46"/>
                </a:lnTo>
                <a:lnTo>
                  <a:pt x="9" y="47"/>
                </a:lnTo>
                <a:lnTo>
                  <a:pt x="11" y="47"/>
                </a:lnTo>
                <a:lnTo>
                  <a:pt x="12" y="48"/>
                </a:lnTo>
                <a:lnTo>
                  <a:pt x="13" y="49"/>
                </a:lnTo>
                <a:lnTo>
                  <a:pt x="14" y="49"/>
                </a:lnTo>
                <a:lnTo>
                  <a:pt x="15" y="50"/>
                </a:lnTo>
                <a:lnTo>
                  <a:pt x="16" y="51"/>
                </a:lnTo>
                <a:lnTo>
                  <a:pt x="17" y="51"/>
                </a:lnTo>
                <a:lnTo>
                  <a:pt x="18" y="51"/>
                </a:lnTo>
                <a:lnTo>
                  <a:pt x="20" y="52"/>
                </a:lnTo>
                <a:lnTo>
                  <a:pt x="21" y="52"/>
                </a:lnTo>
                <a:lnTo>
                  <a:pt x="22" y="52"/>
                </a:lnTo>
                <a:lnTo>
                  <a:pt x="24" y="52"/>
                </a:lnTo>
                <a:lnTo>
                  <a:pt x="25" y="53"/>
                </a:lnTo>
                <a:lnTo>
                  <a:pt x="26" y="53"/>
                </a:lnTo>
                <a:close/>
              </a:path>
            </a:pathLst>
          </a:custGeom>
          <a:noFill/>
          <a:ln w="4763">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3" name="Freeform 147">
            <a:extLst>
              <a:ext uri="{FF2B5EF4-FFF2-40B4-BE49-F238E27FC236}">
                <a16:creationId xmlns:a16="http://schemas.microsoft.com/office/drawing/2014/main" id="{39D462DC-0577-B309-355C-42B3F2060438}"/>
              </a:ext>
            </a:extLst>
          </p:cNvPr>
          <p:cNvSpPr>
            <a:spLocks/>
          </p:cNvSpPr>
          <p:nvPr/>
        </p:nvSpPr>
        <p:spPr bwMode="auto">
          <a:xfrm>
            <a:off x="7961738" y="4517256"/>
            <a:ext cx="82550" cy="84138"/>
          </a:xfrm>
          <a:custGeom>
            <a:avLst/>
            <a:gdLst>
              <a:gd name="T0" fmla="*/ 2147483647 w 52"/>
              <a:gd name="T1" fmla="*/ 2147483647 h 53"/>
              <a:gd name="T2" fmla="*/ 2147483647 w 52"/>
              <a:gd name="T3" fmla="*/ 2147483647 h 53"/>
              <a:gd name="T4" fmla="*/ 2147483647 w 52"/>
              <a:gd name="T5" fmla="*/ 2147483647 h 53"/>
              <a:gd name="T6" fmla="*/ 2147483647 w 52"/>
              <a:gd name="T7" fmla="*/ 2147483647 h 53"/>
              <a:gd name="T8" fmla="*/ 2147483647 w 52"/>
              <a:gd name="T9" fmla="*/ 2147483647 h 53"/>
              <a:gd name="T10" fmla="*/ 2147483647 w 52"/>
              <a:gd name="T11" fmla="*/ 2147483647 h 53"/>
              <a:gd name="T12" fmla="*/ 2147483647 w 52"/>
              <a:gd name="T13" fmla="*/ 2147483647 h 53"/>
              <a:gd name="T14" fmla="*/ 2147483647 w 52"/>
              <a:gd name="T15" fmla="*/ 2147483647 h 53"/>
              <a:gd name="T16" fmla="*/ 2147483647 w 52"/>
              <a:gd name="T17" fmla="*/ 2147483647 h 53"/>
              <a:gd name="T18" fmla="*/ 2147483647 w 52"/>
              <a:gd name="T19" fmla="*/ 2147483647 h 53"/>
              <a:gd name="T20" fmla="*/ 2147483647 w 52"/>
              <a:gd name="T21" fmla="*/ 2147483647 h 53"/>
              <a:gd name="T22" fmla="*/ 2147483647 w 52"/>
              <a:gd name="T23" fmla="*/ 2147483647 h 53"/>
              <a:gd name="T24" fmla="*/ 2147483647 w 52"/>
              <a:gd name="T25" fmla="*/ 2147483647 h 53"/>
              <a:gd name="T26" fmla="*/ 2147483647 w 52"/>
              <a:gd name="T27" fmla="*/ 2147483647 h 53"/>
              <a:gd name="T28" fmla="*/ 2147483647 w 52"/>
              <a:gd name="T29" fmla="*/ 2147483647 h 53"/>
              <a:gd name="T30" fmla="*/ 2147483647 w 52"/>
              <a:gd name="T31" fmla="*/ 2147483647 h 53"/>
              <a:gd name="T32" fmla="*/ 2147483647 w 52"/>
              <a:gd name="T33" fmla="*/ 2147483647 h 53"/>
              <a:gd name="T34" fmla="*/ 2147483647 w 52"/>
              <a:gd name="T35" fmla="*/ 2147483647 h 53"/>
              <a:gd name="T36" fmla="*/ 2147483647 w 52"/>
              <a:gd name="T37" fmla="*/ 2147483647 h 53"/>
              <a:gd name="T38" fmla="*/ 2147483647 w 52"/>
              <a:gd name="T39" fmla="*/ 2147483647 h 53"/>
              <a:gd name="T40" fmla="*/ 2147483647 w 52"/>
              <a:gd name="T41" fmla="*/ 0 h 53"/>
              <a:gd name="T42" fmla="*/ 2147483647 w 52"/>
              <a:gd name="T43" fmla="*/ 0 h 53"/>
              <a:gd name="T44" fmla="*/ 2147483647 w 52"/>
              <a:gd name="T45" fmla="*/ 0 h 53"/>
              <a:gd name="T46" fmla="*/ 2147483647 w 52"/>
              <a:gd name="T47" fmla="*/ 2147483647 h 53"/>
              <a:gd name="T48" fmla="*/ 2147483647 w 52"/>
              <a:gd name="T49" fmla="*/ 2147483647 h 53"/>
              <a:gd name="T50" fmla="*/ 2147483647 w 52"/>
              <a:gd name="T51" fmla="*/ 2147483647 h 53"/>
              <a:gd name="T52" fmla="*/ 2147483647 w 52"/>
              <a:gd name="T53" fmla="*/ 2147483647 h 53"/>
              <a:gd name="T54" fmla="*/ 2147483647 w 52"/>
              <a:gd name="T55" fmla="*/ 2147483647 h 53"/>
              <a:gd name="T56" fmla="*/ 2147483647 w 52"/>
              <a:gd name="T57" fmla="*/ 2147483647 h 53"/>
              <a:gd name="T58" fmla="*/ 2147483647 w 52"/>
              <a:gd name="T59" fmla="*/ 2147483647 h 53"/>
              <a:gd name="T60" fmla="*/ 0 w 52"/>
              <a:gd name="T61" fmla="*/ 2147483647 h 53"/>
              <a:gd name="T62" fmla="*/ 0 w 52"/>
              <a:gd name="T63" fmla="*/ 2147483647 h 53"/>
              <a:gd name="T64" fmla="*/ 0 w 52"/>
              <a:gd name="T65" fmla="*/ 2147483647 h 53"/>
              <a:gd name="T66" fmla="*/ 2147483647 w 52"/>
              <a:gd name="T67" fmla="*/ 2147483647 h 53"/>
              <a:gd name="T68" fmla="*/ 2147483647 w 52"/>
              <a:gd name="T69" fmla="*/ 2147483647 h 53"/>
              <a:gd name="T70" fmla="*/ 2147483647 w 52"/>
              <a:gd name="T71" fmla="*/ 2147483647 h 53"/>
              <a:gd name="T72" fmla="*/ 2147483647 w 52"/>
              <a:gd name="T73" fmla="*/ 2147483647 h 53"/>
              <a:gd name="T74" fmla="*/ 2147483647 w 52"/>
              <a:gd name="T75" fmla="*/ 2147483647 h 53"/>
              <a:gd name="T76" fmla="*/ 2147483647 w 52"/>
              <a:gd name="T77" fmla="*/ 2147483647 h 53"/>
              <a:gd name="T78" fmla="*/ 2147483647 w 52"/>
              <a:gd name="T79" fmla="*/ 2147483647 h 53"/>
              <a:gd name="T80" fmla="*/ 2147483647 w 52"/>
              <a:gd name="T81" fmla="*/ 2147483647 h 53"/>
              <a:gd name="T82" fmla="*/ 2147483647 w 52"/>
              <a:gd name="T83" fmla="*/ 2147483647 h 53"/>
              <a:gd name="T84" fmla="*/ 2147483647 w 52"/>
              <a:gd name="T85" fmla="*/ 2147483647 h 5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2"/>
              <a:gd name="T130" fmla="*/ 0 h 53"/>
              <a:gd name="T131" fmla="*/ 52 w 52"/>
              <a:gd name="T132" fmla="*/ 53 h 5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2" h="53">
                <a:moveTo>
                  <a:pt x="26" y="53"/>
                </a:moveTo>
                <a:lnTo>
                  <a:pt x="27" y="53"/>
                </a:lnTo>
                <a:lnTo>
                  <a:pt x="29" y="52"/>
                </a:lnTo>
                <a:lnTo>
                  <a:pt x="30" y="52"/>
                </a:lnTo>
                <a:lnTo>
                  <a:pt x="31" y="52"/>
                </a:lnTo>
                <a:lnTo>
                  <a:pt x="33" y="52"/>
                </a:lnTo>
                <a:lnTo>
                  <a:pt x="34" y="51"/>
                </a:lnTo>
                <a:lnTo>
                  <a:pt x="35" y="51"/>
                </a:lnTo>
                <a:lnTo>
                  <a:pt x="36" y="51"/>
                </a:lnTo>
                <a:lnTo>
                  <a:pt x="38" y="50"/>
                </a:lnTo>
                <a:lnTo>
                  <a:pt x="39" y="49"/>
                </a:lnTo>
                <a:lnTo>
                  <a:pt x="40" y="49"/>
                </a:lnTo>
                <a:lnTo>
                  <a:pt x="41" y="48"/>
                </a:lnTo>
                <a:lnTo>
                  <a:pt x="42" y="47"/>
                </a:lnTo>
                <a:lnTo>
                  <a:pt x="43" y="47"/>
                </a:lnTo>
                <a:lnTo>
                  <a:pt x="44" y="46"/>
                </a:lnTo>
                <a:lnTo>
                  <a:pt x="45" y="45"/>
                </a:lnTo>
                <a:lnTo>
                  <a:pt x="46" y="44"/>
                </a:lnTo>
                <a:lnTo>
                  <a:pt x="46" y="43"/>
                </a:lnTo>
                <a:lnTo>
                  <a:pt x="47" y="42"/>
                </a:lnTo>
                <a:lnTo>
                  <a:pt x="48" y="41"/>
                </a:lnTo>
                <a:lnTo>
                  <a:pt x="49" y="40"/>
                </a:lnTo>
                <a:lnTo>
                  <a:pt x="49" y="39"/>
                </a:lnTo>
                <a:lnTo>
                  <a:pt x="50" y="38"/>
                </a:lnTo>
                <a:lnTo>
                  <a:pt x="50" y="37"/>
                </a:lnTo>
                <a:lnTo>
                  <a:pt x="51" y="35"/>
                </a:lnTo>
                <a:lnTo>
                  <a:pt x="51" y="34"/>
                </a:lnTo>
                <a:lnTo>
                  <a:pt x="52" y="33"/>
                </a:lnTo>
                <a:lnTo>
                  <a:pt x="52" y="32"/>
                </a:lnTo>
                <a:lnTo>
                  <a:pt x="52" y="30"/>
                </a:lnTo>
                <a:lnTo>
                  <a:pt x="52" y="29"/>
                </a:lnTo>
                <a:lnTo>
                  <a:pt x="52" y="28"/>
                </a:lnTo>
                <a:lnTo>
                  <a:pt x="52" y="26"/>
                </a:lnTo>
                <a:lnTo>
                  <a:pt x="52" y="25"/>
                </a:lnTo>
                <a:lnTo>
                  <a:pt x="52" y="24"/>
                </a:lnTo>
                <a:lnTo>
                  <a:pt x="52" y="22"/>
                </a:lnTo>
                <a:lnTo>
                  <a:pt x="52" y="21"/>
                </a:lnTo>
                <a:lnTo>
                  <a:pt x="52" y="20"/>
                </a:lnTo>
                <a:lnTo>
                  <a:pt x="51" y="18"/>
                </a:lnTo>
                <a:lnTo>
                  <a:pt x="51" y="17"/>
                </a:lnTo>
                <a:lnTo>
                  <a:pt x="50" y="16"/>
                </a:lnTo>
                <a:lnTo>
                  <a:pt x="50" y="15"/>
                </a:lnTo>
                <a:lnTo>
                  <a:pt x="49" y="14"/>
                </a:lnTo>
                <a:lnTo>
                  <a:pt x="49" y="13"/>
                </a:lnTo>
                <a:lnTo>
                  <a:pt x="48" y="11"/>
                </a:lnTo>
                <a:lnTo>
                  <a:pt x="47" y="11"/>
                </a:lnTo>
                <a:lnTo>
                  <a:pt x="46" y="10"/>
                </a:lnTo>
                <a:lnTo>
                  <a:pt x="46" y="9"/>
                </a:lnTo>
                <a:lnTo>
                  <a:pt x="45" y="8"/>
                </a:lnTo>
                <a:lnTo>
                  <a:pt x="44" y="7"/>
                </a:lnTo>
                <a:lnTo>
                  <a:pt x="43" y="6"/>
                </a:lnTo>
                <a:lnTo>
                  <a:pt x="42" y="5"/>
                </a:lnTo>
                <a:lnTo>
                  <a:pt x="41" y="4"/>
                </a:lnTo>
                <a:lnTo>
                  <a:pt x="40" y="4"/>
                </a:lnTo>
                <a:lnTo>
                  <a:pt x="39" y="3"/>
                </a:lnTo>
                <a:lnTo>
                  <a:pt x="38" y="3"/>
                </a:lnTo>
                <a:lnTo>
                  <a:pt x="36" y="2"/>
                </a:lnTo>
                <a:lnTo>
                  <a:pt x="35" y="1"/>
                </a:lnTo>
                <a:lnTo>
                  <a:pt x="34" y="1"/>
                </a:lnTo>
                <a:lnTo>
                  <a:pt x="33" y="1"/>
                </a:lnTo>
                <a:lnTo>
                  <a:pt x="31" y="0"/>
                </a:lnTo>
                <a:lnTo>
                  <a:pt x="30" y="0"/>
                </a:lnTo>
                <a:lnTo>
                  <a:pt x="29" y="0"/>
                </a:lnTo>
                <a:lnTo>
                  <a:pt x="27" y="0"/>
                </a:lnTo>
                <a:lnTo>
                  <a:pt x="26" y="0"/>
                </a:lnTo>
                <a:lnTo>
                  <a:pt x="25" y="0"/>
                </a:lnTo>
                <a:lnTo>
                  <a:pt x="23" y="0"/>
                </a:lnTo>
                <a:lnTo>
                  <a:pt x="22" y="0"/>
                </a:lnTo>
                <a:lnTo>
                  <a:pt x="21" y="0"/>
                </a:lnTo>
                <a:lnTo>
                  <a:pt x="20" y="1"/>
                </a:lnTo>
                <a:lnTo>
                  <a:pt x="18" y="1"/>
                </a:lnTo>
                <a:lnTo>
                  <a:pt x="17" y="1"/>
                </a:lnTo>
                <a:lnTo>
                  <a:pt x="16" y="2"/>
                </a:lnTo>
                <a:lnTo>
                  <a:pt x="15" y="3"/>
                </a:lnTo>
                <a:lnTo>
                  <a:pt x="14" y="3"/>
                </a:lnTo>
                <a:lnTo>
                  <a:pt x="12" y="4"/>
                </a:lnTo>
                <a:lnTo>
                  <a:pt x="11" y="4"/>
                </a:lnTo>
                <a:lnTo>
                  <a:pt x="10" y="5"/>
                </a:lnTo>
                <a:lnTo>
                  <a:pt x="9" y="6"/>
                </a:lnTo>
                <a:lnTo>
                  <a:pt x="8" y="7"/>
                </a:lnTo>
                <a:lnTo>
                  <a:pt x="7" y="8"/>
                </a:lnTo>
                <a:lnTo>
                  <a:pt x="7" y="9"/>
                </a:lnTo>
                <a:lnTo>
                  <a:pt x="6" y="10"/>
                </a:lnTo>
                <a:lnTo>
                  <a:pt x="5" y="11"/>
                </a:lnTo>
                <a:lnTo>
                  <a:pt x="4" y="11"/>
                </a:lnTo>
                <a:lnTo>
                  <a:pt x="4" y="13"/>
                </a:lnTo>
                <a:lnTo>
                  <a:pt x="3" y="14"/>
                </a:lnTo>
                <a:lnTo>
                  <a:pt x="2" y="15"/>
                </a:lnTo>
                <a:lnTo>
                  <a:pt x="2" y="16"/>
                </a:lnTo>
                <a:lnTo>
                  <a:pt x="1" y="17"/>
                </a:lnTo>
                <a:lnTo>
                  <a:pt x="1" y="18"/>
                </a:lnTo>
                <a:lnTo>
                  <a:pt x="1" y="20"/>
                </a:lnTo>
                <a:lnTo>
                  <a:pt x="0" y="21"/>
                </a:lnTo>
                <a:lnTo>
                  <a:pt x="0" y="22"/>
                </a:lnTo>
                <a:lnTo>
                  <a:pt x="0" y="24"/>
                </a:lnTo>
                <a:lnTo>
                  <a:pt x="0" y="25"/>
                </a:lnTo>
                <a:lnTo>
                  <a:pt x="0" y="26"/>
                </a:lnTo>
                <a:lnTo>
                  <a:pt x="0" y="28"/>
                </a:lnTo>
                <a:lnTo>
                  <a:pt x="0" y="29"/>
                </a:lnTo>
                <a:lnTo>
                  <a:pt x="0" y="30"/>
                </a:lnTo>
                <a:lnTo>
                  <a:pt x="0" y="32"/>
                </a:lnTo>
                <a:lnTo>
                  <a:pt x="1" y="33"/>
                </a:lnTo>
                <a:lnTo>
                  <a:pt x="1" y="34"/>
                </a:lnTo>
                <a:lnTo>
                  <a:pt x="1" y="35"/>
                </a:lnTo>
                <a:lnTo>
                  <a:pt x="2" y="37"/>
                </a:lnTo>
                <a:lnTo>
                  <a:pt x="2" y="38"/>
                </a:lnTo>
                <a:lnTo>
                  <a:pt x="3" y="39"/>
                </a:lnTo>
                <a:lnTo>
                  <a:pt x="4" y="40"/>
                </a:lnTo>
                <a:lnTo>
                  <a:pt x="4" y="41"/>
                </a:lnTo>
                <a:lnTo>
                  <a:pt x="5" y="42"/>
                </a:lnTo>
                <a:lnTo>
                  <a:pt x="6" y="43"/>
                </a:lnTo>
                <a:lnTo>
                  <a:pt x="7" y="44"/>
                </a:lnTo>
                <a:lnTo>
                  <a:pt x="7" y="45"/>
                </a:lnTo>
                <a:lnTo>
                  <a:pt x="8" y="46"/>
                </a:lnTo>
                <a:lnTo>
                  <a:pt x="9" y="47"/>
                </a:lnTo>
                <a:lnTo>
                  <a:pt x="10" y="47"/>
                </a:lnTo>
                <a:lnTo>
                  <a:pt x="11" y="48"/>
                </a:lnTo>
                <a:lnTo>
                  <a:pt x="12" y="49"/>
                </a:lnTo>
                <a:lnTo>
                  <a:pt x="14" y="49"/>
                </a:lnTo>
                <a:lnTo>
                  <a:pt x="15" y="50"/>
                </a:lnTo>
                <a:lnTo>
                  <a:pt x="16" y="51"/>
                </a:lnTo>
                <a:lnTo>
                  <a:pt x="17" y="51"/>
                </a:lnTo>
                <a:lnTo>
                  <a:pt x="18" y="51"/>
                </a:lnTo>
                <a:lnTo>
                  <a:pt x="20" y="52"/>
                </a:lnTo>
                <a:lnTo>
                  <a:pt x="21" y="52"/>
                </a:lnTo>
                <a:lnTo>
                  <a:pt x="22" y="52"/>
                </a:lnTo>
                <a:lnTo>
                  <a:pt x="23" y="52"/>
                </a:lnTo>
                <a:lnTo>
                  <a:pt x="25" y="53"/>
                </a:lnTo>
                <a:lnTo>
                  <a:pt x="26" y="53"/>
                </a:lnTo>
                <a:close/>
              </a:path>
            </a:pathLst>
          </a:custGeom>
          <a:noFill/>
          <a:ln w="4763">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4" name="Rectangle 148">
            <a:extLst>
              <a:ext uri="{FF2B5EF4-FFF2-40B4-BE49-F238E27FC236}">
                <a16:creationId xmlns:a16="http://schemas.microsoft.com/office/drawing/2014/main" id="{C9CCC77E-A5C6-7E11-E5A9-89E406939CFE}"/>
              </a:ext>
            </a:extLst>
          </p:cNvPr>
          <p:cNvSpPr>
            <a:spLocks noChangeArrowheads="1"/>
          </p:cNvSpPr>
          <p:nvPr/>
        </p:nvSpPr>
        <p:spPr bwMode="auto">
          <a:xfrm>
            <a:off x="10263613" y="4223569"/>
            <a:ext cx="1111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zh-CN" sz="1300">
                <a:solidFill>
                  <a:srgbClr val="C00000"/>
                </a:solidFill>
                <a:latin typeface="AvantGarde Bk BT" charset="0"/>
              </a:rPr>
              <a:t>S</a:t>
            </a:r>
            <a:endParaRPr lang="zh-CN" altLang="zh-CN">
              <a:solidFill>
                <a:srgbClr val="C00000"/>
              </a:solidFill>
            </a:endParaRPr>
          </a:p>
        </p:txBody>
      </p:sp>
      <p:sp>
        <p:nvSpPr>
          <p:cNvPr id="95" name="矩形 105">
            <a:extLst>
              <a:ext uri="{FF2B5EF4-FFF2-40B4-BE49-F238E27FC236}">
                <a16:creationId xmlns:a16="http://schemas.microsoft.com/office/drawing/2014/main" id="{1121CEC5-6FA4-F441-C314-3F5C3E20A1D9}"/>
              </a:ext>
            </a:extLst>
          </p:cNvPr>
          <p:cNvSpPr>
            <a:spLocks noChangeArrowheads="1"/>
          </p:cNvSpPr>
          <p:nvPr/>
        </p:nvSpPr>
        <p:spPr bwMode="auto">
          <a:xfrm>
            <a:off x="7718851" y="1388294"/>
            <a:ext cx="371475" cy="527050"/>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chemeClr val="tx2"/>
                </a:solidFill>
              </a:rPr>
              <a:t>&amp;</a:t>
            </a:r>
            <a:endParaRPr lang="zh-CN" altLang="en-US">
              <a:solidFill>
                <a:schemeClr val="tx2"/>
              </a:solidFill>
            </a:endParaRPr>
          </a:p>
        </p:txBody>
      </p:sp>
      <p:sp>
        <p:nvSpPr>
          <p:cNvPr id="96" name="矩形 106">
            <a:extLst>
              <a:ext uri="{FF2B5EF4-FFF2-40B4-BE49-F238E27FC236}">
                <a16:creationId xmlns:a16="http://schemas.microsoft.com/office/drawing/2014/main" id="{537DF0C1-654D-AD57-81A0-CA6333FF0E32}"/>
              </a:ext>
            </a:extLst>
          </p:cNvPr>
          <p:cNvSpPr>
            <a:spLocks noChangeArrowheads="1"/>
          </p:cNvSpPr>
          <p:nvPr/>
        </p:nvSpPr>
        <p:spPr bwMode="auto">
          <a:xfrm>
            <a:off x="8339563" y="1389881"/>
            <a:ext cx="369888" cy="527050"/>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chemeClr val="tx2"/>
                </a:solidFill>
              </a:rPr>
              <a:t>&amp;</a:t>
            </a:r>
            <a:endParaRPr lang="zh-CN" altLang="en-US">
              <a:solidFill>
                <a:schemeClr val="tx2"/>
              </a:solidFill>
            </a:endParaRPr>
          </a:p>
        </p:txBody>
      </p:sp>
      <p:sp>
        <p:nvSpPr>
          <p:cNvPr id="97" name="矩形 108">
            <a:extLst>
              <a:ext uri="{FF2B5EF4-FFF2-40B4-BE49-F238E27FC236}">
                <a16:creationId xmlns:a16="http://schemas.microsoft.com/office/drawing/2014/main" id="{4416DCC1-7830-3248-63D8-89C2FCC8D27E}"/>
              </a:ext>
            </a:extLst>
          </p:cNvPr>
          <p:cNvSpPr>
            <a:spLocks noChangeArrowheads="1"/>
          </p:cNvSpPr>
          <p:nvPr/>
        </p:nvSpPr>
        <p:spPr bwMode="auto">
          <a:xfrm>
            <a:off x="8993613" y="1388294"/>
            <a:ext cx="369888" cy="527050"/>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chemeClr val="tx2"/>
                </a:solidFill>
              </a:rPr>
              <a:t>&amp;</a:t>
            </a:r>
            <a:endParaRPr lang="zh-CN" altLang="en-US">
              <a:solidFill>
                <a:schemeClr val="tx2"/>
              </a:solidFill>
            </a:endParaRPr>
          </a:p>
        </p:txBody>
      </p:sp>
      <p:sp>
        <p:nvSpPr>
          <p:cNvPr id="98" name="矩形 109">
            <a:extLst>
              <a:ext uri="{FF2B5EF4-FFF2-40B4-BE49-F238E27FC236}">
                <a16:creationId xmlns:a16="http://schemas.microsoft.com/office/drawing/2014/main" id="{6EB839A7-7F76-CEC0-EF90-14AF0D987538}"/>
              </a:ext>
            </a:extLst>
          </p:cNvPr>
          <p:cNvSpPr>
            <a:spLocks noChangeArrowheads="1"/>
          </p:cNvSpPr>
          <p:nvPr/>
        </p:nvSpPr>
        <p:spPr bwMode="auto">
          <a:xfrm>
            <a:off x="9682588" y="1388294"/>
            <a:ext cx="369888" cy="527050"/>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chemeClr val="tx2"/>
                </a:solidFill>
              </a:rPr>
              <a:t>&amp;</a:t>
            </a:r>
            <a:endParaRPr lang="zh-CN" altLang="en-US">
              <a:solidFill>
                <a:schemeClr val="tx2"/>
              </a:solidFill>
            </a:endParaRPr>
          </a:p>
        </p:txBody>
      </p:sp>
      <p:sp>
        <p:nvSpPr>
          <p:cNvPr id="99" name="矩形 112">
            <a:extLst>
              <a:ext uri="{FF2B5EF4-FFF2-40B4-BE49-F238E27FC236}">
                <a16:creationId xmlns:a16="http://schemas.microsoft.com/office/drawing/2014/main" id="{080B4704-C7F6-9D7D-6F15-C64253285BDA}"/>
              </a:ext>
            </a:extLst>
          </p:cNvPr>
          <p:cNvSpPr>
            <a:spLocks noChangeArrowheads="1"/>
          </p:cNvSpPr>
          <p:nvPr/>
        </p:nvSpPr>
        <p:spPr bwMode="auto">
          <a:xfrm>
            <a:off x="7641063" y="3007544"/>
            <a:ext cx="423863" cy="585787"/>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chemeClr val="tx2"/>
                </a:solidFill>
              </a:rPr>
              <a:t>&amp;</a:t>
            </a:r>
            <a:endParaRPr lang="zh-CN" altLang="en-US">
              <a:solidFill>
                <a:schemeClr val="tx2"/>
              </a:solidFill>
            </a:endParaRPr>
          </a:p>
        </p:txBody>
      </p:sp>
      <p:sp>
        <p:nvSpPr>
          <p:cNvPr id="100" name="矩形 116">
            <a:extLst>
              <a:ext uri="{FF2B5EF4-FFF2-40B4-BE49-F238E27FC236}">
                <a16:creationId xmlns:a16="http://schemas.microsoft.com/office/drawing/2014/main" id="{5B845E4C-2639-63BA-D473-68F3CDD8AABD}"/>
              </a:ext>
            </a:extLst>
          </p:cNvPr>
          <p:cNvSpPr>
            <a:spLocks noChangeArrowheads="1"/>
          </p:cNvSpPr>
          <p:nvPr/>
        </p:nvSpPr>
        <p:spPr bwMode="auto">
          <a:xfrm>
            <a:off x="8377663" y="3007544"/>
            <a:ext cx="423863" cy="585787"/>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chemeClr val="tx2"/>
                </a:solidFill>
              </a:rPr>
              <a:t>&amp;</a:t>
            </a:r>
            <a:endParaRPr lang="zh-CN" altLang="en-US">
              <a:solidFill>
                <a:schemeClr val="tx2"/>
              </a:solidFill>
            </a:endParaRPr>
          </a:p>
        </p:txBody>
      </p:sp>
      <p:sp>
        <p:nvSpPr>
          <p:cNvPr id="101" name="矩形 117">
            <a:extLst>
              <a:ext uri="{FF2B5EF4-FFF2-40B4-BE49-F238E27FC236}">
                <a16:creationId xmlns:a16="http://schemas.microsoft.com/office/drawing/2014/main" id="{FBA9F7AD-CD2F-6765-981C-535DBAC339D1}"/>
              </a:ext>
            </a:extLst>
          </p:cNvPr>
          <p:cNvSpPr>
            <a:spLocks noChangeArrowheads="1"/>
          </p:cNvSpPr>
          <p:nvPr/>
        </p:nvSpPr>
        <p:spPr bwMode="auto">
          <a:xfrm>
            <a:off x="9023776" y="3007544"/>
            <a:ext cx="423862" cy="585787"/>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chemeClr val="tx2"/>
                </a:solidFill>
              </a:rPr>
              <a:t>&amp;</a:t>
            </a:r>
            <a:endParaRPr lang="zh-CN" altLang="en-US">
              <a:solidFill>
                <a:schemeClr val="tx2"/>
              </a:solidFill>
            </a:endParaRPr>
          </a:p>
        </p:txBody>
      </p:sp>
      <p:sp>
        <p:nvSpPr>
          <p:cNvPr id="102" name="矩形 118">
            <a:extLst>
              <a:ext uri="{FF2B5EF4-FFF2-40B4-BE49-F238E27FC236}">
                <a16:creationId xmlns:a16="http://schemas.microsoft.com/office/drawing/2014/main" id="{D7FBB0C8-E07E-2176-D982-673A5EA34CA1}"/>
              </a:ext>
            </a:extLst>
          </p:cNvPr>
          <p:cNvSpPr>
            <a:spLocks noChangeArrowheads="1"/>
          </p:cNvSpPr>
          <p:nvPr/>
        </p:nvSpPr>
        <p:spPr bwMode="auto">
          <a:xfrm>
            <a:off x="9707988" y="3007544"/>
            <a:ext cx="423863" cy="585787"/>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chemeClr val="tx2"/>
                </a:solidFill>
              </a:rPr>
              <a:t>&amp;</a:t>
            </a:r>
            <a:endParaRPr lang="zh-CN" altLang="en-US">
              <a:solidFill>
                <a:schemeClr val="tx2"/>
              </a:solidFill>
            </a:endParaRPr>
          </a:p>
        </p:txBody>
      </p:sp>
      <p:sp>
        <p:nvSpPr>
          <p:cNvPr id="103" name="矩形 131">
            <a:extLst>
              <a:ext uri="{FF2B5EF4-FFF2-40B4-BE49-F238E27FC236}">
                <a16:creationId xmlns:a16="http://schemas.microsoft.com/office/drawing/2014/main" id="{DDB79277-7C4D-98C3-72B1-8FB3E2848E10}"/>
              </a:ext>
            </a:extLst>
          </p:cNvPr>
          <p:cNvSpPr>
            <a:spLocks noChangeArrowheads="1"/>
          </p:cNvSpPr>
          <p:nvPr/>
        </p:nvSpPr>
        <p:spPr bwMode="auto">
          <a:xfrm>
            <a:off x="7742663" y="4602981"/>
            <a:ext cx="374650" cy="476250"/>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chemeClr val="tx2"/>
                </a:solidFill>
              </a:rPr>
              <a:t>&amp;</a:t>
            </a:r>
            <a:endParaRPr lang="zh-CN" altLang="en-US">
              <a:solidFill>
                <a:schemeClr val="tx2"/>
              </a:solidFill>
            </a:endParaRPr>
          </a:p>
        </p:txBody>
      </p:sp>
      <p:sp>
        <p:nvSpPr>
          <p:cNvPr id="104" name="矩形 135">
            <a:extLst>
              <a:ext uri="{FF2B5EF4-FFF2-40B4-BE49-F238E27FC236}">
                <a16:creationId xmlns:a16="http://schemas.microsoft.com/office/drawing/2014/main" id="{7DEE7A3D-BDD5-B2E2-2D6C-2F093B9B60CD}"/>
              </a:ext>
            </a:extLst>
          </p:cNvPr>
          <p:cNvSpPr>
            <a:spLocks noChangeArrowheads="1"/>
          </p:cNvSpPr>
          <p:nvPr/>
        </p:nvSpPr>
        <p:spPr bwMode="auto">
          <a:xfrm>
            <a:off x="8398301" y="4602981"/>
            <a:ext cx="374650" cy="476250"/>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chemeClr val="tx2"/>
                </a:solidFill>
              </a:rPr>
              <a:t>&amp;</a:t>
            </a:r>
            <a:endParaRPr lang="zh-CN" altLang="en-US">
              <a:solidFill>
                <a:schemeClr val="tx2"/>
              </a:solidFill>
            </a:endParaRPr>
          </a:p>
        </p:txBody>
      </p:sp>
      <p:sp>
        <p:nvSpPr>
          <p:cNvPr id="105" name="矩形 136">
            <a:extLst>
              <a:ext uri="{FF2B5EF4-FFF2-40B4-BE49-F238E27FC236}">
                <a16:creationId xmlns:a16="http://schemas.microsoft.com/office/drawing/2014/main" id="{AB2B33CA-5BE1-0021-B45D-594707E194C9}"/>
              </a:ext>
            </a:extLst>
          </p:cNvPr>
          <p:cNvSpPr>
            <a:spLocks noChangeArrowheads="1"/>
          </p:cNvSpPr>
          <p:nvPr/>
        </p:nvSpPr>
        <p:spPr bwMode="auto">
          <a:xfrm>
            <a:off x="8965038" y="4595044"/>
            <a:ext cx="374650" cy="474662"/>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chemeClr val="tx2"/>
                </a:solidFill>
              </a:rPr>
              <a:t>&amp;</a:t>
            </a:r>
            <a:endParaRPr lang="zh-CN" altLang="en-US">
              <a:solidFill>
                <a:schemeClr val="tx2"/>
              </a:solidFill>
            </a:endParaRPr>
          </a:p>
        </p:txBody>
      </p:sp>
      <p:sp>
        <p:nvSpPr>
          <p:cNvPr id="106" name="矩形 137">
            <a:extLst>
              <a:ext uri="{FF2B5EF4-FFF2-40B4-BE49-F238E27FC236}">
                <a16:creationId xmlns:a16="http://schemas.microsoft.com/office/drawing/2014/main" id="{987635EA-BA76-51D6-0B55-1FC31718F624}"/>
              </a:ext>
            </a:extLst>
          </p:cNvPr>
          <p:cNvSpPr>
            <a:spLocks noChangeArrowheads="1"/>
          </p:cNvSpPr>
          <p:nvPr/>
        </p:nvSpPr>
        <p:spPr bwMode="auto">
          <a:xfrm>
            <a:off x="9601626" y="4595044"/>
            <a:ext cx="374650" cy="476250"/>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chemeClr val="tx2"/>
                </a:solidFill>
              </a:rPr>
              <a:t>&amp;</a:t>
            </a:r>
            <a:endParaRPr lang="zh-CN" altLang="en-US">
              <a:solidFill>
                <a:schemeClr val="tx2"/>
              </a:solidFill>
            </a:endParaRPr>
          </a:p>
        </p:txBody>
      </p:sp>
      <p:sp>
        <p:nvSpPr>
          <p:cNvPr id="107" name="矩形 138">
            <a:extLst>
              <a:ext uri="{FF2B5EF4-FFF2-40B4-BE49-F238E27FC236}">
                <a16:creationId xmlns:a16="http://schemas.microsoft.com/office/drawing/2014/main" id="{96D29B0C-F134-73A4-8E6A-9E183785BBEB}"/>
              </a:ext>
            </a:extLst>
          </p:cNvPr>
          <p:cNvSpPr>
            <a:spLocks noChangeArrowheads="1"/>
          </p:cNvSpPr>
          <p:nvPr/>
        </p:nvSpPr>
        <p:spPr bwMode="auto">
          <a:xfrm>
            <a:off x="8698338" y="5668194"/>
            <a:ext cx="373063" cy="476250"/>
          </a:xfrm>
          <a:prstGeom prst="rect">
            <a:avLst/>
          </a:prstGeom>
          <a:solidFill>
            <a:schemeClr val="bg1"/>
          </a:solidFill>
          <a:ln w="12700" algn="ctr">
            <a:solidFill>
              <a:schemeClr val="tx1"/>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solidFill>
                  <a:schemeClr val="tx2"/>
                </a:solidFill>
                <a:sym typeface="Symbol" panose="05050102010706020507" pitchFamily="18" charset="2"/>
              </a:rPr>
              <a:t>1</a:t>
            </a:r>
            <a:endParaRPr lang="zh-CN" altLang="en-US" sz="1400" b="1">
              <a:solidFill>
                <a:schemeClr val="tx2"/>
              </a:solidFill>
            </a:endParaRPr>
          </a:p>
        </p:txBody>
      </p:sp>
    </p:spTree>
    <p:custDataLst>
      <p:tags r:id="rId1"/>
    </p:custDataLst>
    <p:extLst>
      <p:ext uri="{BB962C8B-B14F-4D97-AF65-F5344CB8AC3E}">
        <p14:creationId xmlns:p14="http://schemas.microsoft.com/office/powerpoint/2010/main" val="19978866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884567"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组合逻辑电路</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布尔代数与逻辑电路</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组合逻辑电路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1124211" y="2274119"/>
            <a:ext cx="10036158" cy="3361433"/>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与普通代数类似，布尔代数也有交换律、分配律、结合律等定律</a:t>
            </a:r>
          </a:p>
          <a:p>
            <a:pPr marL="342900" lvl="1" indent="-342900">
              <a:lnSpc>
                <a:spcPct val="150000"/>
              </a:lnSpc>
              <a:buFont typeface="Arial" panose="020B0604020202020204" pitchFamily="34" charset="0"/>
              <a:buChar char="•"/>
            </a:pPr>
            <a:r>
              <a:rPr lang="zh-CN" altLang="en-US" sz="2000" dirty="0">
                <a:solidFill>
                  <a:schemeClr val="tx1">
                    <a:lumMod val="85000"/>
                    <a:lumOff val="15000"/>
                  </a:schemeClr>
                </a:solidFill>
              </a:rPr>
              <a:t>恒等定律：</a:t>
            </a:r>
            <a:r>
              <a:rPr lang="en-US" altLang="zh-CN" sz="2000" dirty="0">
                <a:solidFill>
                  <a:schemeClr val="tx1">
                    <a:lumMod val="85000"/>
                    <a:lumOff val="15000"/>
                  </a:schemeClr>
                </a:solidFill>
              </a:rPr>
              <a:t>A+0=A</a:t>
            </a:r>
            <a:r>
              <a:rPr lang="zh-CN" altLang="en-US" sz="2000" dirty="0">
                <a:solidFill>
                  <a:schemeClr val="tx1">
                    <a:lumMod val="85000"/>
                    <a:lumOff val="15000"/>
                  </a:schemeClr>
                </a:solidFill>
              </a:rPr>
              <a:t>，</a:t>
            </a:r>
            <a:r>
              <a:rPr lang="en-US" altLang="zh-CN" sz="2000" dirty="0">
                <a:solidFill>
                  <a:schemeClr val="tx1">
                    <a:lumMod val="85000"/>
                    <a:lumOff val="15000"/>
                  </a:schemeClr>
                </a:solidFill>
              </a:rPr>
              <a:t>A</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85000"/>
                    <a:lumOff val="15000"/>
                  </a:schemeClr>
                </a:solidFill>
              </a:rPr>
              <a:t>1=A</a:t>
            </a:r>
          </a:p>
          <a:p>
            <a:pPr marL="342900" lvl="1" indent="-342900">
              <a:lnSpc>
                <a:spcPct val="150000"/>
              </a:lnSpc>
              <a:buFont typeface="Arial" panose="020B0604020202020204" pitchFamily="34" charset="0"/>
              <a:buChar char="•"/>
            </a:pPr>
            <a:r>
              <a:rPr lang="en-US" altLang="zh-CN" sz="2000" dirty="0">
                <a:solidFill>
                  <a:schemeClr val="tx1">
                    <a:lumMod val="85000"/>
                    <a:lumOff val="15000"/>
                  </a:schemeClr>
                </a:solidFill>
              </a:rPr>
              <a:t>0/1</a:t>
            </a:r>
            <a:r>
              <a:rPr lang="zh-CN" altLang="en-US" sz="2000" dirty="0">
                <a:solidFill>
                  <a:schemeClr val="tx1">
                    <a:lumMod val="85000"/>
                    <a:lumOff val="15000"/>
                  </a:schemeClr>
                </a:solidFill>
              </a:rPr>
              <a:t>定律：</a:t>
            </a:r>
            <a:r>
              <a:rPr lang="en-US" altLang="zh-CN" sz="2000" dirty="0">
                <a:solidFill>
                  <a:schemeClr val="tx1">
                    <a:lumMod val="85000"/>
                    <a:lumOff val="15000"/>
                  </a:schemeClr>
                </a:solidFill>
              </a:rPr>
              <a:t>A+1=1</a:t>
            </a:r>
            <a:r>
              <a:rPr lang="zh-CN" altLang="en-US" sz="2000" dirty="0">
                <a:solidFill>
                  <a:schemeClr val="tx1">
                    <a:lumMod val="85000"/>
                    <a:lumOff val="15000"/>
                  </a:schemeClr>
                </a:solidFill>
              </a:rPr>
              <a:t>，</a:t>
            </a:r>
            <a:r>
              <a:rPr lang="en-US" altLang="zh-CN" sz="2000" dirty="0">
                <a:solidFill>
                  <a:schemeClr val="tx1">
                    <a:lumMod val="85000"/>
                    <a:lumOff val="15000"/>
                  </a:schemeClr>
                </a:solidFill>
              </a:rPr>
              <a:t>A</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85000"/>
                    <a:lumOff val="15000"/>
                  </a:schemeClr>
                </a:solidFill>
              </a:rPr>
              <a:t>0=0</a:t>
            </a:r>
          </a:p>
          <a:p>
            <a:pPr marL="342900" lvl="1" indent="-342900">
              <a:lnSpc>
                <a:spcPct val="150000"/>
              </a:lnSpc>
              <a:buFont typeface="Arial" panose="020B0604020202020204" pitchFamily="34" charset="0"/>
              <a:buChar char="•"/>
            </a:pPr>
            <a:r>
              <a:rPr lang="zh-CN" altLang="en-US" sz="2000" dirty="0">
                <a:solidFill>
                  <a:schemeClr val="tx1">
                    <a:lumMod val="85000"/>
                    <a:lumOff val="15000"/>
                  </a:schemeClr>
                </a:solidFill>
              </a:rPr>
              <a:t>互补律： </a:t>
            </a:r>
          </a:p>
          <a:p>
            <a:pPr marL="342900" lvl="1" indent="-342900">
              <a:lnSpc>
                <a:spcPct val="150000"/>
              </a:lnSpc>
              <a:buFont typeface="Arial" panose="020B0604020202020204" pitchFamily="34" charset="0"/>
              <a:buChar char="•"/>
            </a:pPr>
            <a:r>
              <a:rPr lang="zh-CN" altLang="en-US" sz="2000" dirty="0">
                <a:solidFill>
                  <a:schemeClr val="tx1">
                    <a:lumMod val="85000"/>
                    <a:lumOff val="15000"/>
                  </a:schemeClr>
                </a:solidFill>
              </a:rPr>
              <a:t>交换律：</a:t>
            </a:r>
            <a:r>
              <a:rPr lang="en-US" altLang="zh-CN" sz="2000" dirty="0">
                <a:solidFill>
                  <a:schemeClr val="tx1">
                    <a:lumMod val="85000"/>
                    <a:lumOff val="15000"/>
                  </a:schemeClr>
                </a:solidFill>
              </a:rPr>
              <a:t>A+B=B+A</a:t>
            </a:r>
            <a:r>
              <a:rPr lang="zh-CN" altLang="en-US" sz="2000" dirty="0">
                <a:solidFill>
                  <a:schemeClr val="tx1">
                    <a:lumMod val="85000"/>
                    <a:lumOff val="15000"/>
                  </a:schemeClr>
                </a:solidFill>
              </a:rPr>
              <a:t>，</a:t>
            </a:r>
            <a:r>
              <a:rPr lang="en-US" altLang="zh-CN" sz="2000" dirty="0">
                <a:solidFill>
                  <a:schemeClr val="tx1">
                    <a:lumMod val="85000"/>
                    <a:lumOff val="15000"/>
                  </a:schemeClr>
                </a:solidFill>
              </a:rPr>
              <a:t>A</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85000"/>
                    <a:lumOff val="15000"/>
                  </a:schemeClr>
                </a:solidFill>
              </a:rPr>
              <a:t>B= B</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85000"/>
                    <a:lumOff val="15000"/>
                  </a:schemeClr>
                </a:solidFill>
              </a:rPr>
              <a:t>A</a:t>
            </a:r>
          </a:p>
          <a:p>
            <a:pPr marL="342900" lvl="1" indent="-342900">
              <a:lnSpc>
                <a:spcPct val="150000"/>
              </a:lnSpc>
              <a:buFont typeface="Arial" panose="020B0604020202020204" pitchFamily="34" charset="0"/>
              <a:buChar char="•"/>
            </a:pPr>
            <a:r>
              <a:rPr lang="zh-CN" altLang="en-US" sz="2000" dirty="0">
                <a:solidFill>
                  <a:schemeClr val="tx1">
                    <a:lumMod val="85000"/>
                    <a:lumOff val="15000"/>
                  </a:schemeClr>
                </a:solidFill>
              </a:rPr>
              <a:t>结合律：</a:t>
            </a:r>
            <a:r>
              <a:rPr lang="en-US" altLang="zh-CN" sz="2000" dirty="0">
                <a:solidFill>
                  <a:schemeClr val="tx1">
                    <a:lumMod val="85000"/>
                    <a:lumOff val="15000"/>
                  </a:schemeClr>
                </a:solidFill>
              </a:rPr>
              <a:t>A+(B+C)=(A+B)+C</a:t>
            </a:r>
            <a:r>
              <a:rPr lang="zh-CN" altLang="en-US" sz="2000" dirty="0">
                <a:solidFill>
                  <a:schemeClr val="tx1">
                    <a:lumMod val="85000"/>
                    <a:lumOff val="15000"/>
                  </a:schemeClr>
                </a:solidFill>
              </a:rPr>
              <a:t>，</a:t>
            </a:r>
            <a:r>
              <a:rPr lang="en-US" altLang="zh-CN" sz="2000" dirty="0">
                <a:solidFill>
                  <a:schemeClr val="tx1">
                    <a:lumMod val="85000"/>
                    <a:lumOff val="15000"/>
                  </a:schemeClr>
                </a:solidFill>
              </a:rPr>
              <a:t>A</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000" dirty="0">
                <a:solidFill>
                  <a:schemeClr val="tx1">
                    <a:lumMod val="85000"/>
                    <a:lumOff val="15000"/>
                  </a:schemeClr>
                </a:solidFill>
              </a:rPr>
              <a:t>(B</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85000"/>
                    <a:lumOff val="15000"/>
                  </a:schemeClr>
                </a:solidFill>
              </a:rPr>
              <a:t>C)= (A</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85000"/>
                    <a:lumOff val="15000"/>
                  </a:schemeClr>
                </a:solidFill>
              </a:rPr>
              <a:t>B)</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000" dirty="0">
                <a:solidFill>
                  <a:schemeClr val="tx1">
                    <a:lumMod val="85000"/>
                    <a:lumOff val="15000"/>
                  </a:schemeClr>
                </a:solidFill>
              </a:rPr>
              <a:t>C</a:t>
            </a:r>
          </a:p>
          <a:p>
            <a:pPr marL="342900" lvl="1" indent="-342900">
              <a:lnSpc>
                <a:spcPct val="150000"/>
              </a:lnSpc>
              <a:buFont typeface="Arial" panose="020B0604020202020204" pitchFamily="34" charset="0"/>
              <a:buChar char="•"/>
            </a:pPr>
            <a:r>
              <a:rPr lang="zh-CN" altLang="en-US" sz="2000" dirty="0">
                <a:solidFill>
                  <a:schemeClr val="tx1">
                    <a:lumMod val="85000"/>
                    <a:lumOff val="15000"/>
                  </a:schemeClr>
                </a:solidFill>
              </a:rPr>
              <a:t>分配律：</a:t>
            </a:r>
            <a:r>
              <a:rPr lang="en-US" altLang="zh-CN" sz="2000" dirty="0">
                <a:solidFill>
                  <a:schemeClr val="tx1">
                    <a:lumMod val="85000"/>
                    <a:lumOff val="15000"/>
                  </a:schemeClr>
                </a:solidFill>
              </a:rPr>
              <a:t>A</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85000"/>
                    <a:lumOff val="15000"/>
                  </a:schemeClr>
                </a:solidFill>
              </a:rPr>
              <a:t> (B+C)= (A</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85000"/>
                    <a:lumOff val="15000"/>
                  </a:schemeClr>
                </a:solidFill>
              </a:rPr>
              <a:t>B)+(A</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85000"/>
                    <a:lumOff val="15000"/>
                  </a:schemeClr>
                </a:solidFill>
              </a:rPr>
              <a:t>C)</a:t>
            </a:r>
            <a:r>
              <a:rPr lang="zh-CN" altLang="en-US" sz="2000" dirty="0">
                <a:solidFill>
                  <a:schemeClr val="tx1">
                    <a:lumMod val="85000"/>
                    <a:lumOff val="15000"/>
                  </a:schemeClr>
                </a:solidFill>
              </a:rPr>
              <a:t>，</a:t>
            </a:r>
            <a:r>
              <a:rPr lang="en-US" altLang="zh-CN" sz="2000" dirty="0">
                <a:solidFill>
                  <a:schemeClr val="tx1">
                    <a:lumMod val="85000"/>
                    <a:lumOff val="15000"/>
                  </a:schemeClr>
                </a:solidFill>
              </a:rPr>
              <a:t>A+(B</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85000"/>
                    <a:lumOff val="15000"/>
                  </a:schemeClr>
                </a:solidFill>
              </a:rPr>
              <a:t>C)=(A+B) </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85000"/>
                    <a:lumOff val="15000"/>
                  </a:schemeClr>
                </a:solidFill>
              </a:rPr>
              <a:t>(A+C)</a:t>
            </a:r>
          </a:p>
        </p:txBody>
      </p:sp>
      <p:graphicFrame>
        <p:nvGraphicFramePr>
          <p:cNvPr id="2" name="Object 1">
            <a:extLst>
              <a:ext uri="{FF2B5EF4-FFF2-40B4-BE49-F238E27FC236}">
                <a16:creationId xmlns:a16="http://schemas.microsoft.com/office/drawing/2014/main" id="{E60D6629-6987-FFF3-974E-5527EB932399}"/>
              </a:ext>
            </a:extLst>
          </p:cNvPr>
          <p:cNvGraphicFramePr>
            <a:graphicFrameLocks noChangeAspect="1"/>
          </p:cNvGraphicFramePr>
          <p:nvPr>
            <p:extLst>
              <p:ext uri="{D42A27DB-BD31-4B8C-83A1-F6EECF244321}">
                <p14:modId xmlns:p14="http://schemas.microsoft.com/office/powerpoint/2010/main" val="3918900451"/>
              </p:ext>
            </p:extLst>
          </p:nvPr>
        </p:nvGraphicFramePr>
        <p:xfrm>
          <a:off x="2592755" y="3800695"/>
          <a:ext cx="2190262" cy="410674"/>
        </p:xfrm>
        <a:graphic>
          <a:graphicData uri="http://schemas.openxmlformats.org/presentationml/2006/ole">
            <mc:AlternateContent xmlns:mc="http://schemas.openxmlformats.org/markup-compatibility/2006">
              <mc:Choice xmlns:v="urn:schemas-microsoft-com:vml" Requires="v">
                <p:oleObj name="公式" r:id="rId5" imgW="1219200" imgH="228600" progId="Equation.3">
                  <p:embed/>
                </p:oleObj>
              </mc:Choice>
              <mc:Fallback>
                <p:oleObj name="公式" r:id="rId5" imgW="1219200" imgH="228600" progId="Equation.3">
                  <p:embed/>
                  <p:pic>
                    <p:nvPicPr>
                      <p:cNvPr id="95237" name="Object 1">
                        <a:extLst>
                          <a:ext uri="{FF2B5EF4-FFF2-40B4-BE49-F238E27FC236}">
                            <a16:creationId xmlns:a16="http://schemas.microsoft.com/office/drawing/2014/main" id="{EE260F3A-A40D-FCEA-62E6-C381F4B8B0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2755" y="3800695"/>
                        <a:ext cx="2190262" cy="410674"/>
                      </a:xfrm>
                      <a:prstGeom prst="rect">
                        <a:avLst/>
                      </a:prstGeom>
                      <a:solidFill>
                        <a:srgbClr val="FFFFFF"/>
                      </a:solidFill>
                      <a:ln>
                        <a:noFill/>
                      </a:ln>
                    </p:spPr>
                  </p:pic>
                </p:oleObj>
              </mc:Fallback>
            </mc:AlternateContent>
          </a:graphicData>
        </a:graphic>
      </p:graphicFrame>
    </p:spTree>
    <p:custDataLst>
      <p:tags r:id="rId1"/>
    </p:custDataLst>
    <p:extLst>
      <p:ext uri="{BB962C8B-B14F-4D97-AF65-F5344CB8AC3E}">
        <p14:creationId xmlns:p14="http://schemas.microsoft.com/office/powerpoint/2010/main" val="29756505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884567"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组合逻辑电路</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布尔代数与逻辑电路</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组合逻辑电路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1124211" y="2274119"/>
            <a:ext cx="10036158" cy="580415"/>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输出</a:t>
            </a:r>
            <a:r>
              <a:rPr lang="en-US" altLang="zh-CN" sz="2400" dirty="0">
                <a:solidFill>
                  <a:schemeClr val="tx1">
                    <a:lumMod val="85000"/>
                    <a:lumOff val="15000"/>
                  </a:schemeClr>
                </a:solidFill>
              </a:rPr>
              <a:t>1</a:t>
            </a:r>
            <a:r>
              <a:rPr lang="zh-CN" altLang="en-US" sz="2400" dirty="0">
                <a:solidFill>
                  <a:schemeClr val="tx1">
                    <a:lumMod val="85000"/>
                    <a:lumOff val="15000"/>
                  </a:schemeClr>
                </a:solidFill>
              </a:rPr>
              <a:t>位的多路选择器</a:t>
            </a:r>
          </a:p>
        </p:txBody>
      </p:sp>
      <p:graphicFrame>
        <p:nvGraphicFramePr>
          <p:cNvPr id="5" name="Group 78">
            <a:extLst>
              <a:ext uri="{FF2B5EF4-FFF2-40B4-BE49-F238E27FC236}">
                <a16:creationId xmlns:a16="http://schemas.microsoft.com/office/drawing/2014/main" id="{54A6919C-B28A-13BF-A2B1-C0213999B69D}"/>
              </a:ext>
            </a:extLst>
          </p:cNvPr>
          <p:cNvGraphicFramePr>
            <a:graphicFrameLocks noGrp="1"/>
          </p:cNvGraphicFramePr>
          <p:nvPr/>
        </p:nvGraphicFramePr>
        <p:xfrm>
          <a:off x="1997685" y="3063923"/>
          <a:ext cx="2105392" cy="3292479"/>
        </p:xfrm>
        <a:graphic>
          <a:graphicData uri="http://schemas.openxmlformats.org/drawingml/2006/table">
            <a:tbl>
              <a:tblPr/>
              <a:tblGrid>
                <a:gridCol w="548280">
                  <a:extLst>
                    <a:ext uri="{9D8B030D-6E8A-4147-A177-3AD203B41FA5}">
                      <a16:colId xmlns:a16="http://schemas.microsoft.com/office/drawing/2014/main" val="20000"/>
                    </a:ext>
                  </a:extLst>
                </a:gridCol>
                <a:gridCol w="550273">
                  <a:extLst>
                    <a:ext uri="{9D8B030D-6E8A-4147-A177-3AD203B41FA5}">
                      <a16:colId xmlns:a16="http://schemas.microsoft.com/office/drawing/2014/main" val="20001"/>
                    </a:ext>
                  </a:extLst>
                </a:gridCol>
                <a:gridCol w="458561">
                  <a:extLst>
                    <a:ext uri="{9D8B030D-6E8A-4147-A177-3AD203B41FA5}">
                      <a16:colId xmlns:a16="http://schemas.microsoft.com/office/drawing/2014/main" val="20002"/>
                    </a:ext>
                  </a:extLst>
                </a:gridCol>
                <a:gridCol w="548278">
                  <a:extLst>
                    <a:ext uri="{9D8B030D-6E8A-4147-A177-3AD203B41FA5}">
                      <a16:colId xmlns:a16="http://schemas.microsoft.com/office/drawing/2014/main" val="20003"/>
                    </a:ext>
                  </a:extLst>
                </a:gridCol>
              </a:tblGrid>
              <a:tr h="365831">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en-US" altLang="zh-CN" sz="1800" b="1" i="0" u="none" strike="noStrike" cap="none" normalizeH="0" baseline="0" dirty="0">
                          <a:ln>
                            <a:noFill/>
                          </a:ln>
                          <a:solidFill>
                            <a:schemeClr val="tx1"/>
                          </a:solidFill>
                          <a:effectLst/>
                          <a:latin typeface="Times New Roman" pitchFamily="18" charset="0"/>
                          <a:ea typeface="宋体" pitchFamily="2" charset="-122"/>
                        </a:rPr>
                        <a:t>A</a:t>
                      </a:r>
                    </a:p>
                  </a:txBody>
                  <a:tcPr marT="45729" marB="45729" horzOverflow="overflow">
                    <a:lnL>
                      <a:noFill/>
                    </a:lnL>
                    <a:lnR>
                      <a:noFill/>
                    </a:lnR>
                    <a:lnT>
                      <a:noFill/>
                    </a:lnT>
                    <a:lnB w="12700" cap="flat" cmpd="sng" algn="ctr">
                      <a:solidFill>
                        <a:sysClr val="windowText" lastClr="000000"/>
                      </a:solidFill>
                      <a:prstDash val="solid"/>
                      <a:round/>
                      <a:headEnd type="none" w="med" len="med"/>
                      <a:tailEnd type="none" w="med" len="med"/>
                    </a:lnB>
                    <a:lnTlToBr>
                      <a:noFill/>
                    </a:lnTlToBr>
                    <a:lnBlToTr>
                      <a:noFill/>
                    </a:lnBlToTr>
                    <a:solidFill>
                      <a:srgbClr val="956251">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en-US" altLang="zh-CN" sz="1800" b="1" i="0" u="none" strike="noStrike" cap="none" normalizeH="0" baseline="0" dirty="0">
                          <a:ln>
                            <a:noFill/>
                          </a:ln>
                          <a:solidFill>
                            <a:schemeClr val="tx1"/>
                          </a:solidFill>
                          <a:effectLst/>
                          <a:latin typeface="Times New Roman" pitchFamily="18" charset="0"/>
                          <a:ea typeface="宋体" pitchFamily="2" charset="-122"/>
                        </a:rPr>
                        <a:t>B</a:t>
                      </a:r>
                    </a:p>
                  </a:txBody>
                  <a:tcPr marT="45729" marB="45729" horzOverflow="overflow">
                    <a:lnL>
                      <a:noFill/>
                    </a:lnL>
                    <a:lnR>
                      <a:noFill/>
                    </a:lnR>
                    <a:lnT>
                      <a:noFill/>
                    </a:lnT>
                    <a:lnB w="12700" cap="flat" cmpd="sng" algn="ctr">
                      <a:solidFill>
                        <a:sysClr val="windowText" lastClr="000000"/>
                      </a:solidFill>
                      <a:prstDash val="solid"/>
                      <a:round/>
                      <a:headEnd type="none" w="med" len="med"/>
                      <a:tailEnd type="none" w="med" len="med"/>
                    </a:lnB>
                    <a:lnTlToBr>
                      <a:noFill/>
                    </a:lnTlToBr>
                    <a:lnBlToTr>
                      <a:noFill/>
                    </a:lnBlToTr>
                    <a:solidFill>
                      <a:srgbClr val="956251">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en-US" altLang="zh-CN" sz="1800" b="1" i="0" u="none" strike="noStrike" cap="none" normalizeH="0" baseline="0" dirty="0">
                          <a:ln>
                            <a:noFill/>
                          </a:ln>
                          <a:solidFill>
                            <a:schemeClr val="tx1"/>
                          </a:solidFill>
                          <a:effectLst/>
                          <a:latin typeface="Times New Roman" pitchFamily="18" charset="0"/>
                          <a:ea typeface="宋体" pitchFamily="2" charset="-122"/>
                        </a:rPr>
                        <a:t>S</a:t>
                      </a:r>
                    </a:p>
                  </a:txBody>
                  <a:tcPr marT="45729" marB="45729" horzOverflow="overflow">
                    <a:lnL>
                      <a:noFill/>
                    </a:lnL>
                    <a:lnR w="12700" cap="flat" cmpd="sng" algn="ctr">
                      <a:solidFill>
                        <a:sysClr val="windowText" lastClr="000000"/>
                      </a:solidFill>
                      <a:prstDash val="solid"/>
                      <a:round/>
                      <a:headEnd type="none" w="med" len="med"/>
                      <a:tailEnd type="none" w="med" len="med"/>
                    </a:lnR>
                    <a:lnT>
                      <a:noFill/>
                    </a:lnT>
                    <a:lnB w="12700" cap="flat" cmpd="sng" algn="ctr">
                      <a:solidFill>
                        <a:sysClr val="windowText" lastClr="000000"/>
                      </a:solidFill>
                      <a:prstDash val="solid"/>
                      <a:round/>
                      <a:headEnd type="none" w="med" len="med"/>
                      <a:tailEnd type="none" w="med" len="med"/>
                    </a:lnB>
                    <a:lnTlToBr>
                      <a:noFill/>
                    </a:lnTlToBr>
                    <a:lnBlToTr>
                      <a:noFill/>
                    </a:lnBlToTr>
                    <a:solidFill>
                      <a:srgbClr val="956251">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en-US" altLang="zh-CN" sz="1800" b="1" i="0" u="none" strike="noStrike" cap="none" normalizeH="0" baseline="0" dirty="0">
                          <a:ln>
                            <a:noFill/>
                          </a:ln>
                          <a:solidFill>
                            <a:schemeClr val="tx1"/>
                          </a:solidFill>
                          <a:effectLst/>
                          <a:latin typeface="Times New Roman" pitchFamily="18" charset="0"/>
                          <a:ea typeface="宋体" pitchFamily="2" charset="-122"/>
                        </a:rPr>
                        <a:t>C</a:t>
                      </a:r>
                    </a:p>
                  </a:txBody>
                  <a:tcPr marT="45729" marB="45729" horzOverflow="overflow">
                    <a:lnL w="12700" cap="flat" cmpd="sng" algn="ctr">
                      <a:solidFill>
                        <a:sysClr val="windowText" lastClr="000000"/>
                      </a:solidFill>
                      <a:prstDash val="solid"/>
                      <a:round/>
                      <a:headEnd type="none" w="med" len="med"/>
                      <a:tailEnd type="none" w="med" len="med"/>
                    </a:lnL>
                    <a:lnR>
                      <a:noFill/>
                    </a:lnR>
                    <a:lnT>
                      <a:noFill/>
                    </a:lnT>
                    <a:lnB w="12700" cap="flat" cmpd="sng" algn="ctr">
                      <a:solidFill>
                        <a:sysClr val="windowText" lastClr="000000"/>
                      </a:solidFill>
                      <a:prstDash val="solid"/>
                      <a:round/>
                      <a:headEnd type="none" w="med" len="med"/>
                      <a:tailEnd type="none" w="med" len="med"/>
                    </a:lnB>
                    <a:lnTlToBr>
                      <a:noFill/>
                    </a:lnTlToBr>
                    <a:lnBlToTr>
                      <a:noFill/>
                    </a:lnBlToTr>
                    <a:solidFill>
                      <a:srgbClr val="956251">
                        <a:lumMod val="20000"/>
                        <a:lumOff val="80000"/>
                      </a:srgbClr>
                    </a:solidFill>
                  </a:tcPr>
                </a:tc>
                <a:extLst>
                  <a:ext uri="{0D108BD9-81ED-4DB2-BD59-A6C34878D82A}">
                    <a16:rowId xmlns:a16="http://schemas.microsoft.com/office/drawing/2014/main" val="10000"/>
                  </a:ext>
                </a:extLst>
              </a:tr>
              <a:tr h="365831">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1800" b="1" i="0" u="none" strike="noStrike" cap="none" normalizeH="0" baseline="0">
                          <a:ln>
                            <a:noFill/>
                          </a:ln>
                          <a:solidFill>
                            <a:srgbClr val="FF6600"/>
                          </a:solidFill>
                          <a:effectLst/>
                          <a:latin typeface="Times New Roman" pitchFamily="18" charset="0"/>
                          <a:ea typeface="宋体" pitchFamily="2" charset="-122"/>
                        </a:rPr>
                        <a:t>0</a:t>
                      </a:r>
                    </a:p>
                  </a:txBody>
                  <a:tcPr marT="45729" marB="45729" horzOverflow="overflow">
                    <a:lnL>
                      <a:noFill/>
                    </a:lnL>
                    <a:lnR>
                      <a:noFill/>
                    </a:lnR>
                    <a:lnT w="12700" cap="flat" cmpd="sng" algn="ctr">
                      <a:solidFill>
                        <a:sysClr val="windowText" lastClr="000000"/>
                      </a:solidFill>
                      <a:prstDash val="solid"/>
                      <a:round/>
                      <a:headEnd type="none" w="med" len="med"/>
                      <a:tailEnd type="none" w="med" len="med"/>
                    </a:lnT>
                    <a:lnB>
                      <a:noFill/>
                    </a:lnB>
                    <a:lnTlToBr>
                      <a:noFill/>
                    </a:lnTlToBr>
                    <a:lnBlToTr>
                      <a:noFill/>
                    </a:lnBlToTr>
                    <a:solidFill>
                      <a:srgbClr val="956251">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1800" b="1" i="0" u="none" strike="noStrike" cap="none" normalizeH="0" baseline="0" dirty="0">
                          <a:ln>
                            <a:noFill/>
                          </a:ln>
                          <a:solidFill>
                            <a:schemeClr val="tx1"/>
                          </a:solidFill>
                          <a:effectLst/>
                          <a:latin typeface="Times New Roman" pitchFamily="18" charset="0"/>
                          <a:ea typeface="宋体" pitchFamily="2" charset="-122"/>
                        </a:rPr>
                        <a:t>0</a:t>
                      </a:r>
                    </a:p>
                  </a:txBody>
                  <a:tcPr marT="45729" marB="45729" horzOverflow="overflow">
                    <a:lnL>
                      <a:noFill/>
                    </a:lnL>
                    <a:lnR>
                      <a:noFill/>
                    </a:lnR>
                    <a:lnT w="12700" cap="flat" cmpd="sng" algn="ctr">
                      <a:solidFill>
                        <a:sysClr val="windowText" lastClr="000000"/>
                      </a:solidFill>
                      <a:prstDash val="solid"/>
                      <a:round/>
                      <a:headEnd type="none" w="med" len="med"/>
                      <a:tailEnd type="none" w="med" len="med"/>
                    </a:lnT>
                    <a:lnB>
                      <a:noFill/>
                    </a:lnB>
                    <a:lnTlToBr>
                      <a:noFill/>
                    </a:lnTlToBr>
                    <a:lnBlToTr>
                      <a:noFill/>
                    </a:lnBlToTr>
                    <a:solidFill>
                      <a:srgbClr val="956251">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1800" b="1" i="0" u="none" strike="noStrike" cap="none" normalizeH="0" baseline="0" dirty="0">
                          <a:ln>
                            <a:noFill/>
                          </a:ln>
                          <a:solidFill>
                            <a:srgbClr val="C00000"/>
                          </a:solidFill>
                          <a:effectLst/>
                          <a:latin typeface="Times New Roman" pitchFamily="18" charset="0"/>
                          <a:ea typeface="宋体" pitchFamily="2" charset="-122"/>
                        </a:rPr>
                        <a:t>0</a:t>
                      </a:r>
                    </a:p>
                  </a:txBody>
                  <a:tcPr marT="45729" marB="45729" horzOverflow="overflow">
                    <a:lnL>
                      <a:no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a:noFill/>
                    </a:lnB>
                    <a:lnTlToBr>
                      <a:noFill/>
                    </a:lnTlToBr>
                    <a:lnBlToTr>
                      <a:noFill/>
                    </a:lnBlToTr>
                    <a:solidFill>
                      <a:srgbClr val="956251">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1800" b="1" i="0" u="none" strike="noStrike" cap="none" normalizeH="0" baseline="0" dirty="0">
                          <a:ln>
                            <a:noFill/>
                          </a:ln>
                          <a:solidFill>
                            <a:srgbClr val="FF6600"/>
                          </a:solidFill>
                          <a:effectLst/>
                          <a:latin typeface="Times New Roman" pitchFamily="18" charset="0"/>
                          <a:ea typeface="宋体" pitchFamily="2" charset="-122"/>
                        </a:rPr>
                        <a:t>0</a:t>
                      </a:r>
                    </a:p>
                  </a:txBody>
                  <a:tcPr marT="45729" marB="45729" horzOverflow="overflow">
                    <a:lnL w="12700" cap="flat" cmpd="sng" algn="ctr">
                      <a:solidFill>
                        <a:sysClr val="windowText" lastClr="000000"/>
                      </a:solidFill>
                      <a:prstDash val="solid"/>
                      <a:round/>
                      <a:headEnd type="none" w="med" len="med"/>
                      <a:tailEnd type="none" w="med" len="med"/>
                    </a:lnL>
                    <a:lnR>
                      <a:noFill/>
                    </a:lnR>
                    <a:lnT w="12700" cap="flat" cmpd="sng" algn="ctr">
                      <a:solidFill>
                        <a:sysClr val="windowText" lastClr="000000"/>
                      </a:solidFill>
                      <a:prstDash val="solid"/>
                      <a:round/>
                      <a:headEnd type="none" w="med" len="med"/>
                      <a:tailEnd type="none" w="med" len="med"/>
                    </a:lnT>
                    <a:lnB>
                      <a:noFill/>
                    </a:lnB>
                    <a:lnTlToBr>
                      <a:noFill/>
                    </a:lnTlToBr>
                    <a:lnBlToTr>
                      <a:noFill/>
                    </a:lnBlToTr>
                    <a:solidFill>
                      <a:srgbClr val="956251">
                        <a:lumMod val="20000"/>
                        <a:lumOff val="80000"/>
                      </a:srgbClr>
                    </a:solidFill>
                  </a:tcPr>
                </a:tc>
                <a:extLst>
                  <a:ext uri="{0D108BD9-81ED-4DB2-BD59-A6C34878D82A}">
                    <a16:rowId xmlns:a16="http://schemas.microsoft.com/office/drawing/2014/main" val="10001"/>
                  </a:ext>
                </a:extLst>
              </a:tr>
              <a:tr h="365831">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1800" b="1" i="0" u="none" strike="noStrike" cap="none" normalizeH="0" baseline="0">
                          <a:ln>
                            <a:noFill/>
                          </a:ln>
                          <a:solidFill>
                            <a:srgbClr val="FF6600"/>
                          </a:solidFill>
                          <a:effectLst/>
                          <a:latin typeface="Times New Roman" pitchFamily="18" charset="0"/>
                          <a:ea typeface="宋体" pitchFamily="2" charset="-122"/>
                        </a:rPr>
                        <a:t>0</a:t>
                      </a:r>
                    </a:p>
                  </a:txBody>
                  <a:tcPr marT="45729" marB="45729" horzOverflow="overflow">
                    <a:lnL>
                      <a:noFill/>
                    </a:lnL>
                    <a:lnR>
                      <a:noFill/>
                    </a:lnR>
                    <a:lnT>
                      <a:noFill/>
                    </a:lnT>
                    <a:lnB>
                      <a:noFill/>
                    </a:lnB>
                    <a:lnTlToBr>
                      <a:noFill/>
                    </a:lnTlToBr>
                    <a:lnBlToTr>
                      <a:noFill/>
                    </a:lnBlToTr>
                    <a:solidFill>
                      <a:srgbClr val="956251">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1800" b="1" i="0" u="none" strike="noStrike" cap="none" normalizeH="0" baseline="0">
                          <a:ln>
                            <a:noFill/>
                          </a:ln>
                          <a:solidFill>
                            <a:schemeClr val="tx1"/>
                          </a:solidFill>
                          <a:effectLst/>
                          <a:latin typeface="Times New Roman" pitchFamily="18" charset="0"/>
                          <a:ea typeface="宋体" pitchFamily="2" charset="-122"/>
                        </a:rPr>
                        <a:t>1</a:t>
                      </a:r>
                    </a:p>
                  </a:txBody>
                  <a:tcPr marT="45729" marB="45729" horzOverflow="overflow">
                    <a:lnL>
                      <a:noFill/>
                    </a:lnL>
                    <a:lnR>
                      <a:noFill/>
                    </a:lnR>
                    <a:lnT>
                      <a:noFill/>
                    </a:lnT>
                    <a:lnB>
                      <a:noFill/>
                    </a:lnB>
                    <a:lnTlToBr>
                      <a:noFill/>
                    </a:lnTlToBr>
                    <a:lnBlToTr>
                      <a:noFill/>
                    </a:lnBlToTr>
                    <a:solidFill>
                      <a:srgbClr val="956251">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1800" b="1" i="0" u="none" strike="noStrike" cap="none" normalizeH="0" baseline="0" dirty="0">
                          <a:ln>
                            <a:noFill/>
                          </a:ln>
                          <a:solidFill>
                            <a:srgbClr val="C00000"/>
                          </a:solidFill>
                          <a:effectLst/>
                          <a:latin typeface="Times New Roman" pitchFamily="18" charset="0"/>
                          <a:ea typeface="宋体" pitchFamily="2" charset="-122"/>
                        </a:rPr>
                        <a:t>0</a:t>
                      </a:r>
                    </a:p>
                  </a:txBody>
                  <a:tcPr marT="45729" marB="45729" horzOverflow="overflow">
                    <a:lnL>
                      <a:noFill/>
                    </a:lnL>
                    <a:lnR w="12700" cap="flat" cmpd="sng" algn="ctr">
                      <a:solidFill>
                        <a:sysClr val="windowText" lastClr="000000"/>
                      </a:solidFill>
                      <a:prstDash val="solid"/>
                      <a:round/>
                      <a:headEnd type="none" w="med" len="med"/>
                      <a:tailEnd type="none" w="med" len="med"/>
                    </a:lnR>
                    <a:lnT>
                      <a:noFill/>
                    </a:lnT>
                    <a:lnB>
                      <a:noFill/>
                    </a:lnB>
                    <a:lnTlToBr>
                      <a:noFill/>
                    </a:lnTlToBr>
                    <a:lnBlToTr>
                      <a:noFill/>
                    </a:lnBlToTr>
                    <a:solidFill>
                      <a:srgbClr val="956251">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1800" b="1" i="0" u="none" strike="noStrike" cap="none" normalizeH="0" baseline="0" dirty="0">
                          <a:ln>
                            <a:noFill/>
                          </a:ln>
                          <a:solidFill>
                            <a:srgbClr val="FF6600"/>
                          </a:solidFill>
                          <a:effectLst/>
                          <a:latin typeface="Times New Roman" pitchFamily="18" charset="0"/>
                          <a:ea typeface="宋体" pitchFamily="2" charset="-122"/>
                        </a:rPr>
                        <a:t>0</a:t>
                      </a:r>
                    </a:p>
                  </a:txBody>
                  <a:tcPr marT="45729" marB="45729" horzOverflow="overflow">
                    <a:lnL w="12700" cap="flat" cmpd="sng" algn="ctr">
                      <a:solidFill>
                        <a:sysClr val="windowText" lastClr="000000"/>
                      </a:solidFill>
                      <a:prstDash val="solid"/>
                      <a:round/>
                      <a:headEnd type="none" w="med" len="med"/>
                      <a:tailEnd type="none" w="med" len="med"/>
                    </a:lnL>
                    <a:lnR>
                      <a:noFill/>
                    </a:lnR>
                    <a:lnT>
                      <a:noFill/>
                    </a:lnT>
                    <a:lnB>
                      <a:noFill/>
                    </a:lnB>
                    <a:lnTlToBr>
                      <a:noFill/>
                    </a:lnTlToBr>
                    <a:lnBlToTr>
                      <a:noFill/>
                    </a:lnBlToTr>
                    <a:solidFill>
                      <a:srgbClr val="956251">
                        <a:lumMod val="20000"/>
                        <a:lumOff val="80000"/>
                      </a:srgbClr>
                    </a:solidFill>
                  </a:tcPr>
                </a:tc>
                <a:extLst>
                  <a:ext uri="{0D108BD9-81ED-4DB2-BD59-A6C34878D82A}">
                    <a16:rowId xmlns:a16="http://schemas.microsoft.com/office/drawing/2014/main" val="10002"/>
                  </a:ext>
                </a:extLst>
              </a:tr>
              <a:tr h="365831">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1800" b="1" i="0" u="none" strike="noStrike" cap="none" normalizeH="0" baseline="0">
                          <a:ln>
                            <a:noFill/>
                          </a:ln>
                          <a:solidFill>
                            <a:srgbClr val="FF6600"/>
                          </a:solidFill>
                          <a:effectLst/>
                          <a:latin typeface="Times New Roman" pitchFamily="18" charset="0"/>
                          <a:ea typeface="宋体" pitchFamily="2" charset="-122"/>
                        </a:rPr>
                        <a:t>1</a:t>
                      </a:r>
                    </a:p>
                  </a:txBody>
                  <a:tcPr marT="45729" marB="45729" horzOverflow="overflow">
                    <a:lnL>
                      <a:noFill/>
                    </a:lnL>
                    <a:lnR>
                      <a:noFill/>
                    </a:lnR>
                    <a:lnT>
                      <a:noFill/>
                    </a:lnT>
                    <a:lnB>
                      <a:noFill/>
                    </a:lnB>
                    <a:lnTlToBr>
                      <a:noFill/>
                    </a:lnTlToBr>
                    <a:lnBlToTr>
                      <a:noFill/>
                    </a:lnBlToTr>
                    <a:solidFill>
                      <a:srgbClr val="956251">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1800" b="1" i="0" u="none" strike="noStrike" cap="none" normalizeH="0" baseline="0">
                          <a:ln>
                            <a:noFill/>
                          </a:ln>
                          <a:solidFill>
                            <a:schemeClr val="tx1"/>
                          </a:solidFill>
                          <a:effectLst/>
                          <a:latin typeface="Times New Roman" pitchFamily="18" charset="0"/>
                          <a:ea typeface="宋体" pitchFamily="2" charset="-122"/>
                        </a:rPr>
                        <a:t>0</a:t>
                      </a:r>
                    </a:p>
                  </a:txBody>
                  <a:tcPr marT="45729" marB="45729" horzOverflow="overflow">
                    <a:lnL>
                      <a:noFill/>
                    </a:lnL>
                    <a:lnR>
                      <a:noFill/>
                    </a:lnR>
                    <a:lnT>
                      <a:noFill/>
                    </a:lnT>
                    <a:lnB>
                      <a:noFill/>
                    </a:lnB>
                    <a:lnTlToBr>
                      <a:noFill/>
                    </a:lnTlToBr>
                    <a:lnBlToTr>
                      <a:noFill/>
                    </a:lnBlToTr>
                    <a:solidFill>
                      <a:srgbClr val="956251">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1800" b="1" i="0" u="none" strike="noStrike" cap="none" normalizeH="0" baseline="0" dirty="0">
                          <a:ln>
                            <a:noFill/>
                          </a:ln>
                          <a:solidFill>
                            <a:srgbClr val="C00000"/>
                          </a:solidFill>
                          <a:effectLst/>
                          <a:latin typeface="Times New Roman" pitchFamily="18" charset="0"/>
                          <a:ea typeface="宋体" pitchFamily="2" charset="-122"/>
                        </a:rPr>
                        <a:t>0</a:t>
                      </a:r>
                    </a:p>
                  </a:txBody>
                  <a:tcPr marT="45729" marB="45729" horzOverflow="overflow">
                    <a:lnL>
                      <a:noFill/>
                    </a:lnL>
                    <a:lnR w="12700" cap="flat" cmpd="sng" algn="ctr">
                      <a:solidFill>
                        <a:sysClr val="windowText" lastClr="000000"/>
                      </a:solidFill>
                      <a:prstDash val="solid"/>
                      <a:round/>
                      <a:headEnd type="none" w="med" len="med"/>
                      <a:tailEnd type="none" w="med" len="med"/>
                    </a:lnR>
                    <a:lnT>
                      <a:noFill/>
                    </a:lnT>
                    <a:lnB>
                      <a:noFill/>
                    </a:lnB>
                    <a:lnTlToBr>
                      <a:noFill/>
                    </a:lnTlToBr>
                    <a:lnBlToTr>
                      <a:noFill/>
                    </a:lnBlToTr>
                    <a:solidFill>
                      <a:srgbClr val="956251">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1800" b="1" i="0" u="none" strike="noStrike" cap="none" normalizeH="0" baseline="0" dirty="0">
                          <a:ln>
                            <a:noFill/>
                          </a:ln>
                          <a:solidFill>
                            <a:srgbClr val="FF6600"/>
                          </a:solidFill>
                          <a:effectLst/>
                          <a:latin typeface="Times New Roman" pitchFamily="18" charset="0"/>
                          <a:ea typeface="宋体" pitchFamily="2" charset="-122"/>
                        </a:rPr>
                        <a:t>1</a:t>
                      </a:r>
                    </a:p>
                  </a:txBody>
                  <a:tcPr marT="45729" marB="45729" horzOverflow="overflow">
                    <a:lnL w="12700" cap="flat" cmpd="sng" algn="ctr">
                      <a:solidFill>
                        <a:sysClr val="windowText" lastClr="000000"/>
                      </a:solidFill>
                      <a:prstDash val="solid"/>
                      <a:round/>
                      <a:headEnd type="none" w="med" len="med"/>
                      <a:tailEnd type="none" w="med" len="med"/>
                    </a:lnL>
                    <a:lnR>
                      <a:noFill/>
                    </a:lnR>
                    <a:lnT>
                      <a:noFill/>
                    </a:lnT>
                    <a:lnB>
                      <a:noFill/>
                    </a:lnB>
                    <a:lnTlToBr>
                      <a:noFill/>
                    </a:lnTlToBr>
                    <a:lnBlToTr>
                      <a:noFill/>
                    </a:lnBlToTr>
                    <a:solidFill>
                      <a:srgbClr val="956251">
                        <a:lumMod val="20000"/>
                        <a:lumOff val="80000"/>
                      </a:srgbClr>
                    </a:solidFill>
                  </a:tcPr>
                </a:tc>
                <a:extLst>
                  <a:ext uri="{0D108BD9-81ED-4DB2-BD59-A6C34878D82A}">
                    <a16:rowId xmlns:a16="http://schemas.microsoft.com/office/drawing/2014/main" val="10003"/>
                  </a:ext>
                </a:extLst>
              </a:tr>
              <a:tr h="365831">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1800" b="1" i="0" u="none" strike="noStrike" cap="none" normalizeH="0" baseline="0">
                          <a:ln>
                            <a:noFill/>
                          </a:ln>
                          <a:solidFill>
                            <a:srgbClr val="FF6600"/>
                          </a:solidFill>
                          <a:effectLst/>
                          <a:latin typeface="Times New Roman" pitchFamily="18" charset="0"/>
                          <a:ea typeface="宋体" pitchFamily="2" charset="-122"/>
                        </a:rPr>
                        <a:t>1</a:t>
                      </a:r>
                    </a:p>
                  </a:txBody>
                  <a:tcPr marT="45729" marB="45729" horzOverflow="overflow">
                    <a:lnL>
                      <a:noFill/>
                    </a:lnL>
                    <a:lnR>
                      <a:noFill/>
                    </a:lnR>
                    <a:lnT>
                      <a:noFill/>
                    </a:lnT>
                    <a:lnB>
                      <a:noFill/>
                    </a:lnB>
                    <a:lnTlToBr>
                      <a:noFill/>
                    </a:lnTlToBr>
                    <a:lnBlToTr>
                      <a:noFill/>
                    </a:lnBlToTr>
                    <a:solidFill>
                      <a:srgbClr val="956251">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1800" b="1" i="0" u="none" strike="noStrike" cap="none" normalizeH="0" baseline="0">
                          <a:ln>
                            <a:noFill/>
                          </a:ln>
                          <a:solidFill>
                            <a:schemeClr val="tx1"/>
                          </a:solidFill>
                          <a:effectLst/>
                          <a:latin typeface="Times New Roman" pitchFamily="18" charset="0"/>
                          <a:ea typeface="宋体" pitchFamily="2" charset="-122"/>
                        </a:rPr>
                        <a:t>1</a:t>
                      </a:r>
                    </a:p>
                  </a:txBody>
                  <a:tcPr marT="45729" marB="45729" horzOverflow="overflow">
                    <a:lnL>
                      <a:noFill/>
                    </a:lnL>
                    <a:lnR>
                      <a:noFill/>
                    </a:lnR>
                    <a:lnT>
                      <a:noFill/>
                    </a:lnT>
                    <a:lnB>
                      <a:noFill/>
                    </a:lnB>
                    <a:lnTlToBr>
                      <a:noFill/>
                    </a:lnTlToBr>
                    <a:lnBlToTr>
                      <a:noFill/>
                    </a:lnBlToTr>
                    <a:solidFill>
                      <a:srgbClr val="956251">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1800" b="1" i="0" u="none" strike="noStrike" cap="none" normalizeH="0" baseline="0" dirty="0">
                          <a:ln>
                            <a:noFill/>
                          </a:ln>
                          <a:solidFill>
                            <a:srgbClr val="C00000"/>
                          </a:solidFill>
                          <a:effectLst/>
                          <a:latin typeface="Times New Roman" pitchFamily="18" charset="0"/>
                          <a:ea typeface="宋体" pitchFamily="2" charset="-122"/>
                        </a:rPr>
                        <a:t>0</a:t>
                      </a:r>
                    </a:p>
                  </a:txBody>
                  <a:tcPr marT="45729" marB="45729" horzOverflow="overflow">
                    <a:lnL>
                      <a:noFill/>
                    </a:lnL>
                    <a:lnR w="12700" cap="flat" cmpd="sng" algn="ctr">
                      <a:solidFill>
                        <a:sysClr val="windowText" lastClr="000000"/>
                      </a:solidFill>
                      <a:prstDash val="solid"/>
                      <a:round/>
                      <a:headEnd type="none" w="med" len="med"/>
                      <a:tailEnd type="none" w="med" len="med"/>
                    </a:lnR>
                    <a:lnT>
                      <a:noFill/>
                    </a:lnT>
                    <a:lnB>
                      <a:noFill/>
                    </a:lnB>
                    <a:lnTlToBr>
                      <a:noFill/>
                    </a:lnTlToBr>
                    <a:lnBlToTr>
                      <a:noFill/>
                    </a:lnBlToTr>
                    <a:solidFill>
                      <a:srgbClr val="956251">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1800" b="1" i="0" u="none" strike="noStrike" cap="none" normalizeH="0" baseline="0" dirty="0">
                          <a:ln>
                            <a:noFill/>
                          </a:ln>
                          <a:solidFill>
                            <a:srgbClr val="FF6600"/>
                          </a:solidFill>
                          <a:effectLst/>
                          <a:latin typeface="Times New Roman" pitchFamily="18" charset="0"/>
                          <a:ea typeface="宋体" pitchFamily="2" charset="-122"/>
                        </a:rPr>
                        <a:t>1</a:t>
                      </a:r>
                    </a:p>
                  </a:txBody>
                  <a:tcPr marT="45729" marB="45729" horzOverflow="overflow">
                    <a:lnL w="12700" cap="flat" cmpd="sng" algn="ctr">
                      <a:solidFill>
                        <a:sysClr val="windowText" lastClr="000000"/>
                      </a:solidFill>
                      <a:prstDash val="solid"/>
                      <a:round/>
                      <a:headEnd type="none" w="med" len="med"/>
                      <a:tailEnd type="none" w="med" len="med"/>
                    </a:lnL>
                    <a:lnR>
                      <a:noFill/>
                    </a:lnR>
                    <a:lnT>
                      <a:noFill/>
                    </a:lnT>
                    <a:lnB>
                      <a:noFill/>
                    </a:lnB>
                    <a:lnTlToBr>
                      <a:noFill/>
                    </a:lnTlToBr>
                    <a:lnBlToTr>
                      <a:noFill/>
                    </a:lnBlToTr>
                    <a:solidFill>
                      <a:srgbClr val="956251">
                        <a:lumMod val="20000"/>
                        <a:lumOff val="80000"/>
                      </a:srgbClr>
                    </a:solidFill>
                  </a:tcPr>
                </a:tc>
                <a:extLst>
                  <a:ext uri="{0D108BD9-81ED-4DB2-BD59-A6C34878D82A}">
                    <a16:rowId xmlns:a16="http://schemas.microsoft.com/office/drawing/2014/main" val="10004"/>
                  </a:ext>
                </a:extLst>
              </a:tr>
              <a:tr h="365831">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1800" b="1" i="0" u="none" strike="noStrike" cap="none" normalizeH="0" baseline="0" dirty="0">
                          <a:ln>
                            <a:noFill/>
                          </a:ln>
                          <a:solidFill>
                            <a:schemeClr val="tx1"/>
                          </a:solidFill>
                          <a:effectLst/>
                          <a:latin typeface="Times New Roman" pitchFamily="18" charset="0"/>
                          <a:ea typeface="宋体" pitchFamily="2" charset="-122"/>
                        </a:rPr>
                        <a:t>0</a:t>
                      </a:r>
                    </a:p>
                  </a:txBody>
                  <a:tcPr marT="45729" marB="45729" horzOverflow="overflow">
                    <a:lnL>
                      <a:noFill/>
                    </a:lnL>
                    <a:lnR>
                      <a:noFill/>
                    </a:lnR>
                    <a:lnT>
                      <a:noFill/>
                    </a:lnT>
                    <a:lnB>
                      <a:noFill/>
                    </a:lnB>
                    <a:lnTlToBr>
                      <a:noFill/>
                    </a:lnTlToBr>
                    <a:lnBlToTr>
                      <a:noFill/>
                    </a:lnBlToTr>
                    <a:solidFill>
                      <a:srgbClr val="956251">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1800" b="1" i="0" u="none" strike="noStrike" cap="none" normalizeH="0" baseline="0">
                          <a:ln>
                            <a:noFill/>
                          </a:ln>
                          <a:solidFill>
                            <a:srgbClr val="33CC33"/>
                          </a:solidFill>
                          <a:effectLst/>
                          <a:latin typeface="Times New Roman" pitchFamily="18" charset="0"/>
                          <a:ea typeface="宋体" pitchFamily="2" charset="-122"/>
                        </a:rPr>
                        <a:t>0</a:t>
                      </a:r>
                    </a:p>
                  </a:txBody>
                  <a:tcPr marT="45729" marB="45729" horzOverflow="overflow">
                    <a:lnL>
                      <a:noFill/>
                    </a:lnL>
                    <a:lnR>
                      <a:noFill/>
                    </a:lnR>
                    <a:lnT>
                      <a:noFill/>
                    </a:lnT>
                    <a:lnB>
                      <a:noFill/>
                    </a:lnB>
                    <a:lnTlToBr>
                      <a:noFill/>
                    </a:lnTlToBr>
                    <a:lnBlToTr>
                      <a:noFill/>
                    </a:lnBlToTr>
                    <a:solidFill>
                      <a:srgbClr val="956251">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1800" b="1" i="0" u="none" strike="noStrike" cap="none" normalizeH="0" baseline="0">
                          <a:ln>
                            <a:noFill/>
                          </a:ln>
                          <a:solidFill>
                            <a:srgbClr val="C00000"/>
                          </a:solidFill>
                          <a:effectLst/>
                          <a:latin typeface="Times New Roman" pitchFamily="18" charset="0"/>
                          <a:ea typeface="宋体" pitchFamily="2" charset="-122"/>
                        </a:rPr>
                        <a:t>1</a:t>
                      </a:r>
                    </a:p>
                  </a:txBody>
                  <a:tcPr marT="45729" marB="45729" horzOverflow="overflow">
                    <a:lnL>
                      <a:noFill/>
                    </a:lnL>
                    <a:lnR w="12700" cap="flat" cmpd="sng" algn="ctr">
                      <a:solidFill>
                        <a:sysClr val="windowText" lastClr="000000"/>
                      </a:solidFill>
                      <a:prstDash val="solid"/>
                      <a:round/>
                      <a:headEnd type="none" w="med" len="med"/>
                      <a:tailEnd type="none" w="med" len="med"/>
                    </a:lnR>
                    <a:lnT>
                      <a:noFill/>
                    </a:lnT>
                    <a:lnB>
                      <a:noFill/>
                    </a:lnB>
                    <a:lnTlToBr>
                      <a:noFill/>
                    </a:lnTlToBr>
                    <a:lnBlToTr>
                      <a:noFill/>
                    </a:lnBlToTr>
                    <a:solidFill>
                      <a:srgbClr val="956251">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1800" b="1" i="0" u="none" strike="noStrike" cap="none" normalizeH="0" baseline="0" dirty="0">
                          <a:ln>
                            <a:noFill/>
                          </a:ln>
                          <a:solidFill>
                            <a:srgbClr val="33CC33"/>
                          </a:solidFill>
                          <a:effectLst/>
                          <a:latin typeface="Times New Roman" pitchFamily="18" charset="0"/>
                          <a:ea typeface="宋体" pitchFamily="2" charset="-122"/>
                        </a:rPr>
                        <a:t>0</a:t>
                      </a:r>
                    </a:p>
                  </a:txBody>
                  <a:tcPr marT="45729" marB="45729" horzOverflow="overflow">
                    <a:lnL w="12700" cap="flat" cmpd="sng" algn="ctr">
                      <a:solidFill>
                        <a:sysClr val="windowText" lastClr="000000"/>
                      </a:solidFill>
                      <a:prstDash val="solid"/>
                      <a:round/>
                      <a:headEnd type="none" w="med" len="med"/>
                      <a:tailEnd type="none" w="med" len="med"/>
                    </a:lnL>
                    <a:lnR>
                      <a:noFill/>
                    </a:lnR>
                    <a:lnT>
                      <a:noFill/>
                    </a:lnT>
                    <a:lnB>
                      <a:noFill/>
                    </a:lnB>
                    <a:lnTlToBr>
                      <a:noFill/>
                    </a:lnTlToBr>
                    <a:lnBlToTr>
                      <a:noFill/>
                    </a:lnBlToTr>
                    <a:solidFill>
                      <a:srgbClr val="956251">
                        <a:lumMod val="20000"/>
                        <a:lumOff val="80000"/>
                      </a:srgbClr>
                    </a:solidFill>
                  </a:tcPr>
                </a:tc>
                <a:extLst>
                  <a:ext uri="{0D108BD9-81ED-4DB2-BD59-A6C34878D82A}">
                    <a16:rowId xmlns:a16="http://schemas.microsoft.com/office/drawing/2014/main" val="10005"/>
                  </a:ext>
                </a:extLst>
              </a:tr>
              <a:tr h="365831">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1800" b="1" i="0" u="none" strike="noStrike" cap="none" normalizeH="0" baseline="0" dirty="0">
                          <a:ln>
                            <a:noFill/>
                          </a:ln>
                          <a:solidFill>
                            <a:schemeClr val="tx1"/>
                          </a:solidFill>
                          <a:effectLst/>
                          <a:latin typeface="Times New Roman" pitchFamily="18" charset="0"/>
                          <a:ea typeface="宋体" pitchFamily="2" charset="-122"/>
                        </a:rPr>
                        <a:t>0</a:t>
                      </a:r>
                    </a:p>
                  </a:txBody>
                  <a:tcPr marT="45729" marB="45729" horzOverflow="overflow">
                    <a:lnL>
                      <a:noFill/>
                    </a:lnL>
                    <a:lnR>
                      <a:noFill/>
                    </a:lnR>
                    <a:lnT>
                      <a:noFill/>
                    </a:lnT>
                    <a:lnB>
                      <a:noFill/>
                    </a:lnB>
                    <a:lnTlToBr>
                      <a:noFill/>
                    </a:lnTlToBr>
                    <a:lnBlToTr>
                      <a:noFill/>
                    </a:lnBlToTr>
                    <a:solidFill>
                      <a:srgbClr val="956251">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1800" b="1" i="0" u="none" strike="noStrike" cap="none" normalizeH="0" baseline="0">
                          <a:ln>
                            <a:noFill/>
                          </a:ln>
                          <a:solidFill>
                            <a:srgbClr val="33CC33"/>
                          </a:solidFill>
                          <a:effectLst/>
                          <a:latin typeface="Times New Roman" pitchFamily="18" charset="0"/>
                          <a:ea typeface="宋体" pitchFamily="2" charset="-122"/>
                        </a:rPr>
                        <a:t>1</a:t>
                      </a:r>
                    </a:p>
                  </a:txBody>
                  <a:tcPr marT="45729" marB="45729" horzOverflow="overflow">
                    <a:lnL>
                      <a:noFill/>
                    </a:lnL>
                    <a:lnR>
                      <a:noFill/>
                    </a:lnR>
                    <a:lnT>
                      <a:noFill/>
                    </a:lnT>
                    <a:lnB>
                      <a:noFill/>
                    </a:lnB>
                    <a:lnTlToBr>
                      <a:noFill/>
                    </a:lnTlToBr>
                    <a:lnBlToTr>
                      <a:noFill/>
                    </a:lnBlToTr>
                    <a:solidFill>
                      <a:srgbClr val="956251">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1800" b="1" i="0" u="none" strike="noStrike" cap="none" normalizeH="0" baseline="0">
                          <a:ln>
                            <a:noFill/>
                          </a:ln>
                          <a:solidFill>
                            <a:srgbClr val="C00000"/>
                          </a:solidFill>
                          <a:effectLst/>
                          <a:latin typeface="Times New Roman" pitchFamily="18" charset="0"/>
                          <a:ea typeface="宋体" pitchFamily="2" charset="-122"/>
                        </a:rPr>
                        <a:t>1</a:t>
                      </a:r>
                    </a:p>
                  </a:txBody>
                  <a:tcPr marT="45729" marB="45729" horzOverflow="overflow">
                    <a:lnL>
                      <a:noFill/>
                    </a:lnL>
                    <a:lnR w="12700" cap="flat" cmpd="sng" algn="ctr">
                      <a:solidFill>
                        <a:sysClr val="windowText" lastClr="000000"/>
                      </a:solidFill>
                      <a:prstDash val="solid"/>
                      <a:round/>
                      <a:headEnd type="none" w="med" len="med"/>
                      <a:tailEnd type="none" w="med" len="med"/>
                    </a:lnR>
                    <a:lnT>
                      <a:noFill/>
                    </a:lnT>
                    <a:lnB>
                      <a:noFill/>
                    </a:lnB>
                    <a:lnTlToBr>
                      <a:noFill/>
                    </a:lnTlToBr>
                    <a:lnBlToTr>
                      <a:noFill/>
                    </a:lnBlToTr>
                    <a:solidFill>
                      <a:srgbClr val="956251">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1800" b="1" i="0" u="none" strike="noStrike" cap="none" normalizeH="0" baseline="0" dirty="0">
                          <a:ln>
                            <a:noFill/>
                          </a:ln>
                          <a:solidFill>
                            <a:srgbClr val="33CC33"/>
                          </a:solidFill>
                          <a:effectLst/>
                          <a:latin typeface="Times New Roman" pitchFamily="18" charset="0"/>
                          <a:ea typeface="宋体" pitchFamily="2" charset="-122"/>
                        </a:rPr>
                        <a:t>1</a:t>
                      </a:r>
                    </a:p>
                  </a:txBody>
                  <a:tcPr marT="45729" marB="45729" horzOverflow="overflow">
                    <a:lnL w="12700" cap="flat" cmpd="sng" algn="ctr">
                      <a:solidFill>
                        <a:sysClr val="windowText" lastClr="000000"/>
                      </a:solidFill>
                      <a:prstDash val="solid"/>
                      <a:round/>
                      <a:headEnd type="none" w="med" len="med"/>
                      <a:tailEnd type="none" w="med" len="med"/>
                    </a:lnL>
                    <a:lnR>
                      <a:noFill/>
                    </a:lnR>
                    <a:lnT>
                      <a:noFill/>
                    </a:lnT>
                    <a:lnB>
                      <a:noFill/>
                    </a:lnB>
                    <a:lnTlToBr>
                      <a:noFill/>
                    </a:lnTlToBr>
                    <a:lnBlToTr>
                      <a:noFill/>
                    </a:lnBlToTr>
                    <a:solidFill>
                      <a:srgbClr val="956251">
                        <a:lumMod val="20000"/>
                        <a:lumOff val="80000"/>
                      </a:srgbClr>
                    </a:solidFill>
                  </a:tcPr>
                </a:tc>
                <a:extLst>
                  <a:ext uri="{0D108BD9-81ED-4DB2-BD59-A6C34878D82A}">
                    <a16:rowId xmlns:a16="http://schemas.microsoft.com/office/drawing/2014/main" val="10006"/>
                  </a:ext>
                </a:extLst>
              </a:tr>
              <a:tr h="365831">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1800" b="1" i="0" u="none" strike="noStrike" cap="none" normalizeH="0" baseline="0" dirty="0">
                          <a:ln>
                            <a:noFill/>
                          </a:ln>
                          <a:solidFill>
                            <a:schemeClr val="tx1"/>
                          </a:solidFill>
                          <a:effectLst/>
                          <a:latin typeface="Times New Roman" pitchFamily="18" charset="0"/>
                          <a:ea typeface="宋体" pitchFamily="2" charset="-122"/>
                        </a:rPr>
                        <a:t>1</a:t>
                      </a:r>
                    </a:p>
                  </a:txBody>
                  <a:tcPr marT="45729" marB="45729" horzOverflow="overflow">
                    <a:lnL>
                      <a:noFill/>
                    </a:lnL>
                    <a:lnR>
                      <a:noFill/>
                    </a:lnR>
                    <a:lnT>
                      <a:noFill/>
                    </a:lnT>
                    <a:lnB>
                      <a:noFill/>
                    </a:lnB>
                    <a:lnTlToBr>
                      <a:noFill/>
                    </a:lnTlToBr>
                    <a:lnBlToTr>
                      <a:noFill/>
                    </a:lnBlToTr>
                    <a:solidFill>
                      <a:srgbClr val="956251">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1800" b="1" i="0" u="none" strike="noStrike" cap="none" normalizeH="0" baseline="0">
                          <a:ln>
                            <a:noFill/>
                          </a:ln>
                          <a:solidFill>
                            <a:srgbClr val="33CC33"/>
                          </a:solidFill>
                          <a:effectLst/>
                          <a:latin typeface="Times New Roman" pitchFamily="18" charset="0"/>
                          <a:ea typeface="宋体" pitchFamily="2" charset="-122"/>
                        </a:rPr>
                        <a:t>0</a:t>
                      </a:r>
                    </a:p>
                  </a:txBody>
                  <a:tcPr marT="45729" marB="45729" horzOverflow="overflow">
                    <a:lnL>
                      <a:noFill/>
                    </a:lnL>
                    <a:lnR>
                      <a:noFill/>
                    </a:lnR>
                    <a:lnT>
                      <a:noFill/>
                    </a:lnT>
                    <a:lnB>
                      <a:noFill/>
                    </a:lnB>
                    <a:lnTlToBr>
                      <a:noFill/>
                    </a:lnTlToBr>
                    <a:lnBlToTr>
                      <a:noFill/>
                    </a:lnBlToTr>
                    <a:solidFill>
                      <a:srgbClr val="956251">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1800" b="1" i="0" u="none" strike="noStrike" cap="none" normalizeH="0" baseline="0">
                          <a:ln>
                            <a:noFill/>
                          </a:ln>
                          <a:solidFill>
                            <a:srgbClr val="C00000"/>
                          </a:solidFill>
                          <a:effectLst/>
                          <a:latin typeface="Times New Roman" pitchFamily="18" charset="0"/>
                          <a:ea typeface="宋体" pitchFamily="2" charset="-122"/>
                        </a:rPr>
                        <a:t>1</a:t>
                      </a:r>
                    </a:p>
                  </a:txBody>
                  <a:tcPr marT="45729" marB="45729" horzOverflow="overflow">
                    <a:lnL>
                      <a:noFill/>
                    </a:lnL>
                    <a:lnR w="12700" cap="flat" cmpd="sng" algn="ctr">
                      <a:solidFill>
                        <a:sysClr val="windowText" lastClr="000000"/>
                      </a:solidFill>
                      <a:prstDash val="solid"/>
                      <a:round/>
                      <a:headEnd type="none" w="med" len="med"/>
                      <a:tailEnd type="none" w="med" len="med"/>
                    </a:lnR>
                    <a:lnT>
                      <a:noFill/>
                    </a:lnT>
                    <a:lnB>
                      <a:noFill/>
                    </a:lnB>
                    <a:lnTlToBr>
                      <a:noFill/>
                    </a:lnTlToBr>
                    <a:lnBlToTr>
                      <a:noFill/>
                    </a:lnBlToTr>
                    <a:solidFill>
                      <a:srgbClr val="956251">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1800" b="1" i="0" u="none" strike="noStrike" cap="none" normalizeH="0" baseline="0" dirty="0">
                          <a:ln>
                            <a:noFill/>
                          </a:ln>
                          <a:solidFill>
                            <a:srgbClr val="33CC33"/>
                          </a:solidFill>
                          <a:effectLst/>
                          <a:latin typeface="Times New Roman" pitchFamily="18" charset="0"/>
                          <a:ea typeface="宋体" pitchFamily="2" charset="-122"/>
                        </a:rPr>
                        <a:t>0</a:t>
                      </a:r>
                    </a:p>
                  </a:txBody>
                  <a:tcPr marT="45729" marB="45729" horzOverflow="overflow">
                    <a:lnL w="12700" cap="flat" cmpd="sng" algn="ctr">
                      <a:solidFill>
                        <a:sysClr val="windowText" lastClr="000000"/>
                      </a:solidFill>
                      <a:prstDash val="solid"/>
                      <a:round/>
                      <a:headEnd type="none" w="med" len="med"/>
                      <a:tailEnd type="none" w="med" len="med"/>
                    </a:lnL>
                    <a:lnR>
                      <a:noFill/>
                    </a:lnR>
                    <a:lnT>
                      <a:noFill/>
                    </a:lnT>
                    <a:lnB>
                      <a:noFill/>
                    </a:lnB>
                    <a:lnTlToBr>
                      <a:noFill/>
                    </a:lnTlToBr>
                    <a:lnBlToTr>
                      <a:noFill/>
                    </a:lnBlToTr>
                    <a:solidFill>
                      <a:srgbClr val="956251">
                        <a:lumMod val="20000"/>
                        <a:lumOff val="80000"/>
                      </a:srgbClr>
                    </a:solidFill>
                  </a:tcPr>
                </a:tc>
                <a:extLst>
                  <a:ext uri="{0D108BD9-81ED-4DB2-BD59-A6C34878D82A}">
                    <a16:rowId xmlns:a16="http://schemas.microsoft.com/office/drawing/2014/main" val="10007"/>
                  </a:ext>
                </a:extLst>
              </a:tr>
              <a:tr h="365831">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1800" b="1" i="0" u="none" strike="noStrike" cap="none" normalizeH="0" baseline="0" dirty="0">
                          <a:ln>
                            <a:noFill/>
                          </a:ln>
                          <a:solidFill>
                            <a:schemeClr val="tx1"/>
                          </a:solidFill>
                          <a:effectLst/>
                          <a:latin typeface="Times New Roman" pitchFamily="18" charset="0"/>
                          <a:ea typeface="宋体" pitchFamily="2" charset="-122"/>
                        </a:rPr>
                        <a:t>1</a:t>
                      </a:r>
                    </a:p>
                  </a:txBody>
                  <a:tcPr marT="45729" marB="45729" horzOverflow="overflow">
                    <a:lnL>
                      <a:noFill/>
                    </a:lnL>
                    <a:lnR>
                      <a:noFill/>
                    </a:lnR>
                    <a:lnT>
                      <a:noFill/>
                    </a:lnT>
                    <a:lnB>
                      <a:noFill/>
                    </a:lnB>
                    <a:lnTlToBr>
                      <a:noFill/>
                    </a:lnTlToBr>
                    <a:lnBlToTr>
                      <a:noFill/>
                    </a:lnBlToTr>
                    <a:solidFill>
                      <a:srgbClr val="956251">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1800" b="1" i="0" u="none" strike="noStrike" cap="none" normalizeH="0" baseline="0">
                          <a:ln>
                            <a:noFill/>
                          </a:ln>
                          <a:solidFill>
                            <a:srgbClr val="33CC33"/>
                          </a:solidFill>
                          <a:effectLst/>
                          <a:latin typeface="Times New Roman" pitchFamily="18" charset="0"/>
                          <a:ea typeface="宋体" pitchFamily="2" charset="-122"/>
                        </a:rPr>
                        <a:t>1</a:t>
                      </a:r>
                    </a:p>
                  </a:txBody>
                  <a:tcPr marT="45729" marB="45729" horzOverflow="overflow">
                    <a:lnL>
                      <a:noFill/>
                    </a:lnL>
                    <a:lnR>
                      <a:noFill/>
                    </a:lnR>
                    <a:lnT>
                      <a:noFill/>
                    </a:lnT>
                    <a:lnB>
                      <a:noFill/>
                    </a:lnB>
                    <a:lnTlToBr>
                      <a:noFill/>
                    </a:lnTlToBr>
                    <a:lnBlToTr>
                      <a:noFill/>
                    </a:lnBlToTr>
                    <a:solidFill>
                      <a:srgbClr val="956251">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1800" b="1" i="0" u="none" strike="noStrike" cap="none" normalizeH="0" baseline="0" dirty="0">
                          <a:ln>
                            <a:noFill/>
                          </a:ln>
                          <a:solidFill>
                            <a:srgbClr val="C00000"/>
                          </a:solidFill>
                          <a:effectLst/>
                          <a:latin typeface="Times New Roman" pitchFamily="18" charset="0"/>
                          <a:ea typeface="宋体" pitchFamily="2" charset="-122"/>
                        </a:rPr>
                        <a:t>1</a:t>
                      </a:r>
                    </a:p>
                  </a:txBody>
                  <a:tcPr marT="45729" marB="45729" horzOverflow="overflow">
                    <a:lnL>
                      <a:noFill/>
                    </a:lnL>
                    <a:lnR w="12700" cap="flat" cmpd="sng" algn="ctr">
                      <a:solidFill>
                        <a:sysClr val="windowText" lastClr="000000"/>
                      </a:solidFill>
                      <a:prstDash val="solid"/>
                      <a:round/>
                      <a:headEnd type="none" w="med" len="med"/>
                      <a:tailEnd type="none" w="med" len="med"/>
                    </a:lnR>
                    <a:lnT>
                      <a:noFill/>
                    </a:lnT>
                    <a:lnB>
                      <a:noFill/>
                    </a:lnB>
                    <a:lnTlToBr>
                      <a:noFill/>
                    </a:lnTlToBr>
                    <a:lnBlToTr>
                      <a:noFill/>
                    </a:lnBlToTr>
                    <a:solidFill>
                      <a:srgbClr val="956251">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l" defTabSz="914400" rtl="0" eaLnBrk="1" fontAlgn="base" latinLnBrk="0" hangingPunct="1">
                        <a:lnSpc>
                          <a:spcPct val="100000"/>
                        </a:lnSpc>
                        <a:spcBef>
                          <a:spcPct val="20000"/>
                        </a:spcBef>
                        <a:spcAft>
                          <a:spcPct val="0"/>
                        </a:spcAft>
                        <a:buClr>
                          <a:schemeClr val="bg1"/>
                        </a:buClr>
                        <a:buSzPct val="65000"/>
                        <a:buFont typeface="Wingdings" pitchFamily="2" charset="2"/>
                        <a:buNone/>
                        <a:tabLst/>
                      </a:pPr>
                      <a:r>
                        <a:rPr kumimoji="0" lang="zh-CN" altLang="en-US" sz="1800" b="1" i="0" u="none" strike="noStrike" cap="none" normalizeH="0" baseline="0" dirty="0">
                          <a:ln>
                            <a:noFill/>
                          </a:ln>
                          <a:solidFill>
                            <a:srgbClr val="33CC33"/>
                          </a:solidFill>
                          <a:effectLst/>
                          <a:latin typeface="Times New Roman" pitchFamily="18" charset="0"/>
                          <a:ea typeface="宋体" pitchFamily="2" charset="-122"/>
                        </a:rPr>
                        <a:t>1</a:t>
                      </a:r>
                    </a:p>
                  </a:txBody>
                  <a:tcPr marT="45729" marB="45729" horzOverflow="overflow">
                    <a:lnL w="12700" cap="flat" cmpd="sng" algn="ctr">
                      <a:solidFill>
                        <a:sysClr val="windowText" lastClr="000000"/>
                      </a:solidFill>
                      <a:prstDash val="solid"/>
                      <a:round/>
                      <a:headEnd type="none" w="med" len="med"/>
                      <a:tailEnd type="none" w="med" len="med"/>
                    </a:lnL>
                    <a:lnR>
                      <a:noFill/>
                    </a:lnR>
                    <a:lnT>
                      <a:noFill/>
                    </a:lnT>
                    <a:lnB>
                      <a:noFill/>
                    </a:lnB>
                    <a:lnTlToBr>
                      <a:noFill/>
                    </a:lnTlToBr>
                    <a:lnBlToTr>
                      <a:noFill/>
                    </a:lnBlToTr>
                    <a:solidFill>
                      <a:srgbClr val="956251">
                        <a:lumMod val="20000"/>
                        <a:lumOff val="80000"/>
                      </a:srgbClr>
                    </a:solidFill>
                  </a:tcPr>
                </a:tc>
                <a:extLst>
                  <a:ext uri="{0D108BD9-81ED-4DB2-BD59-A6C34878D82A}">
                    <a16:rowId xmlns:a16="http://schemas.microsoft.com/office/drawing/2014/main" val="10008"/>
                  </a:ext>
                </a:extLst>
              </a:tr>
            </a:tbl>
          </a:graphicData>
        </a:graphic>
      </p:graphicFrame>
      <p:sp>
        <p:nvSpPr>
          <p:cNvPr id="108" name="文本框 107">
            <a:extLst>
              <a:ext uri="{FF2B5EF4-FFF2-40B4-BE49-F238E27FC236}">
                <a16:creationId xmlns:a16="http://schemas.microsoft.com/office/drawing/2014/main" id="{20698EF7-48AD-EF2E-BAD6-7D726BD2AA94}"/>
              </a:ext>
            </a:extLst>
          </p:cNvPr>
          <p:cNvSpPr txBox="1"/>
          <p:nvPr/>
        </p:nvSpPr>
        <p:spPr>
          <a:xfrm>
            <a:off x="6160698" y="2265547"/>
            <a:ext cx="4999671" cy="580415"/>
          </a:xfrm>
          <a:prstGeom prst="rect">
            <a:avLst/>
          </a:prstGeom>
          <a:noFill/>
        </p:spPr>
        <p:txBody>
          <a:bodyPr wrap="square" rtlCol="0">
            <a:spAutoFit/>
          </a:bodyPr>
          <a:lstStyle>
            <a:defPPr>
              <a:defRPr lang="zh-CN"/>
            </a:defPPr>
            <a:lvl2pPr marL="285750" lvl="1" indent="-285750">
              <a:lnSpc>
                <a:spcPct val="150000"/>
              </a:lnSpc>
              <a:buFont typeface="Wingdings" pitchFamily="2" charset="2"/>
              <a:buChar char="Ø"/>
              <a:defRPr sz="2400">
                <a:solidFill>
                  <a:schemeClr val="tx1">
                    <a:lumMod val="85000"/>
                    <a:lumOff val="15000"/>
                  </a:schemeClr>
                </a:solidFill>
              </a:defRPr>
            </a:lvl2pPr>
          </a:lstStyle>
          <a:p>
            <a:pPr lvl="1"/>
            <a:r>
              <a:rPr lang="en-US" altLang="zh-CN" dirty="0"/>
              <a:t>PLA</a:t>
            </a:r>
            <a:r>
              <a:rPr lang="zh-CN" altLang="zh-CN" dirty="0"/>
              <a:t>实现对应的布尔代数描述为：</a:t>
            </a:r>
          </a:p>
        </p:txBody>
      </p:sp>
      <p:graphicFrame>
        <p:nvGraphicFramePr>
          <p:cNvPr id="109" name="Object 7">
            <a:extLst>
              <a:ext uri="{FF2B5EF4-FFF2-40B4-BE49-F238E27FC236}">
                <a16:creationId xmlns:a16="http://schemas.microsoft.com/office/drawing/2014/main" id="{B5BE8AA4-FCB2-4A8D-7547-424695CEF79E}"/>
              </a:ext>
            </a:extLst>
          </p:cNvPr>
          <p:cNvGraphicFramePr>
            <a:graphicFrameLocks noChangeAspect="1"/>
          </p:cNvGraphicFramePr>
          <p:nvPr>
            <p:extLst>
              <p:ext uri="{D42A27DB-BD31-4B8C-83A1-F6EECF244321}">
                <p14:modId xmlns:p14="http://schemas.microsoft.com/office/powerpoint/2010/main" val="3203459276"/>
              </p:ext>
            </p:extLst>
          </p:nvPr>
        </p:nvGraphicFramePr>
        <p:xfrm>
          <a:off x="6217848" y="3025421"/>
          <a:ext cx="4195763" cy="323850"/>
        </p:xfrm>
        <a:graphic>
          <a:graphicData uri="http://schemas.openxmlformats.org/presentationml/2006/ole">
            <mc:AlternateContent xmlns:mc="http://schemas.openxmlformats.org/markup-compatibility/2006">
              <mc:Choice xmlns:v="urn:schemas-microsoft-com:vml" Requires="v">
                <p:oleObj name="公式" r:id="rId5" imgW="2959100" imgH="228600" progId="Equation.3">
                  <p:embed/>
                </p:oleObj>
              </mc:Choice>
              <mc:Fallback>
                <p:oleObj name="公式" r:id="rId5" imgW="2959100" imgH="228600" progId="Equation.3">
                  <p:embed/>
                  <p:pic>
                    <p:nvPicPr>
                      <p:cNvPr id="96300" name="Object 7">
                        <a:extLst>
                          <a:ext uri="{FF2B5EF4-FFF2-40B4-BE49-F238E27FC236}">
                            <a16:creationId xmlns:a16="http://schemas.microsoft.com/office/drawing/2014/main" id="{EF7DF466-8FBA-87AF-1DEB-536B96DDE9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17848" y="3025421"/>
                        <a:ext cx="419576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0" name="Object 9">
            <a:extLst>
              <a:ext uri="{FF2B5EF4-FFF2-40B4-BE49-F238E27FC236}">
                <a16:creationId xmlns:a16="http://schemas.microsoft.com/office/drawing/2014/main" id="{BEF2DB38-88FD-47CF-A38C-D3BA5E61BD7A}"/>
              </a:ext>
            </a:extLst>
          </p:cNvPr>
          <p:cNvGraphicFramePr>
            <a:graphicFrameLocks noChangeAspect="1"/>
          </p:cNvGraphicFramePr>
          <p:nvPr>
            <p:extLst>
              <p:ext uri="{D42A27DB-BD31-4B8C-83A1-F6EECF244321}">
                <p14:modId xmlns:p14="http://schemas.microsoft.com/office/powerpoint/2010/main" val="2547401452"/>
              </p:ext>
            </p:extLst>
          </p:nvPr>
        </p:nvGraphicFramePr>
        <p:xfrm>
          <a:off x="6160698" y="3565171"/>
          <a:ext cx="4791075" cy="1971675"/>
        </p:xfrm>
        <a:graphic>
          <a:graphicData uri="http://schemas.openxmlformats.org/presentationml/2006/ole">
            <mc:AlternateContent xmlns:mc="http://schemas.openxmlformats.org/markup-compatibility/2006">
              <mc:Choice xmlns:v="urn:schemas-microsoft-com:vml" Requires="v">
                <p:oleObj name="公式" r:id="rId7" imgW="2959100" imgH="1219200" progId="Equation.3">
                  <p:embed/>
                </p:oleObj>
              </mc:Choice>
              <mc:Fallback>
                <p:oleObj name="公式" r:id="rId7" imgW="2959100" imgH="1219200" progId="Equation.3">
                  <p:embed/>
                  <p:pic>
                    <p:nvPicPr>
                      <p:cNvPr id="96302" name="Object 9">
                        <a:extLst>
                          <a:ext uri="{FF2B5EF4-FFF2-40B4-BE49-F238E27FC236}">
                            <a16:creationId xmlns:a16="http://schemas.microsoft.com/office/drawing/2014/main" id="{06E4A649-5B2E-6F71-154A-A27AA6B868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60698" y="3565171"/>
                        <a:ext cx="4791075"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 name="文本框 111">
            <a:extLst>
              <a:ext uri="{FF2B5EF4-FFF2-40B4-BE49-F238E27FC236}">
                <a16:creationId xmlns:a16="http://schemas.microsoft.com/office/drawing/2014/main" id="{9480F72C-9584-253E-E14B-839E8128B91D}"/>
              </a:ext>
            </a:extLst>
          </p:cNvPr>
          <p:cNvSpPr txBox="1"/>
          <p:nvPr/>
        </p:nvSpPr>
        <p:spPr>
          <a:xfrm>
            <a:off x="6142290" y="5878151"/>
            <a:ext cx="3306510" cy="369332"/>
          </a:xfrm>
          <a:prstGeom prst="rect">
            <a:avLst/>
          </a:prstGeom>
          <a:noFill/>
        </p:spPr>
        <p:txBody>
          <a:bodyPr wrap="square">
            <a:spAutoFit/>
          </a:bodyPr>
          <a:lstStyle/>
          <a:p>
            <a:pPr eaLnBrk="1" hangingPunct="1"/>
            <a:r>
              <a:rPr lang="zh-CN" altLang="zh-CN" b="1" dirty="0"/>
              <a:t>只需要</a:t>
            </a:r>
            <a:r>
              <a:rPr lang="en-US" altLang="zh-CN" b="1" dirty="0"/>
              <a:t>2</a:t>
            </a:r>
            <a:r>
              <a:rPr lang="zh-CN" altLang="zh-CN" b="1" dirty="0"/>
              <a:t>个与门和一个或门</a:t>
            </a:r>
            <a:r>
              <a:rPr lang="zh-CN" altLang="en-US" b="1" dirty="0"/>
              <a:t>！</a:t>
            </a:r>
          </a:p>
        </p:txBody>
      </p:sp>
    </p:spTree>
    <p:custDataLst>
      <p:tags r:id="rId1"/>
    </p:custDataLst>
    <p:extLst>
      <p:ext uri="{BB962C8B-B14F-4D97-AF65-F5344CB8AC3E}">
        <p14:creationId xmlns:p14="http://schemas.microsoft.com/office/powerpoint/2010/main" val="29780669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884567"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组合逻辑电路</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布尔代数与逻辑电路</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组合逻辑电路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1124211" y="2274119"/>
            <a:ext cx="10036158" cy="580415"/>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输出</a:t>
            </a:r>
            <a:r>
              <a:rPr lang="en-US" altLang="zh-CN" sz="2400" dirty="0">
                <a:solidFill>
                  <a:schemeClr val="tx1">
                    <a:lumMod val="85000"/>
                    <a:lumOff val="15000"/>
                  </a:schemeClr>
                </a:solidFill>
              </a:rPr>
              <a:t>1</a:t>
            </a:r>
            <a:r>
              <a:rPr lang="zh-CN" altLang="en-US" sz="2400" dirty="0">
                <a:solidFill>
                  <a:schemeClr val="tx1">
                    <a:lumMod val="85000"/>
                    <a:lumOff val="15000"/>
                  </a:schemeClr>
                </a:solidFill>
              </a:rPr>
              <a:t>位的多路选择器</a:t>
            </a:r>
          </a:p>
        </p:txBody>
      </p:sp>
      <p:pic>
        <p:nvPicPr>
          <p:cNvPr id="2" name="图片 1">
            <a:extLst>
              <a:ext uri="{FF2B5EF4-FFF2-40B4-BE49-F238E27FC236}">
                <a16:creationId xmlns:a16="http://schemas.microsoft.com/office/drawing/2014/main" id="{340F6C69-460E-D4DD-4867-973147F817E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93348" y="3022856"/>
            <a:ext cx="7626349" cy="367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5355113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733051"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组合逻辑电路</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逻辑函数表示</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组合逻辑电路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1124211" y="2274119"/>
            <a:ext cx="10036158" cy="1976438"/>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逻辑函数可以被表示为</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真值表</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逻辑表达式</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逻辑电路</a:t>
            </a:r>
          </a:p>
        </p:txBody>
      </p:sp>
    </p:spTree>
    <p:custDataLst>
      <p:tags r:id="rId1"/>
    </p:custDataLst>
    <p:extLst>
      <p:ext uri="{BB962C8B-B14F-4D97-AF65-F5344CB8AC3E}">
        <p14:creationId xmlns:p14="http://schemas.microsoft.com/office/powerpoint/2010/main" val="29944642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525" y="1756229"/>
            <a:ext cx="12201525" cy="3264898"/>
          </a:xfrm>
          <a:prstGeom prst="rect">
            <a:avLst/>
          </a:prstGeom>
          <a:solidFill>
            <a:srgbClr val="4E75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 name="TextBox 2"/>
          <p:cNvSpPr txBox="1"/>
          <p:nvPr>
            <p:custDataLst>
              <p:tags r:id="rId2"/>
            </p:custDataLst>
          </p:nvPr>
        </p:nvSpPr>
        <p:spPr>
          <a:xfrm>
            <a:off x="4653280" y="2826068"/>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7200" b="1" spc="200" dirty="0">
                <a:solidFill>
                  <a:srgbClr val="B88F4D"/>
                </a:solidFill>
                <a:latin typeface="Arial" panose="020B0604020202020204" pitchFamily="34" charset="0"/>
                <a:ea typeface="微软雅黑" panose="020B0503020204020204" pitchFamily="34" charset="-122"/>
                <a:cs typeface="Arial" panose="020B0604020202020204" pitchFamily="34" charset="0"/>
                <a:sym typeface="+mn-lt"/>
              </a:rPr>
              <a:t>04</a:t>
            </a:r>
          </a:p>
        </p:txBody>
      </p:sp>
      <p:sp>
        <p:nvSpPr>
          <p:cNvPr id="13" name="标题 12"/>
          <p:cNvSpPr>
            <a:spLocks noGrp="1"/>
          </p:cNvSpPr>
          <p:nvPr>
            <p:custDataLst>
              <p:tags r:id="rId3"/>
            </p:custDataLst>
          </p:nvPr>
        </p:nvSpPr>
        <p:spPr>
          <a:xfrm>
            <a:off x="6169024" y="2977833"/>
            <a:ext cx="4914265" cy="83566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altLang="en-US" sz="3200" dirty="0">
                <a:solidFill>
                  <a:schemeClr val="bg1"/>
                </a:solidFill>
              </a:rPr>
              <a:t>时序逻辑电路</a:t>
            </a:r>
            <a:endParaRPr lang="zh-CN" altLang="en-US" sz="3200" dirty="0">
              <a:solidFill>
                <a:schemeClr val="bg1"/>
              </a:solidFill>
              <a:ea typeface="微软雅黑" panose="020B0503020204020204" pitchFamily="34" charset="-122"/>
            </a:endParaRPr>
          </a:p>
        </p:txBody>
      </p:sp>
      <p:cxnSp>
        <p:nvCxnSpPr>
          <p:cNvPr id="19" name="直接连接符 18"/>
          <p:cNvCxnSpPr/>
          <p:nvPr/>
        </p:nvCxnSpPr>
        <p:spPr>
          <a:xfrm>
            <a:off x="3903980" y="2765425"/>
            <a:ext cx="0" cy="1451610"/>
          </a:xfrm>
          <a:prstGeom prst="line">
            <a:avLst/>
          </a:prstGeom>
          <a:ln w="9525">
            <a:solidFill>
              <a:srgbClr val="B88F4D"/>
            </a:solidFill>
          </a:ln>
        </p:spPr>
        <p:style>
          <a:lnRef idx="1">
            <a:schemeClr val="accent1"/>
          </a:lnRef>
          <a:fillRef idx="0">
            <a:schemeClr val="accent1"/>
          </a:fillRef>
          <a:effectRef idx="0">
            <a:schemeClr val="accent1"/>
          </a:effectRef>
          <a:fontRef idx="minor">
            <a:schemeClr val="tx1"/>
          </a:fontRef>
        </p:style>
      </p:cxnSp>
      <p:pic>
        <p:nvPicPr>
          <p:cNvPr id="9" name="图片 8" descr="G:\2021\校庆\PPT\logo-08.pnglogo-08">
            <a:extLst>
              <a:ext uri="{FF2B5EF4-FFF2-40B4-BE49-F238E27FC236}">
                <a16:creationId xmlns:a16="http://schemas.microsoft.com/office/drawing/2014/main" id="{A62D7C2F-1B42-4F9E-ADC0-6A029E3724CA}"/>
              </a:ext>
            </a:extLst>
          </p:cNvPr>
          <p:cNvPicPr>
            <a:picLocks noChangeAspect="1"/>
          </p:cNvPicPr>
          <p:nvPr/>
        </p:nvPicPr>
        <p:blipFill>
          <a:blip r:embed="rId6"/>
          <a:srcRect/>
          <a:stretch>
            <a:fillRect/>
          </a:stretch>
        </p:blipFill>
        <p:spPr>
          <a:xfrm>
            <a:off x="9502775" y="-1289050"/>
            <a:ext cx="4442460" cy="4091940"/>
          </a:xfrm>
          <a:prstGeom prst="rect">
            <a:avLst/>
          </a:prstGeom>
        </p:spPr>
      </p:pic>
      <p:pic>
        <p:nvPicPr>
          <p:cNvPr id="10" name="图片 9" descr="G:\2021\校庆\PPT\logo-09.pnglogo-09">
            <a:extLst>
              <a:ext uri="{FF2B5EF4-FFF2-40B4-BE49-F238E27FC236}">
                <a16:creationId xmlns:a16="http://schemas.microsoft.com/office/drawing/2014/main" id="{91FCD46B-D7C1-485A-8F75-C3215EC455E8}"/>
              </a:ext>
            </a:extLst>
          </p:cNvPr>
          <p:cNvPicPr>
            <a:picLocks noChangeAspect="1"/>
          </p:cNvPicPr>
          <p:nvPr/>
        </p:nvPicPr>
        <p:blipFill>
          <a:blip r:embed="rId7"/>
          <a:srcRect/>
          <a:stretch>
            <a:fillRect/>
          </a:stretch>
        </p:blipFill>
        <p:spPr>
          <a:xfrm>
            <a:off x="-951230" y="3764598"/>
            <a:ext cx="3503930" cy="3227070"/>
          </a:xfrm>
          <a:prstGeom prst="rect">
            <a:avLst/>
          </a:prstGeom>
        </p:spPr>
      </p:pic>
      <p:grpSp>
        <p:nvGrpSpPr>
          <p:cNvPr id="11" name="组合 10">
            <a:extLst>
              <a:ext uri="{FF2B5EF4-FFF2-40B4-BE49-F238E27FC236}">
                <a16:creationId xmlns:a16="http://schemas.microsoft.com/office/drawing/2014/main" id="{54A390AC-C27E-4A53-8E1D-EED3036834D3}"/>
              </a:ext>
            </a:extLst>
          </p:cNvPr>
          <p:cNvGrpSpPr/>
          <p:nvPr/>
        </p:nvGrpSpPr>
        <p:grpSpPr>
          <a:xfrm>
            <a:off x="-6350" y="5576887"/>
            <a:ext cx="12192000" cy="1281113"/>
            <a:chOff x="-6350" y="3575050"/>
            <a:chExt cx="12192000" cy="1281113"/>
          </a:xfrm>
          <a:gradFill>
            <a:gsLst>
              <a:gs pos="0">
                <a:srgbClr val="BD934E">
                  <a:alpha val="0"/>
                </a:srgbClr>
              </a:gs>
              <a:gs pos="100000">
                <a:srgbClr val="BD934E">
                  <a:alpha val="50000"/>
                </a:srgbClr>
              </a:gs>
            </a:gsLst>
            <a:lin ang="5400000" scaled="0"/>
          </a:gradFill>
        </p:grpSpPr>
        <p:grpSp>
          <p:nvGrpSpPr>
            <p:cNvPr id="12" name="Group 205">
              <a:extLst>
                <a:ext uri="{FF2B5EF4-FFF2-40B4-BE49-F238E27FC236}">
                  <a16:creationId xmlns:a16="http://schemas.microsoft.com/office/drawing/2014/main" id="{E2944FC1-C752-462D-9FCA-65183D6FDFC0}"/>
                </a:ext>
              </a:extLst>
            </p:cNvPr>
            <p:cNvGrpSpPr>
              <a:grpSpLocks/>
            </p:cNvGrpSpPr>
            <p:nvPr userDrawn="1"/>
          </p:nvGrpSpPr>
          <p:grpSpPr bwMode="auto">
            <a:xfrm>
              <a:off x="4810125" y="4400550"/>
              <a:ext cx="4105275" cy="433388"/>
              <a:chOff x="3030" y="2772"/>
              <a:chExt cx="2586" cy="273"/>
            </a:xfrm>
            <a:grpFill/>
          </p:grpSpPr>
          <p:sp>
            <p:nvSpPr>
              <p:cNvPr id="117" name="Line 5">
                <a:extLst>
                  <a:ext uri="{FF2B5EF4-FFF2-40B4-BE49-F238E27FC236}">
                    <a16:creationId xmlns:a16="http://schemas.microsoft.com/office/drawing/2014/main" id="{EAD416F2-CEB0-47CF-A933-96D2CCF0F874}"/>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6">
                <a:extLst>
                  <a:ext uri="{FF2B5EF4-FFF2-40B4-BE49-F238E27FC236}">
                    <a16:creationId xmlns:a16="http://schemas.microsoft.com/office/drawing/2014/main" id="{45C8CF62-8651-498C-80B3-DB3E38083939}"/>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7">
                <a:extLst>
                  <a:ext uri="{FF2B5EF4-FFF2-40B4-BE49-F238E27FC236}">
                    <a16:creationId xmlns:a16="http://schemas.microsoft.com/office/drawing/2014/main" id="{5093B280-F0C8-4CAA-8FF6-D0D99A9C98AF}"/>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8">
                <a:extLst>
                  <a:ext uri="{FF2B5EF4-FFF2-40B4-BE49-F238E27FC236}">
                    <a16:creationId xmlns:a16="http://schemas.microsoft.com/office/drawing/2014/main" id="{E5E4E009-5E46-4D83-8473-D9C60DD0C138}"/>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9">
                <a:extLst>
                  <a:ext uri="{FF2B5EF4-FFF2-40B4-BE49-F238E27FC236}">
                    <a16:creationId xmlns:a16="http://schemas.microsoft.com/office/drawing/2014/main" id="{76F83A0A-7E07-41E6-88F9-8E20A28EE7C0}"/>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0">
                <a:extLst>
                  <a:ext uri="{FF2B5EF4-FFF2-40B4-BE49-F238E27FC236}">
                    <a16:creationId xmlns:a16="http://schemas.microsoft.com/office/drawing/2014/main" id="{C4DD1F2B-C5E9-44FC-ACCC-67058A4CBDEC}"/>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1">
                <a:extLst>
                  <a:ext uri="{FF2B5EF4-FFF2-40B4-BE49-F238E27FC236}">
                    <a16:creationId xmlns:a16="http://schemas.microsoft.com/office/drawing/2014/main" id="{18CFE215-7C32-41EF-AA25-4BA786A7FDF5}"/>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
                <a:extLst>
                  <a:ext uri="{FF2B5EF4-FFF2-40B4-BE49-F238E27FC236}">
                    <a16:creationId xmlns:a16="http://schemas.microsoft.com/office/drawing/2014/main" id="{4AEF8AF7-0039-4E08-B8DE-F7FA8199569D}"/>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3">
                <a:extLst>
                  <a:ext uri="{FF2B5EF4-FFF2-40B4-BE49-F238E27FC236}">
                    <a16:creationId xmlns:a16="http://schemas.microsoft.com/office/drawing/2014/main" id="{1D3D927F-B301-45F3-8E2B-ED8584DDAF17}"/>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4">
                <a:extLst>
                  <a:ext uri="{FF2B5EF4-FFF2-40B4-BE49-F238E27FC236}">
                    <a16:creationId xmlns:a16="http://schemas.microsoft.com/office/drawing/2014/main" id="{905D27A2-9DA4-44FD-B666-862A721CC9B3}"/>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5">
                <a:extLst>
                  <a:ext uri="{FF2B5EF4-FFF2-40B4-BE49-F238E27FC236}">
                    <a16:creationId xmlns:a16="http://schemas.microsoft.com/office/drawing/2014/main" id="{5E2AB4B1-7B57-40BD-BAB1-06C44DA3BA4A}"/>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6">
                <a:extLst>
                  <a:ext uri="{FF2B5EF4-FFF2-40B4-BE49-F238E27FC236}">
                    <a16:creationId xmlns:a16="http://schemas.microsoft.com/office/drawing/2014/main" id="{8AB9D97F-B504-41E5-AE06-63A012FCBADF}"/>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7">
                <a:extLst>
                  <a:ext uri="{FF2B5EF4-FFF2-40B4-BE49-F238E27FC236}">
                    <a16:creationId xmlns:a16="http://schemas.microsoft.com/office/drawing/2014/main" id="{47779405-097A-4BE0-882D-76E7F82C8C6E}"/>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8">
                <a:extLst>
                  <a:ext uri="{FF2B5EF4-FFF2-40B4-BE49-F238E27FC236}">
                    <a16:creationId xmlns:a16="http://schemas.microsoft.com/office/drawing/2014/main" id="{236B67C1-B503-4361-998E-63A6BB77BAB4}"/>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9">
                <a:extLst>
                  <a:ext uri="{FF2B5EF4-FFF2-40B4-BE49-F238E27FC236}">
                    <a16:creationId xmlns:a16="http://schemas.microsoft.com/office/drawing/2014/main" id="{A7FFC1FE-3DA4-468F-91E5-D86EBAAF8837}"/>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20">
                <a:extLst>
                  <a:ext uri="{FF2B5EF4-FFF2-40B4-BE49-F238E27FC236}">
                    <a16:creationId xmlns:a16="http://schemas.microsoft.com/office/drawing/2014/main" id="{53A5554D-F8BE-48E5-8A77-6BAEE0F27B6C}"/>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21">
                <a:extLst>
                  <a:ext uri="{FF2B5EF4-FFF2-40B4-BE49-F238E27FC236}">
                    <a16:creationId xmlns:a16="http://schemas.microsoft.com/office/drawing/2014/main" id="{8C0AAE5B-F4B3-4F47-9252-508355483255}"/>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22">
                <a:extLst>
                  <a:ext uri="{FF2B5EF4-FFF2-40B4-BE49-F238E27FC236}">
                    <a16:creationId xmlns:a16="http://schemas.microsoft.com/office/drawing/2014/main" id="{623A727B-0A98-4283-962B-DB561715C1FC}"/>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23">
                <a:extLst>
                  <a:ext uri="{FF2B5EF4-FFF2-40B4-BE49-F238E27FC236}">
                    <a16:creationId xmlns:a16="http://schemas.microsoft.com/office/drawing/2014/main" id="{11AFDF79-ECE7-4905-B1F2-ACE8ED0CEB40}"/>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4">
                <a:extLst>
                  <a:ext uri="{FF2B5EF4-FFF2-40B4-BE49-F238E27FC236}">
                    <a16:creationId xmlns:a16="http://schemas.microsoft.com/office/drawing/2014/main" id="{8A1ABB4F-29AC-4388-98FA-41B48BAF0FE6}"/>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5">
                <a:extLst>
                  <a:ext uri="{FF2B5EF4-FFF2-40B4-BE49-F238E27FC236}">
                    <a16:creationId xmlns:a16="http://schemas.microsoft.com/office/drawing/2014/main" id="{568A4B37-5289-4838-B032-DA24FD702A08}"/>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6">
                <a:extLst>
                  <a:ext uri="{FF2B5EF4-FFF2-40B4-BE49-F238E27FC236}">
                    <a16:creationId xmlns:a16="http://schemas.microsoft.com/office/drawing/2014/main" id="{FAF19633-161F-4329-8A34-F1A68608DFB6}"/>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7">
                <a:extLst>
                  <a:ext uri="{FF2B5EF4-FFF2-40B4-BE49-F238E27FC236}">
                    <a16:creationId xmlns:a16="http://schemas.microsoft.com/office/drawing/2014/main" id="{E201ACFA-EEF1-4A84-AB88-CE61B8E2733F}"/>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28">
                <a:extLst>
                  <a:ext uri="{FF2B5EF4-FFF2-40B4-BE49-F238E27FC236}">
                    <a16:creationId xmlns:a16="http://schemas.microsoft.com/office/drawing/2014/main" id="{FC084B12-7FC8-4A89-8816-F4131960BE3E}"/>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29">
                <a:extLst>
                  <a:ext uri="{FF2B5EF4-FFF2-40B4-BE49-F238E27FC236}">
                    <a16:creationId xmlns:a16="http://schemas.microsoft.com/office/drawing/2014/main" id="{84E34670-AFF1-4E1D-8FDD-A24E2BC2030E}"/>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30">
                <a:extLst>
                  <a:ext uri="{FF2B5EF4-FFF2-40B4-BE49-F238E27FC236}">
                    <a16:creationId xmlns:a16="http://schemas.microsoft.com/office/drawing/2014/main" id="{C40E194C-FA13-42E9-BC5A-3CE5F3C0E0D1}"/>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31">
                <a:extLst>
                  <a:ext uri="{FF2B5EF4-FFF2-40B4-BE49-F238E27FC236}">
                    <a16:creationId xmlns:a16="http://schemas.microsoft.com/office/drawing/2014/main" id="{8FD974F1-ECE7-46AA-923E-D5B3BFB0DB74}"/>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32">
                <a:extLst>
                  <a:ext uri="{FF2B5EF4-FFF2-40B4-BE49-F238E27FC236}">
                    <a16:creationId xmlns:a16="http://schemas.microsoft.com/office/drawing/2014/main" id="{E987B222-2301-4140-9A62-5EB14E68F18C}"/>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33">
                <a:extLst>
                  <a:ext uri="{FF2B5EF4-FFF2-40B4-BE49-F238E27FC236}">
                    <a16:creationId xmlns:a16="http://schemas.microsoft.com/office/drawing/2014/main" id="{FA8CA113-95C5-4241-93F6-DEBAC3B63088}"/>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34">
                <a:extLst>
                  <a:ext uri="{FF2B5EF4-FFF2-40B4-BE49-F238E27FC236}">
                    <a16:creationId xmlns:a16="http://schemas.microsoft.com/office/drawing/2014/main" id="{35388D6C-B41B-4686-8DB7-6D6029A981DE}"/>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35">
                <a:extLst>
                  <a:ext uri="{FF2B5EF4-FFF2-40B4-BE49-F238E27FC236}">
                    <a16:creationId xmlns:a16="http://schemas.microsoft.com/office/drawing/2014/main" id="{BBD8BE59-DC29-4603-B988-C7D4B0034D6B}"/>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36">
                <a:extLst>
                  <a:ext uri="{FF2B5EF4-FFF2-40B4-BE49-F238E27FC236}">
                    <a16:creationId xmlns:a16="http://schemas.microsoft.com/office/drawing/2014/main" id="{914782A3-CA79-4C2A-9A28-2C4F6114D161}"/>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37">
                <a:extLst>
                  <a:ext uri="{FF2B5EF4-FFF2-40B4-BE49-F238E27FC236}">
                    <a16:creationId xmlns:a16="http://schemas.microsoft.com/office/drawing/2014/main" id="{88815001-3CAF-429D-8B5C-35349645534F}"/>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38">
                <a:extLst>
                  <a:ext uri="{FF2B5EF4-FFF2-40B4-BE49-F238E27FC236}">
                    <a16:creationId xmlns:a16="http://schemas.microsoft.com/office/drawing/2014/main" id="{D9B9F6DD-214D-4FEE-BAFF-16A8C147A6BD}"/>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39">
                <a:extLst>
                  <a:ext uri="{FF2B5EF4-FFF2-40B4-BE49-F238E27FC236}">
                    <a16:creationId xmlns:a16="http://schemas.microsoft.com/office/drawing/2014/main" id="{11363098-AD72-465B-87CD-EA1540D2AF66}"/>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0">
                <a:extLst>
                  <a:ext uri="{FF2B5EF4-FFF2-40B4-BE49-F238E27FC236}">
                    <a16:creationId xmlns:a16="http://schemas.microsoft.com/office/drawing/2014/main" id="{AABC4FDA-1213-4F58-9E01-77EAC4F470B8}"/>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1">
                <a:extLst>
                  <a:ext uri="{FF2B5EF4-FFF2-40B4-BE49-F238E27FC236}">
                    <a16:creationId xmlns:a16="http://schemas.microsoft.com/office/drawing/2014/main" id="{093A76B4-26B3-4341-A1D7-DCEE5D222C82}"/>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2">
                <a:extLst>
                  <a:ext uri="{FF2B5EF4-FFF2-40B4-BE49-F238E27FC236}">
                    <a16:creationId xmlns:a16="http://schemas.microsoft.com/office/drawing/2014/main" id="{F08CD3C6-4C00-4B6D-AD78-8B5B9A7363C0}"/>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3">
                <a:extLst>
                  <a:ext uri="{FF2B5EF4-FFF2-40B4-BE49-F238E27FC236}">
                    <a16:creationId xmlns:a16="http://schemas.microsoft.com/office/drawing/2014/main" id="{BA9BCF4F-6B26-481A-AC0E-E577E33A3885}"/>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4">
                <a:extLst>
                  <a:ext uri="{FF2B5EF4-FFF2-40B4-BE49-F238E27FC236}">
                    <a16:creationId xmlns:a16="http://schemas.microsoft.com/office/drawing/2014/main" id="{EADF28B6-B14E-424F-BF34-17BFE42E7EE8}"/>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5">
                <a:extLst>
                  <a:ext uri="{FF2B5EF4-FFF2-40B4-BE49-F238E27FC236}">
                    <a16:creationId xmlns:a16="http://schemas.microsoft.com/office/drawing/2014/main" id="{91CB88F7-BEA9-4549-9B09-5E4E55146C95}"/>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6">
                <a:extLst>
                  <a:ext uri="{FF2B5EF4-FFF2-40B4-BE49-F238E27FC236}">
                    <a16:creationId xmlns:a16="http://schemas.microsoft.com/office/drawing/2014/main" id="{603711ED-C5EB-4A71-B215-521E71AFCD31}"/>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7">
                <a:extLst>
                  <a:ext uri="{FF2B5EF4-FFF2-40B4-BE49-F238E27FC236}">
                    <a16:creationId xmlns:a16="http://schemas.microsoft.com/office/drawing/2014/main" id="{E719DE56-7BCD-49B7-A350-AF0E51668EEE}"/>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8">
                <a:extLst>
                  <a:ext uri="{FF2B5EF4-FFF2-40B4-BE49-F238E27FC236}">
                    <a16:creationId xmlns:a16="http://schemas.microsoft.com/office/drawing/2014/main" id="{693A81F8-35A4-4C56-9724-5FF713C7C396}"/>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49">
                <a:extLst>
                  <a:ext uri="{FF2B5EF4-FFF2-40B4-BE49-F238E27FC236}">
                    <a16:creationId xmlns:a16="http://schemas.microsoft.com/office/drawing/2014/main" id="{A3DB9144-E1AD-4B20-B65F-1A12E9BAC7FC}"/>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50">
                <a:extLst>
                  <a:ext uri="{FF2B5EF4-FFF2-40B4-BE49-F238E27FC236}">
                    <a16:creationId xmlns:a16="http://schemas.microsoft.com/office/drawing/2014/main" id="{DA77728A-5532-4A7A-A40C-8BDCC0618C67}"/>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51">
                <a:extLst>
                  <a:ext uri="{FF2B5EF4-FFF2-40B4-BE49-F238E27FC236}">
                    <a16:creationId xmlns:a16="http://schemas.microsoft.com/office/drawing/2014/main" id="{E994ACC9-4B32-470F-9044-43E02BD2C2E6}"/>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52">
                <a:extLst>
                  <a:ext uri="{FF2B5EF4-FFF2-40B4-BE49-F238E27FC236}">
                    <a16:creationId xmlns:a16="http://schemas.microsoft.com/office/drawing/2014/main" id="{28D3B174-96C5-40EA-A012-A67FFA7C70C8}"/>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53">
                <a:extLst>
                  <a:ext uri="{FF2B5EF4-FFF2-40B4-BE49-F238E27FC236}">
                    <a16:creationId xmlns:a16="http://schemas.microsoft.com/office/drawing/2014/main" id="{C669CF6C-BE41-4E02-81D4-D5FA4A3C9331}"/>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54">
                <a:extLst>
                  <a:ext uri="{FF2B5EF4-FFF2-40B4-BE49-F238E27FC236}">
                    <a16:creationId xmlns:a16="http://schemas.microsoft.com/office/drawing/2014/main" id="{1023512B-E261-4D34-B152-1816EF43157F}"/>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55">
                <a:extLst>
                  <a:ext uri="{FF2B5EF4-FFF2-40B4-BE49-F238E27FC236}">
                    <a16:creationId xmlns:a16="http://schemas.microsoft.com/office/drawing/2014/main" id="{97CF4D43-4D61-483C-A4C1-284E5CC315AE}"/>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56">
                <a:extLst>
                  <a:ext uri="{FF2B5EF4-FFF2-40B4-BE49-F238E27FC236}">
                    <a16:creationId xmlns:a16="http://schemas.microsoft.com/office/drawing/2014/main" id="{2D48091A-8383-484F-B441-4880654A59A6}"/>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57">
                <a:extLst>
                  <a:ext uri="{FF2B5EF4-FFF2-40B4-BE49-F238E27FC236}">
                    <a16:creationId xmlns:a16="http://schemas.microsoft.com/office/drawing/2014/main" id="{473BD28C-825E-4988-8FE5-A04B9A5F647B}"/>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58">
                <a:extLst>
                  <a:ext uri="{FF2B5EF4-FFF2-40B4-BE49-F238E27FC236}">
                    <a16:creationId xmlns:a16="http://schemas.microsoft.com/office/drawing/2014/main" id="{370A1CB0-23DC-4C64-8A3A-5D60172EA164}"/>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59">
                <a:extLst>
                  <a:ext uri="{FF2B5EF4-FFF2-40B4-BE49-F238E27FC236}">
                    <a16:creationId xmlns:a16="http://schemas.microsoft.com/office/drawing/2014/main" id="{3E678D10-31B4-474E-BE61-0C3B25251049}"/>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60">
                <a:extLst>
                  <a:ext uri="{FF2B5EF4-FFF2-40B4-BE49-F238E27FC236}">
                    <a16:creationId xmlns:a16="http://schemas.microsoft.com/office/drawing/2014/main" id="{67ABF8D6-2CC9-4132-BB35-C87DE191334C}"/>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61">
                <a:extLst>
                  <a:ext uri="{FF2B5EF4-FFF2-40B4-BE49-F238E27FC236}">
                    <a16:creationId xmlns:a16="http://schemas.microsoft.com/office/drawing/2014/main" id="{C4C61B9A-FED0-4E05-9F6E-BE145D7162AA}"/>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62">
                <a:extLst>
                  <a:ext uri="{FF2B5EF4-FFF2-40B4-BE49-F238E27FC236}">
                    <a16:creationId xmlns:a16="http://schemas.microsoft.com/office/drawing/2014/main" id="{151B88AC-765F-44C0-A53F-3FDB4349E1AB}"/>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63">
                <a:extLst>
                  <a:ext uri="{FF2B5EF4-FFF2-40B4-BE49-F238E27FC236}">
                    <a16:creationId xmlns:a16="http://schemas.microsoft.com/office/drawing/2014/main" id="{5BF459B4-AC3A-4EF1-9DC6-C618A0A02A53}"/>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64">
                <a:extLst>
                  <a:ext uri="{FF2B5EF4-FFF2-40B4-BE49-F238E27FC236}">
                    <a16:creationId xmlns:a16="http://schemas.microsoft.com/office/drawing/2014/main" id="{CE8ED756-591F-4F3B-8403-B5E8F31938EF}"/>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65">
                <a:extLst>
                  <a:ext uri="{FF2B5EF4-FFF2-40B4-BE49-F238E27FC236}">
                    <a16:creationId xmlns:a16="http://schemas.microsoft.com/office/drawing/2014/main" id="{CAFC611B-E4BF-4ED7-889C-7354BBBCD85E}"/>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66">
                <a:extLst>
                  <a:ext uri="{FF2B5EF4-FFF2-40B4-BE49-F238E27FC236}">
                    <a16:creationId xmlns:a16="http://schemas.microsoft.com/office/drawing/2014/main" id="{9954A38E-3FA8-4D6B-957D-780CBC84F847}"/>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67">
                <a:extLst>
                  <a:ext uri="{FF2B5EF4-FFF2-40B4-BE49-F238E27FC236}">
                    <a16:creationId xmlns:a16="http://schemas.microsoft.com/office/drawing/2014/main" id="{4C5F7C21-ABDE-46AC-9ECA-641886F11C27}"/>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68">
                <a:extLst>
                  <a:ext uri="{FF2B5EF4-FFF2-40B4-BE49-F238E27FC236}">
                    <a16:creationId xmlns:a16="http://schemas.microsoft.com/office/drawing/2014/main" id="{E012D852-44A8-4E53-ADC2-1353DF8FADB5}"/>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69">
                <a:extLst>
                  <a:ext uri="{FF2B5EF4-FFF2-40B4-BE49-F238E27FC236}">
                    <a16:creationId xmlns:a16="http://schemas.microsoft.com/office/drawing/2014/main" id="{B98ECFF2-62D0-4260-95D6-02B356A15312}"/>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70">
                <a:extLst>
                  <a:ext uri="{FF2B5EF4-FFF2-40B4-BE49-F238E27FC236}">
                    <a16:creationId xmlns:a16="http://schemas.microsoft.com/office/drawing/2014/main" id="{A1751E66-94BE-4C6F-B2D9-B9783A6A5206}"/>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71">
                <a:extLst>
                  <a:ext uri="{FF2B5EF4-FFF2-40B4-BE49-F238E27FC236}">
                    <a16:creationId xmlns:a16="http://schemas.microsoft.com/office/drawing/2014/main" id="{BF058728-980E-4EFE-9CA5-B063A55F2796}"/>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72">
                <a:extLst>
                  <a:ext uri="{FF2B5EF4-FFF2-40B4-BE49-F238E27FC236}">
                    <a16:creationId xmlns:a16="http://schemas.microsoft.com/office/drawing/2014/main" id="{BD6FF8ED-ED14-4926-80C8-385C798416EB}"/>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73">
                <a:extLst>
                  <a:ext uri="{FF2B5EF4-FFF2-40B4-BE49-F238E27FC236}">
                    <a16:creationId xmlns:a16="http://schemas.microsoft.com/office/drawing/2014/main" id="{70DA038F-9962-46AF-887B-E2CB07367D68}"/>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74">
                <a:extLst>
                  <a:ext uri="{FF2B5EF4-FFF2-40B4-BE49-F238E27FC236}">
                    <a16:creationId xmlns:a16="http://schemas.microsoft.com/office/drawing/2014/main" id="{E4D8A310-E699-46FE-8619-F90F1EDFA7C2}"/>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75">
                <a:extLst>
                  <a:ext uri="{FF2B5EF4-FFF2-40B4-BE49-F238E27FC236}">
                    <a16:creationId xmlns:a16="http://schemas.microsoft.com/office/drawing/2014/main" id="{3447F87F-BE53-4C09-B5C3-9E75E5F2094A}"/>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76">
                <a:extLst>
                  <a:ext uri="{FF2B5EF4-FFF2-40B4-BE49-F238E27FC236}">
                    <a16:creationId xmlns:a16="http://schemas.microsoft.com/office/drawing/2014/main" id="{9B307674-AD20-453D-9684-6B4517A349DE}"/>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77">
                <a:extLst>
                  <a:ext uri="{FF2B5EF4-FFF2-40B4-BE49-F238E27FC236}">
                    <a16:creationId xmlns:a16="http://schemas.microsoft.com/office/drawing/2014/main" id="{B434F504-E055-4B45-82E1-F3FE15CBD09A}"/>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78">
                <a:extLst>
                  <a:ext uri="{FF2B5EF4-FFF2-40B4-BE49-F238E27FC236}">
                    <a16:creationId xmlns:a16="http://schemas.microsoft.com/office/drawing/2014/main" id="{A4042A31-DFB6-4946-A767-C7545A37057D}"/>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79">
                <a:extLst>
                  <a:ext uri="{FF2B5EF4-FFF2-40B4-BE49-F238E27FC236}">
                    <a16:creationId xmlns:a16="http://schemas.microsoft.com/office/drawing/2014/main" id="{1D8175E5-35DB-45FB-BE13-BF6E16B1A727}"/>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80">
                <a:extLst>
                  <a:ext uri="{FF2B5EF4-FFF2-40B4-BE49-F238E27FC236}">
                    <a16:creationId xmlns:a16="http://schemas.microsoft.com/office/drawing/2014/main" id="{C7C939A3-67FF-4D1F-BB7E-1E43F9537B6B}"/>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81">
                <a:extLst>
                  <a:ext uri="{FF2B5EF4-FFF2-40B4-BE49-F238E27FC236}">
                    <a16:creationId xmlns:a16="http://schemas.microsoft.com/office/drawing/2014/main" id="{B17A20B1-9D75-49A5-A914-E6580ECC59E1}"/>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82">
                <a:extLst>
                  <a:ext uri="{FF2B5EF4-FFF2-40B4-BE49-F238E27FC236}">
                    <a16:creationId xmlns:a16="http://schemas.microsoft.com/office/drawing/2014/main" id="{CA22C89C-BB78-4654-9E5F-75295B3A55B1}"/>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83">
                <a:extLst>
                  <a:ext uri="{FF2B5EF4-FFF2-40B4-BE49-F238E27FC236}">
                    <a16:creationId xmlns:a16="http://schemas.microsoft.com/office/drawing/2014/main" id="{DE4913CA-10BB-4BFC-A842-1DD0790016E7}"/>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84">
                <a:extLst>
                  <a:ext uri="{FF2B5EF4-FFF2-40B4-BE49-F238E27FC236}">
                    <a16:creationId xmlns:a16="http://schemas.microsoft.com/office/drawing/2014/main" id="{6D2BD86F-9D86-4783-8F5E-55B0649CDB7E}"/>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85">
                <a:extLst>
                  <a:ext uri="{FF2B5EF4-FFF2-40B4-BE49-F238E27FC236}">
                    <a16:creationId xmlns:a16="http://schemas.microsoft.com/office/drawing/2014/main" id="{A70BC2B9-82CE-4B4D-B594-5FE98F19F711}"/>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86">
                <a:extLst>
                  <a:ext uri="{FF2B5EF4-FFF2-40B4-BE49-F238E27FC236}">
                    <a16:creationId xmlns:a16="http://schemas.microsoft.com/office/drawing/2014/main" id="{41185E2D-4670-49CD-973B-BC60DA8B48ED}"/>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87">
                <a:extLst>
                  <a:ext uri="{FF2B5EF4-FFF2-40B4-BE49-F238E27FC236}">
                    <a16:creationId xmlns:a16="http://schemas.microsoft.com/office/drawing/2014/main" id="{39BDB715-312C-46D4-BA05-9DD70BDB8017}"/>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88">
                <a:extLst>
                  <a:ext uri="{FF2B5EF4-FFF2-40B4-BE49-F238E27FC236}">
                    <a16:creationId xmlns:a16="http://schemas.microsoft.com/office/drawing/2014/main" id="{D9DDFFB6-2AF7-43B5-96A5-35A8C93488A7}"/>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89">
                <a:extLst>
                  <a:ext uri="{FF2B5EF4-FFF2-40B4-BE49-F238E27FC236}">
                    <a16:creationId xmlns:a16="http://schemas.microsoft.com/office/drawing/2014/main" id="{3FB039E2-8722-4B5F-B07D-58003DC550A8}"/>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90">
                <a:extLst>
                  <a:ext uri="{FF2B5EF4-FFF2-40B4-BE49-F238E27FC236}">
                    <a16:creationId xmlns:a16="http://schemas.microsoft.com/office/drawing/2014/main" id="{60051F78-C76A-4287-808A-E08E981F4420}"/>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91">
                <a:extLst>
                  <a:ext uri="{FF2B5EF4-FFF2-40B4-BE49-F238E27FC236}">
                    <a16:creationId xmlns:a16="http://schemas.microsoft.com/office/drawing/2014/main" id="{11383A92-E209-4031-A28F-913E93572EB4}"/>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92">
                <a:extLst>
                  <a:ext uri="{FF2B5EF4-FFF2-40B4-BE49-F238E27FC236}">
                    <a16:creationId xmlns:a16="http://schemas.microsoft.com/office/drawing/2014/main" id="{63A1D1AD-72F3-4E3F-8A96-AC045F192066}"/>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93">
                <a:extLst>
                  <a:ext uri="{FF2B5EF4-FFF2-40B4-BE49-F238E27FC236}">
                    <a16:creationId xmlns:a16="http://schemas.microsoft.com/office/drawing/2014/main" id="{5C94FCB4-FEEB-4C17-858A-9035F6F63A84}"/>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94">
                <a:extLst>
                  <a:ext uri="{FF2B5EF4-FFF2-40B4-BE49-F238E27FC236}">
                    <a16:creationId xmlns:a16="http://schemas.microsoft.com/office/drawing/2014/main" id="{D43CC0CA-328B-4B56-964B-B9227EB3CB23}"/>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95">
                <a:extLst>
                  <a:ext uri="{FF2B5EF4-FFF2-40B4-BE49-F238E27FC236}">
                    <a16:creationId xmlns:a16="http://schemas.microsoft.com/office/drawing/2014/main" id="{13674396-FAA5-456A-8470-8B76E90D38B0}"/>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96">
                <a:extLst>
                  <a:ext uri="{FF2B5EF4-FFF2-40B4-BE49-F238E27FC236}">
                    <a16:creationId xmlns:a16="http://schemas.microsoft.com/office/drawing/2014/main" id="{918E5F5A-AB61-4DAE-AE33-102A59A7970A}"/>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97">
                <a:extLst>
                  <a:ext uri="{FF2B5EF4-FFF2-40B4-BE49-F238E27FC236}">
                    <a16:creationId xmlns:a16="http://schemas.microsoft.com/office/drawing/2014/main" id="{216D50E5-AA0E-4A1F-80C8-90916F8DE71D}"/>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98">
                <a:extLst>
                  <a:ext uri="{FF2B5EF4-FFF2-40B4-BE49-F238E27FC236}">
                    <a16:creationId xmlns:a16="http://schemas.microsoft.com/office/drawing/2014/main" id="{8C1A38BA-BB7C-4081-AFA9-290E7712946B}"/>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99">
                <a:extLst>
                  <a:ext uri="{FF2B5EF4-FFF2-40B4-BE49-F238E27FC236}">
                    <a16:creationId xmlns:a16="http://schemas.microsoft.com/office/drawing/2014/main" id="{9200001A-D18B-4357-AB66-F1BC609B5C2C}"/>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100">
                <a:extLst>
                  <a:ext uri="{FF2B5EF4-FFF2-40B4-BE49-F238E27FC236}">
                    <a16:creationId xmlns:a16="http://schemas.microsoft.com/office/drawing/2014/main" id="{72FDBEE2-C997-4732-B891-FDCA56D15213}"/>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101">
                <a:extLst>
                  <a:ext uri="{FF2B5EF4-FFF2-40B4-BE49-F238E27FC236}">
                    <a16:creationId xmlns:a16="http://schemas.microsoft.com/office/drawing/2014/main" id="{9CF2F6A0-564E-4908-8BF0-4EF7C2E8FC04}"/>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102">
                <a:extLst>
                  <a:ext uri="{FF2B5EF4-FFF2-40B4-BE49-F238E27FC236}">
                    <a16:creationId xmlns:a16="http://schemas.microsoft.com/office/drawing/2014/main" id="{8C2871BB-1485-44FB-B766-6F57665AA6A0}"/>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03">
                <a:extLst>
                  <a:ext uri="{FF2B5EF4-FFF2-40B4-BE49-F238E27FC236}">
                    <a16:creationId xmlns:a16="http://schemas.microsoft.com/office/drawing/2014/main" id="{DE863B29-200D-4F13-95AC-CDDDDD3401B9}"/>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04">
                <a:extLst>
                  <a:ext uri="{FF2B5EF4-FFF2-40B4-BE49-F238E27FC236}">
                    <a16:creationId xmlns:a16="http://schemas.microsoft.com/office/drawing/2014/main" id="{4276380F-3798-43B1-8EF0-9856D77F0E74}"/>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05">
                <a:extLst>
                  <a:ext uri="{FF2B5EF4-FFF2-40B4-BE49-F238E27FC236}">
                    <a16:creationId xmlns:a16="http://schemas.microsoft.com/office/drawing/2014/main" id="{8BA3CCE7-AECC-4767-BB03-7CDC168535BB}"/>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106">
                <a:extLst>
                  <a:ext uri="{FF2B5EF4-FFF2-40B4-BE49-F238E27FC236}">
                    <a16:creationId xmlns:a16="http://schemas.microsoft.com/office/drawing/2014/main" id="{03037FB9-2F71-4EF9-9C01-965E8D846117}"/>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107">
                <a:extLst>
                  <a:ext uri="{FF2B5EF4-FFF2-40B4-BE49-F238E27FC236}">
                    <a16:creationId xmlns:a16="http://schemas.microsoft.com/office/drawing/2014/main" id="{3B95A020-686D-494B-991B-E3DAEBC32712}"/>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108">
                <a:extLst>
                  <a:ext uri="{FF2B5EF4-FFF2-40B4-BE49-F238E27FC236}">
                    <a16:creationId xmlns:a16="http://schemas.microsoft.com/office/drawing/2014/main" id="{0734A911-5587-487B-B946-BF77B60469C4}"/>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109">
                <a:extLst>
                  <a:ext uri="{FF2B5EF4-FFF2-40B4-BE49-F238E27FC236}">
                    <a16:creationId xmlns:a16="http://schemas.microsoft.com/office/drawing/2014/main" id="{06EEFC69-79AD-4100-9737-8C4C28635779}"/>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110">
                <a:extLst>
                  <a:ext uri="{FF2B5EF4-FFF2-40B4-BE49-F238E27FC236}">
                    <a16:creationId xmlns:a16="http://schemas.microsoft.com/office/drawing/2014/main" id="{A94DB305-A79C-412A-92A0-8A8F13FA3AB8}"/>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111">
                <a:extLst>
                  <a:ext uri="{FF2B5EF4-FFF2-40B4-BE49-F238E27FC236}">
                    <a16:creationId xmlns:a16="http://schemas.microsoft.com/office/drawing/2014/main" id="{510342AC-CF24-4837-962C-5629914C05AB}"/>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12">
                <a:extLst>
                  <a:ext uri="{FF2B5EF4-FFF2-40B4-BE49-F238E27FC236}">
                    <a16:creationId xmlns:a16="http://schemas.microsoft.com/office/drawing/2014/main" id="{3DEEA3ED-1AA7-4112-8973-A49E213B79C9}"/>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13">
                <a:extLst>
                  <a:ext uri="{FF2B5EF4-FFF2-40B4-BE49-F238E27FC236}">
                    <a16:creationId xmlns:a16="http://schemas.microsoft.com/office/drawing/2014/main" id="{4ED2EBC9-AFDB-4A28-AFC4-756D03A8FBF9}"/>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14">
                <a:extLst>
                  <a:ext uri="{FF2B5EF4-FFF2-40B4-BE49-F238E27FC236}">
                    <a16:creationId xmlns:a16="http://schemas.microsoft.com/office/drawing/2014/main" id="{CC14B2EB-024F-47B8-BE32-7204698F2D06}"/>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15">
                <a:extLst>
                  <a:ext uri="{FF2B5EF4-FFF2-40B4-BE49-F238E27FC236}">
                    <a16:creationId xmlns:a16="http://schemas.microsoft.com/office/drawing/2014/main" id="{BA710B14-6F25-44D5-87F2-6DD76F3004FD}"/>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16">
                <a:extLst>
                  <a:ext uri="{FF2B5EF4-FFF2-40B4-BE49-F238E27FC236}">
                    <a16:creationId xmlns:a16="http://schemas.microsoft.com/office/drawing/2014/main" id="{4954FAF2-7766-4C99-BCC5-77794AF40EEC}"/>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17">
                <a:extLst>
                  <a:ext uri="{FF2B5EF4-FFF2-40B4-BE49-F238E27FC236}">
                    <a16:creationId xmlns:a16="http://schemas.microsoft.com/office/drawing/2014/main" id="{C19B4CDD-2754-461D-9AF3-A9C20C00E613}"/>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18">
                <a:extLst>
                  <a:ext uri="{FF2B5EF4-FFF2-40B4-BE49-F238E27FC236}">
                    <a16:creationId xmlns:a16="http://schemas.microsoft.com/office/drawing/2014/main" id="{295F74CC-8BBE-4F1B-9D45-E87950875351}"/>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19">
                <a:extLst>
                  <a:ext uri="{FF2B5EF4-FFF2-40B4-BE49-F238E27FC236}">
                    <a16:creationId xmlns:a16="http://schemas.microsoft.com/office/drawing/2014/main" id="{D600F657-91E4-458B-9A0F-66BDC6CEDF94}"/>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20">
                <a:extLst>
                  <a:ext uri="{FF2B5EF4-FFF2-40B4-BE49-F238E27FC236}">
                    <a16:creationId xmlns:a16="http://schemas.microsoft.com/office/drawing/2014/main" id="{1685D6B3-0E52-4EDF-B1E2-1AF1E636245B}"/>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21">
                <a:extLst>
                  <a:ext uri="{FF2B5EF4-FFF2-40B4-BE49-F238E27FC236}">
                    <a16:creationId xmlns:a16="http://schemas.microsoft.com/office/drawing/2014/main" id="{3B7F28A1-7FA3-4D76-9C9D-72807D0A2A84}"/>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22">
                <a:extLst>
                  <a:ext uri="{FF2B5EF4-FFF2-40B4-BE49-F238E27FC236}">
                    <a16:creationId xmlns:a16="http://schemas.microsoft.com/office/drawing/2014/main" id="{26C4C815-02ED-4327-9D24-FDA1D78920C7}"/>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23">
                <a:extLst>
                  <a:ext uri="{FF2B5EF4-FFF2-40B4-BE49-F238E27FC236}">
                    <a16:creationId xmlns:a16="http://schemas.microsoft.com/office/drawing/2014/main" id="{FAA867E3-A550-48D5-B366-FFBF336EC930}"/>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24">
                <a:extLst>
                  <a:ext uri="{FF2B5EF4-FFF2-40B4-BE49-F238E27FC236}">
                    <a16:creationId xmlns:a16="http://schemas.microsoft.com/office/drawing/2014/main" id="{F765249D-85AB-4F78-901C-D24BA5E049A9}"/>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25">
                <a:extLst>
                  <a:ext uri="{FF2B5EF4-FFF2-40B4-BE49-F238E27FC236}">
                    <a16:creationId xmlns:a16="http://schemas.microsoft.com/office/drawing/2014/main" id="{9A32BE65-4C36-473A-B17D-32C2695019B7}"/>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26">
                <a:extLst>
                  <a:ext uri="{FF2B5EF4-FFF2-40B4-BE49-F238E27FC236}">
                    <a16:creationId xmlns:a16="http://schemas.microsoft.com/office/drawing/2014/main" id="{597FF9B4-B552-4B22-B02D-7F3A4B2D0E2B}"/>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27">
                <a:extLst>
                  <a:ext uri="{FF2B5EF4-FFF2-40B4-BE49-F238E27FC236}">
                    <a16:creationId xmlns:a16="http://schemas.microsoft.com/office/drawing/2014/main" id="{2ADBC2A9-EC4A-4F1A-9575-5C2E2C611184}"/>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28">
                <a:extLst>
                  <a:ext uri="{FF2B5EF4-FFF2-40B4-BE49-F238E27FC236}">
                    <a16:creationId xmlns:a16="http://schemas.microsoft.com/office/drawing/2014/main" id="{EA07E267-4077-44DF-8793-958470082B4B}"/>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29">
                <a:extLst>
                  <a:ext uri="{FF2B5EF4-FFF2-40B4-BE49-F238E27FC236}">
                    <a16:creationId xmlns:a16="http://schemas.microsoft.com/office/drawing/2014/main" id="{450FF888-CA74-468F-8DC5-3DE393756465}"/>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30">
                <a:extLst>
                  <a:ext uri="{FF2B5EF4-FFF2-40B4-BE49-F238E27FC236}">
                    <a16:creationId xmlns:a16="http://schemas.microsoft.com/office/drawing/2014/main" id="{6ED42186-4921-48DF-991E-AE5DD331C4B9}"/>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31">
                <a:extLst>
                  <a:ext uri="{FF2B5EF4-FFF2-40B4-BE49-F238E27FC236}">
                    <a16:creationId xmlns:a16="http://schemas.microsoft.com/office/drawing/2014/main" id="{E9E5CB15-AB4F-44A1-8370-FC9B9DE7129E}"/>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32">
                <a:extLst>
                  <a:ext uri="{FF2B5EF4-FFF2-40B4-BE49-F238E27FC236}">
                    <a16:creationId xmlns:a16="http://schemas.microsoft.com/office/drawing/2014/main" id="{BB497DB7-75E3-4FF7-9D1B-3B26C89E3F10}"/>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33">
                <a:extLst>
                  <a:ext uri="{FF2B5EF4-FFF2-40B4-BE49-F238E27FC236}">
                    <a16:creationId xmlns:a16="http://schemas.microsoft.com/office/drawing/2014/main" id="{58918294-39CB-4298-9521-4858BE11916C}"/>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34">
                <a:extLst>
                  <a:ext uri="{FF2B5EF4-FFF2-40B4-BE49-F238E27FC236}">
                    <a16:creationId xmlns:a16="http://schemas.microsoft.com/office/drawing/2014/main" id="{5E68ABBC-3AD2-4386-8729-8CEDB6410BD6}"/>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35">
                <a:extLst>
                  <a:ext uri="{FF2B5EF4-FFF2-40B4-BE49-F238E27FC236}">
                    <a16:creationId xmlns:a16="http://schemas.microsoft.com/office/drawing/2014/main" id="{FB58C689-CA62-4846-982D-BB491E1DA980}"/>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36">
                <a:extLst>
                  <a:ext uri="{FF2B5EF4-FFF2-40B4-BE49-F238E27FC236}">
                    <a16:creationId xmlns:a16="http://schemas.microsoft.com/office/drawing/2014/main" id="{7753AA88-031A-4F0B-9006-FDEB3E8A1F64}"/>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37">
                <a:extLst>
                  <a:ext uri="{FF2B5EF4-FFF2-40B4-BE49-F238E27FC236}">
                    <a16:creationId xmlns:a16="http://schemas.microsoft.com/office/drawing/2014/main" id="{DA2A45BD-27B0-4DBE-9786-711763167792}"/>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38">
                <a:extLst>
                  <a:ext uri="{FF2B5EF4-FFF2-40B4-BE49-F238E27FC236}">
                    <a16:creationId xmlns:a16="http://schemas.microsoft.com/office/drawing/2014/main" id="{FF7AF075-4C26-460E-95E1-C982B30CE0C7}"/>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39">
                <a:extLst>
                  <a:ext uri="{FF2B5EF4-FFF2-40B4-BE49-F238E27FC236}">
                    <a16:creationId xmlns:a16="http://schemas.microsoft.com/office/drawing/2014/main" id="{384F615C-971C-48EB-AFD6-4917BA583D77}"/>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40">
                <a:extLst>
                  <a:ext uri="{FF2B5EF4-FFF2-40B4-BE49-F238E27FC236}">
                    <a16:creationId xmlns:a16="http://schemas.microsoft.com/office/drawing/2014/main" id="{4382A5B1-F61B-4F84-932F-AD52BE68AF80}"/>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141">
                <a:extLst>
                  <a:ext uri="{FF2B5EF4-FFF2-40B4-BE49-F238E27FC236}">
                    <a16:creationId xmlns:a16="http://schemas.microsoft.com/office/drawing/2014/main" id="{BBACC224-575D-4C7B-A0AF-D5EF9D2FFA58}"/>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142">
                <a:extLst>
                  <a:ext uri="{FF2B5EF4-FFF2-40B4-BE49-F238E27FC236}">
                    <a16:creationId xmlns:a16="http://schemas.microsoft.com/office/drawing/2014/main" id="{F36BF60F-CB81-494A-A823-BF107DE627D7}"/>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143">
                <a:extLst>
                  <a:ext uri="{FF2B5EF4-FFF2-40B4-BE49-F238E27FC236}">
                    <a16:creationId xmlns:a16="http://schemas.microsoft.com/office/drawing/2014/main" id="{D32E9445-0115-42C8-AE88-5350B9BA6187}"/>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44">
                <a:extLst>
                  <a:ext uri="{FF2B5EF4-FFF2-40B4-BE49-F238E27FC236}">
                    <a16:creationId xmlns:a16="http://schemas.microsoft.com/office/drawing/2014/main" id="{F519BADD-B6E6-4D98-A876-AFD5129752AB}"/>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45">
                <a:extLst>
                  <a:ext uri="{FF2B5EF4-FFF2-40B4-BE49-F238E27FC236}">
                    <a16:creationId xmlns:a16="http://schemas.microsoft.com/office/drawing/2014/main" id="{9DD06A6E-A12A-4E2B-93CF-F0F4D6206447}"/>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46">
                <a:extLst>
                  <a:ext uri="{FF2B5EF4-FFF2-40B4-BE49-F238E27FC236}">
                    <a16:creationId xmlns:a16="http://schemas.microsoft.com/office/drawing/2014/main" id="{D7AC8B17-D40F-445D-93B8-DBF708A2E25F}"/>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47">
                <a:extLst>
                  <a:ext uri="{FF2B5EF4-FFF2-40B4-BE49-F238E27FC236}">
                    <a16:creationId xmlns:a16="http://schemas.microsoft.com/office/drawing/2014/main" id="{C3B5C9F1-1ACD-4587-AC11-A8471B685A7D}"/>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148">
                <a:extLst>
                  <a:ext uri="{FF2B5EF4-FFF2-40B4-BE49-F238E27FC236}">
                    <a16:creationId xmlns:a16="http://schemas.microsoft.com/office/drawing/2014/main" id="{03856535-9045-47F9-B0ED-C38C12A76A1F}"/>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49">
                <a:extLst>
                  <a:ext uri="{FF2B5EF4-FFF2-40B4-BE49-F238E27FC236}">
                    <a16:creationId xmlns:a16="http://schemas.microsoft.com/office/drawing/2014/main" id="{A27FD34A-F05C-47CE-86AE-B155B2254361}"/>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50">
                <a:extLst>
                  <a:ext uri="{FF2B5EF4-FFF2-40B4-BE49-F238E27FC236}">
                    <a16:creationId xmlns:a16="http://schemas.microsoft.com/office/drawing/2014/main" id="{5992BA88-7B96-47CF-8C9D-40C964B07DD8}"/>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151">
                <a:extLst>
                  <a:ext uri="{FF2B5EF4-FFF2-40B4-BE49-F238E27FC236}">
                    <a16:creationId xmlns:a16="http://schemas.microsoft.com/office/drawing/2014/main" id="{D2BF8795-332A-4F5F-8CEE-441A2630096F}"/>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52">
                <a:extLst>
                  <a:ext uri="{FF2B5EF4-FFF2-40B4-BE49-F238E27FC236}">
                    <a16:creationId xmlns:a16="http://schemas.microsoft.com/office/drawing/2014/main" id="{4D69721B-6155-4CBC-9891-081D1481A70A}"/>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53">
                <a:extLst>
                  <a:ext uri="{FF2B5EF4-FFF2-40B4-BE49-F238E27FC236}">
                    <a16:creationId xmlns:a16="http://schemas.microsoft.com/office/drawing/2014/main" id="{B853FA4C-4645-4AEC-99F5-FCEE64ACC787}"/>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54">
                <a:extLst>
                  <a:ext uri="{FF2B5EF4-FFF2-40B4-BE49-F238E27FC236}">
                    <a16:creationId xmlns:a16="http://schemas.microsoft.com/office/drawing/2014/main" id="{6531B25A-D997-473C-8FA4-4C98AF31F595}"/>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55">
                <a:extLst>
                  <a:ext uri="{FF2B5EF4-FFF2-40B4-BE49-F238E27FC236}">
                    <a16:creationId xmlns:a16="http://schemas.microsoft.com/office/drawing/2014/main" id="{27D22B82-399D-4485-ACBF-54CBB61539FC}"/>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56">
                <a:extLst>
                  <a:ext uri="{FF2B5EF4-FFF2-40B4-BE49-F238E27FC236}">
                    <a16:creationId xmlns:a16="http://schemas.microsoft.com/office/drawing/2014/main" id="{F1326CFD-F95A-46A5-B63D-2A69E17442D4}"/>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57">
                <a:extLst>
                  <a:ext uri="{FF2B5EF4-FFF2-40B4-BE49-F238E27FC236}">
                    <a16:creationId xmlns:a16="http://schemas.microsoft.com/office/drawing/2014/main" id="{71C1922C-1F60-4345-8F97-F9CFB8D4F827}"/>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58">
                <a:extLst>
                  <a:ext uri="{FF2B5EF4-FFF2-40B4-BE49-F238E27FC236}">
                    <a16:creationId xmlns:a16="http://schemas.microsoft.com/office/drawing/2014/main" id="{400A75FF-3E2C-4109-939B-69D42C1B3C36}"/>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59">
                <a:extLst>
                  <a:ext uri="{FF2B5EF4-FFF2-40B4-BE49-F238E27FC236}">
                    <a16:creationId xmlns:a16="http://schemas.microsoft.com/office/drawing/2014/main" id="{0916170F-A8E3-4718-8FDF-BAA6ADD627B6}"/>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60">
                <a:extLst>
                  <a:ext uri="{FF2B5EF4-FFF2-40B4-BE49-F238E27FC236}">
                    <a16:creationId xmlns:a16="http://schemas.microsoft.com/office/drawing/2014/main" id="{3054D6E1-B67D-4458-967F-CB2CA59EB741}"/>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61">
                <a:extLst>
                  <a:ext uri="{FF2B5EF4-FFF2-40B4-BE49-F238E27FC236}">
                    <a16:creationId xmlns:a16="http://schemas.microsoft.com/office/drawing/2014/main" id="{B239E4EE-AF3C-4558-A0DF-3E44F03E6DD0}"/>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62">
                <a:extLst>
                  <a:ext uri="{FF2B5EF4-FFF2-40B4-BE49-F238E27FC236}">
                    <a16:creationId xmlns:a16="http://schemas.microsoft.com/office/drawing/2014/main" id="{44AFAA8B-2407-4BBF-8C38-64CBD9DBE28F}"/>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63">
                <a:extLst>
                  <a:ext uri="{FF2B5EF4-FFF2-40B4-BE49-F238E27FC236}">
                    <a16:creationId xmlns:a16="http://schemas.microsoft.com/office/drawing/2014/main" id="{A0C1BA25-F722-4A87-A318-84C185A37EC1}"/>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64">
                <a:extLst>
                  <a:ext uri="{FF2B5EF4-FFF2-40B4-BE49-F238E27FC236}">
                    <a16:creationId xmlns:a16="http://schemas.microsoft.com/office/drawing/2014/main" id="{56527AA1-9227-4509-BDAE-A4D1968AD617}"/>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65">
                <a:extLst>
                  <a:ext uri="{FF2B5EF4-FFF2-40B4-BE49-F238E27FC236}">
                    <a16:creationId xmlns:a16="http://schemas.microsoft.com/office/drawing/2014/main" id="{38A8C6AD-838A-45AC-8D65-590EDEEA4CAD}"/>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66">
                <a:extLst>
                  <a:ext uri="{FF2B5EF4-FFF2-40B4-BE49-F238E27FC236}">
                    <a16:creationId xmlns:a16="http://schemas.microsoft.com/office/drawing/2014/main" id="{C950C40D-4529-4F11-B0CA-E59CEC3ACF6A}"/>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67">
                <a:extLst>
                  <a:ext uri="{FF2B5EF4-FFF2-40B4-BE49-F238E27FC236}">
                    <a16:creationId xmlns:a16="http://schemas.microsoft.com/office/drawing/2014/main" id="{2441D5BF-E11A-46BB-9738-CCF9AD38C07D}"/>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68">
                <a:extLst>
                  <a:ext uri="{FF2B5EF4-FFF2-40B4-BE49-F238E27FC236}">
                    <a16:creationId xmlns:a16="http://schemas.microsoft.com/office/drawing/2014/main" id="{93C3B02A-F80C-4117-A852-CBBED2D089C1}"/>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69">
                <a:extLst>
                  <a:ext uri="{FF2B5EF4-FFF2-40B4-BE49-F238E27FC236}">
                    <a16:creationId xmlns:a16="http://schemas.microsoft.com/office/drawing/2014/main" id="{73ABD493-D91D-4340-9BF2-3EEF8BE05B72}"/>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70">
                <a:extLst>
                  <a:ext uri="{FF2B5EF4-FFF2-40B4-BE49-F238E27FC236}">
                    <a16:creationId xmlns:a16="http://schemas.microsoft.com/office/drawing/2014/main" id="{AC4514DB-FA63-46EA-98D9-5CECADD5833E}"/>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71">
                <a:extLst>
                  <a:ext uri="{FF2B5EF4-FFF2-40B4-BE49-F238E27FC236}">
                    <a16:creationId xmlns:a16="http://schemas.microsoft.com/office/drawing/2014/main" id="{BB8C9E5D-DE99-4A8A-B39C-E9D1FEA0DEB2}"/>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72">
                <a:extLst>
                  <a:ext uri="{FF2B5EF4-FFF2-40B4-BE49-F238E27FC236}">
                    <a16:creationId xmlns:a16="http://schemas.microsoft.com/office/drawing/2014/main" id="{CAC092A3-64E8-43E7-95F6-405521DCAE1D}"/>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73">
                <a:extLst>
                  <a:ext uri="{FF2B5EF4-FFF2-40B4-BE49-F238E27FC236}">
                    <a16:creationId xmlns:a16="http://schemas.microsoft.com/office/drawing/2014/main" id="{19C10D4E-A106-4F51-B0A7-E5C5A3398E99}"/>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74">
                <a:extLst>
                  <a:ext uri="{FF2B5EF4-FFF2-40B4-BE49-F238E27FC236}">
                    <a16:creationId xmlns:a16="http://schemas.microsoft.com/office/drawing/2014/main" id="{0E216099-8F53-4B1F-B77D-154899FAF52F}"/>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75">
                <a:extLst>
                  <a:ext uri="{FF2B5EF4-FFF2-40B4-BE49-F238E27FC236}">
                    <a16:creationId xmlns:a16="http://schemas.microsoft.com/office/drawing/2014/main" id="{E17400DB-E192-4D32-92A3-932622E93655}"/>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76">
                <a:extLst>
                  <a:ext uri="{FF2B5EF4-FFF2-40B4-BE49-F238E27FC236}">
                    <a16:creationId xmlns:a16="http://schemas.microsoft.com/office/drawing/2014/main" id="{DED18E91-1DE8-4111-B4BC-042B13D3B844}"/>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77">
                <a:extLst>
                  <a:ext uri="{FF2B5EF4-FFF2-40B4-BE49-F238E27FC236}">
                    <a16:creationId xmlns:a16="http://schemas.microsoft.com/office/drawing/2014/main" id="{7882987E-1DBD-4370-910D-94837449F0C1}"/>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78">
                <a:extLst>
                  <a:ext uri="{FF2B5EF4-FFF2-40B4-BE49-F238E27FC236}">
                    <a16:creationId xmlns:a16="http://schemas.microsoft.com/office/drawing/2014/main" id="{A610CD6B-5D95-4E7D-8D08-2A29212B89EE}"/>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79">
                <a:extLst>
                  <a:ext uri="{FF2B5EF4-FFF2-40B4-BE49-F238E27FC236}">
                    <a16:creationId xmlns:a16="http://schemas.microsoft.com/office/drawing/2014/main" id="{0A2302BB-5D47-47D0-8992-D5965D4983E1}"/>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80">
                <a:extLst>
                  <a:ext uri="{FF2B5EF4-FFF2-40B4-BE49-F238E27FC236}">
                    <a16:creationId xmlns:a16="http://schemas.microsoft.com/office/drawing/2014/main" id="{D51BF928-3255-4820-85E9-E25E9C75365F}"/>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81">
                <a:extLst>
                  <a:ext uri="{FF2B5EF4-FFF2-40B4-BE49-F238E27FC236}">
                    <a16:creationId xmlns:a16="http://schemas.microsoft.com/office/drawing/2014/main" id="{75CCA836-6E6F-4C78-91E3-C5D04D0FD865}"/>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82">
                <a:extLst>
                  <a:ext uri="{FF2B5EF4-FFF2-40B4-BE49-F238E27FC236}">
                    <a16:creationId xmlns:a16="http://schemas.microsoft.com/office/drawing/2014/main" id="{C9D4F360-8F16-4D98-8111-B2D901F7CC17}"/>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83">
                <a:extLst>
                  <a:ext uri="{FF2B5EF4-FFF2-40B4-BE49-F238E27FC236}">
                    <a16:creationId xmlns:a16="http://schemas.microsoft.com/office/drawing/2014/main" id="{AE367D6C-595C-455F-96B2-F5F2685E41D6}"/>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84">
                <a:extLst>
                  <a:ext uri="{FF2B5EF4-FFF2-40B4-BE49-F238E27FC236}">
                    <a16:creationId xmlns:a16="http://schemas.microsoft.com/office/drawing/2014/main" id="{1981FC77-C4C6-4EB3-8C67-A324B9B0D5C3}"/>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85">
                <a:extLst>
                  <a:ext uri="{FF2B5EF4-FFF2-40B4-BE49-F238E27FC236}">
                    <a16:creationId xmlns:a16="http://schemas.microsoft.com/office/drawing/2014/main" id="{5F2301FC-3D05-4438-A987-BD19627F1912}"/>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86">
                <a:extLst>
                  <a:ext uri="{FF2B5EF4-FFF2-40B4-BE49-F238E27FC236}">
                    <a16:creationId xmlns:a16="http://schemas.microsoft.com/office/drawing/2014/main" id="{A78AD257-E344-4321-9CC3-91D3BF34DBAE}"/>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87">
                <a:extLst>
                  <a:ext uri="{FF2B5EF4-FFF2-40B4-BE49-F238E27FC236}">
                    <a16:creationId xmlns:a16="http://schemas.microsoft.com/office/drawing/2014/main" id="{73B8DE1F-139A-4A92-A687-CC387715E8E3}"/>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88">
                <a:extLst>
                  <a:ext uri="{FF2B5EF4-FFF2-40B4-BE49-F238E27FC236}">
                    <a16:creationId xmlns:a16="http://schemas.microsoft.com/office/drawing/2014/main" id="{F92A0609-6D4E-4588-BA75-134B412D0365}"/>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89">
                <a:extLst>
                  <a:ext uri="{FF2B5EF4-FFF2-40B4-BE49-F238E27FC236}">
                    <a16:creationId xmlns:a16="http://schemas.microsoft.com/office/drawing/2014/main" id="{D6F9A5F4-C671-4D8B-AD8D-93D9FDDDB9F2}"/>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90">
                <a:extLst>
                  <a:ext uri="{FF2B5EF4-FFF2-40B4-BE49-F238E27FC236}">
                    <a16:creationId xmlns:a16="http://schemas.microsoft.com/office/drawing/2014/main" id="{1FD8A1E3-F98E-4893-8D6D-2C61C13F6351}"/>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91">
                <a:extLst>
                  <a:ext uri="{FF2B5EF4-FFF2-40B4-BE49-F238E27FC236}">
                    <a16:creationId xmlns:a16="http://schemas.microsoft.com/office/drawing/2014/main" id="{9258249A-153E-45D8-9127-106E571480CB}"/>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92">
                <a:extLst>
                  <a:ext uri="{FF2B5EF4-FFF2-40B4-BE49-F238E27FC236}">
                    <a16:creationId xmlns:a16="http://schemas.microsoft.com/office/drawing/2014/main" id="{10EA8548-333E-4C80-BA26-4CAA59441BBB}"/>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93">
                <a:extLst>
                  <a:ext uri="{FF2B5EF4-FFF2-40B4-BE49-F238E27FC236}">
                    <a16:creationId xmlns:a16="http://schemas.microsoft.com/office/drawing/2014/main" id="{A271E4A3-5C18-4499-8D1E-770789A81718}"/>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94">
                <a:extLst>
                  <a:ext uri="{FF2B5EF4-FFF2-40B4-BE49-F238E27FC236}">
                    <a16:creationId xmlns:a16="http://schemas.microsoft.com/office/drawing/2014/main" id="{51DF0EDA-9C32-492A-9E77-11E3B695E8E5}"/>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95">
                <a:extLst>
                  <a:ext uri="{FF2B5EF4-FFF2-40B4-BE49-F238E27FC236}">
                    <a16:creationId xmlns:a16="http://schemas.microsoft.com/office/drawing/2014/main" id="{0B269A3B-9C5A-4629-A06C-8E46EB708903}"/>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96">
                <a:extLst>
                  <a:ext uri="{FF2B5EF4-FFF2-40B4-BE49-F238E27FC236}">
                    <a16:creationId xmlns:a16="http://schemas.microsoft.com/office/drawing/2014/main" id="{1E4ACBB5-E798-473F-BCA6-22AC0E57F2F2}"/>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97">
                <a:extLst>
                  <a:ext uri="{FF2B5EF4-FFF2-40B4-BE49-F238E27FC236}">
                    <a16:creationId xmlns:a16="http://schemas.microsoft.com/office/drawing/2014/main" id="{14EC8DD6-CF43-480A-B840-1D66A2A54BCB}"/>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98">
                <a:extLst>
                  <a:ext uri="{FF2B5EF4-FFF2-40B4-BE49-F238E27FC236}">
                    <a16:creationId xmlns:a16="http://schemas.microsoft.com/office/drawing/2014/main" id="{28BC5548-67A3-4F81-923E-6EA95825F69A}"/>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199">
                <a:extLst>
                  <a:ext uri="{FF2B5EF4-FFF2-40B4-BE49-F238E27FC236}">
                    <a16:creationId xmlns:a16="http://schemas.microsoft.com/office/drawing/2014/main" id="{39556343-E938-40B9-A8AF-57BC1AF18884}"/>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200">
                <a:extLst>
                  <a:ext uri="{FF2B5EF4-FFF2-40B4-BE49-F238E27FC236}">
                    <a16:creationId xmlns:a16="http://schemas.microsoft.com/office/drawing/2014/main" id="{2773F9B4-8AB8-4D45-805A-40998FC0184C}"/>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201">
                <a:extLst>
                  <a:ext uri="{FF2B5EF4-FFF2-40B4-BE49-F238E27FC236}">
                    <a16:creationId xmlns:a16="http://schemas.microsoft.com/office/drawing/2014/main" id="{FE1AB86F-EF70-4D63-94A1-CB4AA8700BDE}"/>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202">
                <a:extLst>
                  <a:ext uri="{FF2B5EF4-FFF2-40B4-BE49-F238E27FC236}">
                    <a16:creationId xmlns:a16="http://schemas.microsoft.com/office/drawing/2014/main" id="{A80E9747-C074-482C-89D5-9EAAC7E2389E}"/>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203">
                <a:extLst>
                  <a:ext uri="{FF2B5EF4-FFF2-40B4-BE49-F238E27FC236}">
                    <a16:creationId xmlns:a16="http://schemas.microsoft.com/office/drawing/2014/main" id="{9044ABE2-1ED3-4053-887C-7A4B088797BB}"/>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204">
                <a:extLst>
                  <a:ext uri="{FF2B5EF4-FFF2-40B4-BE49-F238E27FC236}">
                    <a16:creationId xmlns:a16="http://schemas.microsoft.com/office/drawing/2014/main" id="{086700A2-E29C-4257-8DDD-FCAD615C27B1}"/>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5" name="Freeform 206">
              <a:extLst>
                <a:ext uri="{FF2B5EF4-FFF2-40B4-BE49-F238E27FC236}">
                  <a16:creationId xmlns:a16="http://schemas.microsoft.com/office/drawing/2014/main" id="{E1CD6AFC-C79A-4FC5-B769-34F3B0041917}"/>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207">
              <a:extLst>
                <a:ext uri="{FF2B5EF4-FFF2-40B4-BE49-F238E27FC236}">
                  <a16:creationId xmlns:a16="http://schemas.microsoft.com/office/drawing/2014/main" id="{D3793318-2AFC-4AE2-83D9-7F670C0C6396}"/>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08">
              <a:extLst>
                <a:ext uri="{FF2B5EF4-FFF2-40B4-BE49-F238E27FC236}">
                  <a16:creationId xmlns:a16="http://schemas.microsoft.com/office/drawing/2014/main" id="{4D40E823-65EF-4FCB-9A74-AA256EA1A876}"/>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9">
              <a:extLst>
                <a:ext uri="{FF2B5EF4-FFF2-40B4-BE49-F238E27FC236}">
                  <a16:creationId xmlns:a16="http://schemas.microsoft.com/office/drawing/2014/main" id="{1E01F165-2A8B-4A14-96C7-B58FF684AFEC}"/>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0">
              <a:extLst>
                <a:ext uri="{FF2B5EF4-FFF2-40B4-BE49-F238E27FC236}">
                  <a16:creationId xmlns:a16="http://schemas.microsoft.com/office/drawing/2014/main" id="{D0981116-00E3-4B82-BCEE-60C43BA5797D}"/>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11">
              <a:extLst>
                <a:ext uri="{FF2B5EF4-FFF2-40B4-BE49-F238E27FC236}">
                  <a16:creationId xmlns:a16="http://schemas.microsoft.com/office/drawing/2014/main" id="{E4F8945E-9824-43F7-9497-CFF441A116AC}"/>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12">
              <a:extLst>
                <a:ext uri="{FF2B5EF4-FFF2-40B4-BE49-F238E27FC236}">
                  <a16:creationId xmlns:a16="http://schemas.microsoft.com/office/drawing/2014/main" id="{01E88E53-B0BC-47CA-91B8-A52B5F8080A4}"/>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3">
              <a:extLst>
                <a:ext uri="{FF2B5EF4-FFF2-40B4-BE49-F238E27FC236}">
                  <a16:creationId xmlns:a16="http://schemas.microsoft.com/office/drawing/2014/main" id="{588EC6DD-F822-40CD-BE0C-E4D3D6F12DBE}"/>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4">
              <a:extLst>
                <a:ext uri="{FF2B5EF4-FFF2-40B4-BE49-F238E27FC236}">
                  <a16:creationId xmlns:a16="http://schemas.microsoft.com/office/drawing/2014/main" id="{F538D805-2DDF-4E4D-A9F0-D34C81860664}"/>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5">
              <a:extLst>
                <a:ext uri="{FF2B5EF4-FFF2-40B4-BE49-F238E27FC236}">
                  <a16:creationId xmlns:a16="http://schemas.microsoft.com/office/drawing/2014/main" id="{4AF5F795-05F9-469E-8F00-175D60156D1D}"/>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6">
              <a:extLst>
                <a:ext uri="{FF2B5EF4-FFF2-40B4-BE49-F238E27FC236}">
                  <a16:creationId xmlns:a16="http://schemas.microsoft.com/office/drawing/2014/main" id="{5497F4E7-8B94-4EB8-86B2-AD5DCE4F1552}"/>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17">
              <a:extLst>
                <a:ext uri="{FF2B5EF4-FFF2-40B4-BE49-F238E27FC236}">
                  <a16:creationId xmlns:a16="http://schemas.microsoft.com/office/drawing/2014/main" id="{68DA8338-E4AF-45E1-9C5D-74887AA0FBD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18">
              <a:extLst>
                <a:ext uri="{FF2B5EF4-FFF2-40B4-BE49-F238E27FC236}">
                  <a16:creationId xmlns:a16="http://schemas.microsoft.com/office/drawing/2014/main" id="{1CFAD0AF-35CD-4C91-BDE8-4A961EE9F217}"/>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19">
              <a:extLst>
                <a:ext uri="{FF2B5EF4-FFF2-40B4-BE49-F238E27FC236}">
                  <a16:creationId xmlns:a16="http://schemas.microsoft.com/office/drawing/2014/main" id="{D5308D28-E7D4-476F-88BE-3FE6F88D5B2C}"/>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20">
              <a:extLst>
                <a:ext uri="{FF2B5EF4-FFF2-40B4-BE49-F238E27FC236}">
                  <a16:creationId xmlns:a16="http://schemas.microsoft.com/office/drawing/2014/main" id="{933F96A6-244C-49F1-8498-F69F81A839A9}"/>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21">
              <a:extLst>
                <a:ext uri="{FF2B5EF4-FFF2-40B4-BE49-F238E27FC236}">
                  <a16:creationId xmlns:a16="http://schemas.microsoft.com/office/drawing/2014/main" id="{DF2FC6D5-4AE4-4519-9A48-02E7F2ED6941}"/>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22">
              <a:extLst>
                <a:ext uri="{FF2B5EF4-FFF2-40B4-BE49-F238E27FC236}">
                  <a16:creationId xmlns:a16="http://schemas.microsoft.com/office/drawing/2014/main" id="{16F56B70-1518-4ADB-9770-1C87ED600A93}"/>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23">
              <a:extLst>
                <a:ext uri="{FF2B5EF4-FFF2-40B4-BE49-F238E27FC236}">
                  <a16:creationId xmlns:a16="http://schemas.microsoft.com/office/drawing/2014/main" id="{4025CEF3-D826-4170-9033-0B1D45850B38}"/>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24">
              <a:extLst>
                <a:ext uri="{FF2B5EF4-FFF2-40B4-BE49-F238E27FC236}">
                  <a16:creationId xmlns:a16="http://schemas.microsoft.com/office/drawing/2014/main" id="{513D1F6D-7FF7-4D99-A04D-5F075376E8B9}"/>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25">
              <a:extLst>
                <a:ext uri="{FF2B5EF4-FFF2-40B4-BE49-F238E27FC236}">
                  <a16:creationId xmlns:a16="http://schemas.microsoft.com/office/drawing/2014/main" id="{B41C7A2E-1A9A-4725-9CDC-368B8472D44D}"/>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26">
              <a:extLst>
                <a:ext uri="{FF2B5EF4-FFF2-40B4-BE49-F238E27FC236}">
                  <a16:creationId xmlns:a16="http://schemas.microsoft.com/office/drawing/2014/main" id="{117E69DE-79E8-4A9F-8A3A-DE1FAE47382E}"/>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7">
              <a:extLst>
                <a:ext uri="{FF2B5EF4-FFF2-40B4-BE49-F238E27FC236}">
                  <a16:creationId xmlns:a16="http://schemas.microsoft.com/office/drawing/2014/main" id="{2F4A6BF9-8D0C-4C24-84A3-A7D35FEA6D33}"/>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28">
              <a:extLst>
                <a:ext uri="{FF2B5EF4-FFF2-40B4-BE49-F238E27FC236}">
                  <a16:creationId xmlns:a16="http://schemas.microsoft.com/office/drawing/2014/main" id="{3567DDB6-B55A-4164-BF26-5E9841C1D10B}"/>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29">
              <a:extLst>
                <a:ext uri="{FF2B5EF4-FFF2-40B4-BE49-F238E27FC236}">
                  <a16:creationId xmlns:a16="http://schemas.microsoft.com/office/drawing/2014/main" id="{0AD315D1-9BFB-45C1-9855-577A3B32F875}"/>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30">
              <a:extLst>
                <a:ext uri="{FF2B5EF4-FFF2-40B4-BE49-F238E27FC236}">
                  <a16:creationId xmlns:a16="http://schemas.microsoft.com/office/drawing/2014/main" id="{6CF7D7E6-C274-40F7-8438-33C6731BFD26}"/>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1">
              <a:extLst>
                <a:ext uri="{FF2B5EF4-FFF2-40B4-BE49-F238E27FC236}">
                  <a16:creationId xmlns:a16="http://schemas.microsoft.com/office/drawing/2014/main" id="{70A0A673-BF74-4E02-8268-F8F6E2832713}"/>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32">
              <a:extLst>
                <a:ext uri="{FF2B5EF4-FFF2-40B4-BE49-F238E27FC236}">
                  <a16:creationId xmlns:a16="http://schemas.microsoft.com/office/drawing/2014/main" id="{17F7BAF8-406D-45A3-9944-21D954238144}"/>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33">
              <a:extLst>
                <a:ext uri="{FF2B5EF4-FFF2-40B4-BE49-F238E27FC236}">
                  <a16:creationId xmlns:a16="http://schemas.microsoft.com/office/drawing/2014/main" id="{D76FE73B-B0D8-4CDE-8CC6-5733ECD59701}"/>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34">
              <a:extLst>
                <a:ext uri="{FF2B5EF4-FFF2-40B4-BE49-F238E27FC236}">
                  <a16:creationId xmlns:a16="http://schemas.microsoft.com/office/drawing/2014/main" id="{82C8F238-9DED-47FE-84B2-7E1350015204}"/>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35">
              <a:extLst>
                <a:ext uri="{FF2B5EF4-FFF2-40B4-BE49-F238E27FC236}">
                  <a16:creationId xmlns:a16="http://schemas.microsoft.com/office/drawing/2014/main" id="{313DB6CD-53BD-4467-BAC2-9574B29118AA}"/>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36">
              <a:extLst>
                <a:ext uri="{FF2B5EF4-FFF2-40B4-BE49-F238E27FC236}">
                  <a16:creationId xmlns:a16="http://schemas.microsoft.com/office/drawing/2014/main" id="{ED810CEC-F018-4C0B-9810-1E73F2358798}"/>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37">
              <a:extLst>
                <a:ext uri="{FF2B5EF4-FFF2-40B4-BE49-F238E27FC236}">
                  <a16:creationId xmlns:a16="http://schemas.microsoft.com/office/drawing/2014/main" id="{1AB2A739-793D-485B-BE23-3F533BC9D927}"/>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38">
              <a:extLst>
                <a:ext uri="{FF2B5EF4-FFF2-40B4-BE49-F238E27FC236}">
                  <a16:creationId xmlns:a16="http://schemas.microsoft.com/office/drawing/2014/main" id="{3A8A59DA-0F25-4124-AC8C-5E1AD48093F3}"/>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39">
              <a:extLst>
                <a:ext uri="{FF2B5EF4-FFF2-40B4-BE49-F238E27FC236}">
                  <a16:creationId xmlns:a16="http://schemas.microsoft.com/office/drawing/2014/main" id="{56CE7D27-7F5A-427A-9AF3-48B3C3F43424}"/>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40">
              <a:extLst>
                <a:ext uri="{FF2B5EF4-FFF2-40B4-BE49-F238E27FC236}">
                  <a16:creationId xmlns:a16="http://schemas.microsoft.com/office/drawing/2014/main" id="{84049F3B-2E1E-4862-A97F-83EB7820A4B8}"/>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41">
              <a:extLst>
                <a:ext uri="{FF2B5EF4-FFF2-40B4-BE49-F238E27FC236}">
                  <a16:creationId xmlns:a16="http://schemas.microsoft.com/office/drawing/2014/main" id="{A06C720D-649A-4CAC-B9E9-49B17D108F92}"/>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42">
              <a:extLst>
                <a:ext uri="{FF2B5EF4-FFF2-40B4-BE49-F238E27FC236}">
                  <a16:creationId xmlns:a16="http://schemas.microsoft.com/office/drawing/2014/main" id="{40F7C9B7-244D-476B-99C3-FD9BB4B8A7B0}"/>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43">
              <a:extLst>
                <a:ext uri="{FF2B5EF4-FFF2-40B4-BE49-F238E27FC236}">
                  <a16:creationId xmlns:a16="http://schemas.microsoft.com/office/drawing/2014/main" id="{A8552E29-45C6-4A79-971A-2EB63CF5CDEF}"/>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44">
              <a:extLst>
                <a:ext uri="{FF2B5EF4-FFF2-40B4-BE49-F238E27FC236}">
                  <a16:creationId xmlns:a16="http://schemas.microsoft.com/office/drawing/2014/main" id="{57B4B2F7-6F83-4365-83EA-5FEDEF63663A}"/>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45">
              <a:extLst>
                <a:ext uri="{FF2B5EF4-FFF2-40B4-BE49-F238E27FC236}">
                  <a16:creationId xmlns:a16="http://schemas.microsoft.com/office/drawing/2014/main" id="{3CD431FE-DB73-4156-9312-DE937190A52D}"/>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46">
              <a:extLst>
                <a:ext uri="{FF2B5EF4-FFF2-40B4-BE49-F238E27FC236}">
                  <a16:creationId xmlns:a16="http://schemas.microsoft.com/office/drawing/2014/main" id="{E1548B52-C122-4A0E-898A-EC0047BD919C}"/>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47">
              <a:extLst>
                <a:ext uri="{FF2B5EF4-FFF2-40B4-BE49-F238E27FC236}">
                  <a16:creationId xmlns:a16="http://schemas.microsoft.com/office/drawing/2014/main" id="{4A6B2D17-A08F-43CA-9112-D9A9ACF814D9}"/>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48">
              <a:extLst>
                <a:ext uri="{FF2B5EF4-FFF2-40B4-BE49-F238E27FC236}">
                  <a16:creationId xmlns:a16="http://schemas.microsoft.com/office/drawing/2014/main" id="{9A6AC67A-8CB8-447D-B4F0-EA360434ACFE}"/>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49">
              <a:extLst>
                <a:ext uri="{FF2B5EF4-FFF2-40B4-BE49-F238E27FC236}">
                  <a16:creationId xmlns:a16="http://schemas.microsoft.com/office/drawing/2014/main" id="{82D32F8D-4565-4424-8477-91840B2CC9E0}"/>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50">
              <a:extLst>
                <a:ext uri="{FF2B5EF4-FFF2-40B4-BE49-F238E27FC236}">
                  <a16:creationId xmlns:a16="http://schemas.microsoft.com/office/drawing/2014/main" id="{E6613F31-341A-48D5-81E4-01F51CA90E72}"/>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51">
              <a:extLst>
                <a:ext uri="{FF2B5EF4-FFF2-40B4-BE49-F238E27FC236}">
                  <a16:creationId xmlns:a16="http://schemas.microsoft.com/office/drawing/2014/main" id="{BD5A78C7-BF98-4AFD-A82B-761B1E2F2D8A}"/>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52">
              <a:extLst>
                <a:ext uri="{FF2B5EF4-FFF2-40B4-BE49-F238E27FC236}">
                  <a16:creationId xmlns:a16="http://schemas.microsoft.com/office/drawing/2014/main" id="{4F06DC2F-7F32-4027-B966-3152485BB05A}"/>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53">
              <a:extLst>
                <a:ext uri="{FF2B5EF4-FFF2-40B4-BE49-F238E27FC236}">
                  <a16:creationId xmlns:a16="http://schemas.microsoft.com/office/drawing/2014/main" id="{167D37AA-C734-4DF5-8386-3FDE1B248DA8}"/>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54">
              <a:extLst>
                <a:ext uri="{FF2B5EF4-FFF2-40B4-BE49-F238E27FC236}">
                  <a16:creationId xmlns:a16="http://schemas.microsoft.com/office/drawing/2014/main" id="{E40345C0-94B5-431A-9A1A-B064FC838FB1}"/>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55">
              <a:extLst>
                <a:ext uri="{FF2B5EF4-FFF2-40B4-BE49-F238E27FC236}">
                  <a16:creationId xmlns:a16="http://schemas.microsoft.com/office/drawing/2014/main" id="{08E01F0E-FF0A-4966-9E36-3E1FBCC3E12F}"/>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56">
              <a:extLst>
                <a:ext uri="{FF2B5EF4-FFF2-40B4-BE49-F238E27FC236}">
                  <a16:creationId xmlns:a16="http://schemas.microsoft.com/office/drawing/2014/main" id="{CAE41AF7-2565-42A1-864D-BB6D61D65BA3}"/>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57">
              <a:extLst>
                <a:ext uri="{FF2B5EF4-FFF2-40B4-BE49-F238E27FC236}">
                  <a16:creationId xmlns:a16="http://schemas.microsoft.com/office/drawing/2014/main" id="{18FA28F1-675B-464D-9BA7-CCAD1971B601}"/>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58">
              <a:extLst>
                <a:ext uri="{FF2B5EF4-FFF2-40B4-BE49-F238E27FC236}">
                  <a16:creationId xmlns:a16="http://schemas.microsoft.com/office/drawing/2014/main" id="{24496CCA-DE07-4B9F-9E29-0E1757CFC971}"/>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59">
              <a:extLst>
                <a:ext uri="{FF2B5EF4-FFF2-40B4-BE49-F238E27FC236}">
                  <a16:creationId xmlns:a16="http://schemas.microsoft.com/office/drawing/2014/main" id="{E752C36D-131D-4E14-8B50-AFD81625BE28}"/>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60">
              <a:extLst>
                <a:ext uri="{FF2B5EF4-FFF2-40B4-BE49-F238E27FC236}">
                  <a16:creationId xmlns:a16="http://schemas.microsoft.com/office/drawing/2014/main" id="{DB1428D3-77FD-4393-9766-D4275B4C675B}"/>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61">
              <a:extLst>
                <a:ext uri="{FF2B5EF4-FFF2-40B4-BE49-F238E27FC236}">
                  <a16:creationId xmlns:a16="http://schemas.microsoft.com/office/drawing/2014/main" id="{D3A888D8-006D-420A-A0A0-8F79CD6AC9F3}"/>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62">
              <a:extLst>
                <a:ext uri="{FF2B5EF4-FFF2-40B4-BE49-F238E27FC236}">
                  <a16:creationId xmlns:a16="http://schemas.microsoft.com/office/drawing/2014/main" id="{311FC0C3-1726-4467-A242-20CD43055C04}"/>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63">
              <a:extLst>
                <a:ext uri="{FF2B5EF4-FFF2-40B4-BE49-F238E27FC236}">
                  <a16:creationId xmlns:a16="http://schemas.microsoft.com/office/drawing/2014/main" id="{CE0DA6B1-EA8B-4C11-AAEF-5BB8CAE8CD25}"/>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64">
              <a:extLst>
                <a:ext uri="{FF2B5EF4-FFF2-40B4-BE49-F238E27FC236}">
                  <a16:creationId xmlns:a16="http://schemas.microsoft.com/office/drawing/2014/main" id="{608896A8-1F35-452E-B5C8-ECF55E9BA873}"/>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65">
              <a:extLst>
                <a:ext uri="{FF2B5EF4-FFF2-40B4-BE49-F238E27FC236}">
                  <a16:creationId xmlns:a16="http://schemas.microsoft.com/office/drawing/2014/main" id="{E65A469B-D1E6-42AB-94BD-769F710B6095}"/>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66">
              <a:extLst>
                <a:ext uri="{FF2B5EF4-FFF2-40B4-BE49-F238E27FC236}">
                  <a16:creationId xmlns:a16="http://schemas.microsoft.com/office/drawing/2014/main" id="{B1EBCD36-D658-412E-B290-E693A4636395}"/>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67">
              <a:extLst>
                <a:ext uri="{FF2B5EF4-FFF2-40B4-BE49-F238E27FC236}">
                  <a16:creationId xmlns:a16="http://schemas.microsoft.com/office/drawing/2014/main" id="{F5CD7711-BD07-46F4-9D29-2F14BD0AF453}"/>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68">
              <a:extLst>
                <a:ext uri="{FF2B5EF4-FFF2-40B4-BE49-F238E27FC236}">
                  <a16:creationId xmlns:a16="http://schemas.microsoft.com/office/drawing/2014/main" id="{BBA8388C-2FCA-4FF6-B601-DEE58F03632B}"/>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69">
              <a:extLst>
                <a:ext uri="{FF2B5EF4-FFF2-40B4-BE49-F238E27FC236}">
                  <a16:creationId xmlns:a16="http://schemas.microsoft.com/office/drawing/2014/main" id="{C3EA6332-C892-42B1-B651-96DF9ACD282A}"/>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70">
              <a:extLst>
                <a:ext uri="{FF2B5EF4-FFF2-40B4-BE49-F238E27FC236}">
                  <a16:creationId xmlns:a16="http://schemas.microsoft.com/office/drawing/2014/main" id="{205D020F-2EB1-42EF-AD8E-823AC956D802}"/>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71">
              <a:extLst>
                <a:ext uri="{FF2B5EF4-FFF2-40B4-BE49-F238E27FC236}">
                  <a16:creationId xmlns:a16="http://schemas.microsoft.com/office/drawing/2014/main" id="{C1F30E08-C5AB-43CF-84FA-B7909BC54152}"/>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72">
              <a:extLst>
                <a:ext uri="{FF2B5EF4-FFF2-40B4-BE49-F238E27FC236}">
                  <a16:creationId xmlns:a16="http://schemas.microsoft.com/office/drawing/2014/main" id="{4F8ABF3F-7AF3-4074-AC21-A553FAD39CD6}"/>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73">
              <a:extLst>
                <a:ext uri="{FF2B5EF4-FFF2-40B4-BE49-F238E27FC236}">
                  <a16:creationId xmlns:a16="http://schemas.microsoft.com/office/drawing/2014/main" id="{ECF0BCAD-221B-45FE-AAB8-0C0DE0359883}"/>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74">
              <a:extLst>
                <a:ext uri="{FF2B5EF4-FFF2-40B4-BE49-F238E27FC236}">
                  <a16:creationId xmlns:a16="http://schemas.microsoft.com/office/drawing/2014/main" id="{62F18E42-CA71-42AE-9A6A-19F199C1AEF0}"/>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75">
              <a:extLst>
                <a:ext uri="{FF2B5EF4-FFF2-40B4-BE49-F238E27FC236}">
                  <a16:creationId xmlns:a16="http://schemas.microsoft.com/office/drawing/2014/main" id="{7C55A56C-A68B-440F-B856-F4FF50B73C80}"/>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76">
              <a:extLst>
                <a:ext uri="{FF2B5EF4-FFF2-40B4-BE49-F238E27FC236}">
                  <a16:creationId xmlns:a16="http://schemas.microsoft.com/office/drawing/2014/main" id="{C7D61C23-D820-42D4-9F7D-52FF32F4EE2B}"/>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77">
              <a:extLst>
                <a:ext uri="{FF2B5EF4-FFF2-40B4-BE49-F238E27FC236}">
                  <a16:creationId xmlns:a16="http://schemas.microsoft.com/office/drawing/2014/main" id="{6BAE79E9-470A-45B7-A483-EC78A9DDDD0A}"/>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78">
              <a:extLst>
                <a:ext uri="{FF2B5EF4-FFF2-40B4-BE49-F238E27FC236}">
                  <a16:creationId xmlns:a16="http://schemas.microsoft.com/office/drawing/2014/main" id="{340C4CF3-B05A-4CDD-91FD-40BDEEDF8E17}"/>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79">
              <a:extLst>
                <a:ext uri="{FF2B5EF4-FFF2-40B4-BE49-F238E27FC236}">
                  <a16:creationId xmlns:a16="http://schemas.microsoft.com/office/drawing/2014/main" id="{6A5549BC-60CE-4B5E-8D9A-6569A958421A}"/>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80">
              <a:extLst>
                <a:ext uri="{FF2B5EF4-FFF2-40B4-BE49-F238E27FC236}">
                  <a16:creationId xmlns:a16="http://schemas.microsoft.com/office/drawing/2014/main" id="{D7D3C2EC-382E-4FA6-946B-098B0D1C736A}"/>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81">
              <a:extLst>
                <a:ext uri="{FF2B5EF4-FFF2-40B4-BE49-F238E27FC236}">
                  <a16:creationId xmlns:a16="http://schemas.microsoft.com/office/drawing/2014/main" id="{16BC58F0-6CC0-413E-BE4E-8816EE6892E9}"/>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82">
              <a:extLst>
                <a:ext uri="{FF2B5EF4-FFF2-40B4-BE49-F238E27FC236}">
                  <a16:creationId xmlns:a16="http://schemas.microsoft.com/office/drawing/2014/main" id="{1821E3E8-7F32-4498-BE0E-80442040CFE0}"/>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83">
              <a:extLst>
                <a:ext uri="{FF2B5EF4-FFF2-40B4-BE49-F238E27FC236}">
                  <a16:creationId xmlns:a16="http://schemas.microsoft.com/office/drawing/2014/main" id="{87769C4B-50E5-4722-9DF6-894B31A09599}"/>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84">
              <a:extLst>
                <a:ext uri="{FF2B5EF4-FFF2-40B4-BE49-F238E27FC236}">
                  <a16:creationId xmlns:a16="http://schemas.microsoft.com/office/drawing/2014/main" id="{BE8DB1D6-450F-4E40-A27D-F36B2DBD9C01}"/>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85">
              <a:extLst>
                <a:ext uri="{FF2B5EF4-FFF2-40B4-BE49-F238E27FC236}">
                  <a16:creationId xmlns:a16="http://schemas.microsoft.com/office/drawing/2014/main" id="{AE417526-85EC-404A-AA70-52135222E3B0}"/>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86">
              <a:extLst>
                <a:ext uri="{FF2B5EF4-FFF2-40B4-BE49-F238E27FC236}">
                  <a16:creationId xmlns:a16="http://schemas.microsoft.com/office/drawing/2014/main" id="{64D8619D-6D83-4F4C-AE26-3AD9ABC5B45D}"/>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87">
              <a:extLst>
                <a:ext uri="{FF2B5EF4-FFF2-40B4-BE49-F238E27FC236}">
                  <a16:creationId xmlns:a16="http://schemas.microsoft.com/office/drawing/2014/main" id="{A5B2AD3C-E0C8-42E3-B65C-8AE0A844EAFC}"/>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88">
              <a:extLst>
                <a:ext uri="{FF2B5EF4-FFF2-40B4-BE49-F238E27FC236}">
                  <a16:creationId xmlns:a16="http://schemas.microsoft.com/office/drawing/2014/main" id="{F30438EC-EF3A-4A78-9F3E-256376D13C80}"/>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89">
              <a:extLst>
                <a:ext uri="{FF2B5EF4-FFF2-40B4-BE49-F238E27FC236}">
                  <a16:creationId xmlns:a16="http://schemas.microsoft.com/office/drawing/2014/main" id="{8E5AE7F1-8F89-45F4-BC56-D0D3D994E079}"/>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90">
              <a:extLst>
                <a:ext uri="{FF2B5EF4-FFF2-40B4-BE49-F238E27FC236}">
                  <a16:creationId xmlns:a16="http://schemas.microsoft.com/office/drawing/2014/main" id="{C76BD220-A05C-47B6-8EA9-0FE69D69AF0D}"/>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91">
              <a:extLst>
                <a:ext uri="{FF2B5EF4-FFF2-40B4-BE49-F238E27FC236}">
                  <a16:creationId xmlns:a16="http://schemas.microsoft.com/office/drawing/2014/main" id="{1E24D476-599D-483E-AA1F-F2D275BE5D0D}"/>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92">
              <a:extLst>
                <a:ext uri="{FF2B5EF4-FFF2-40B4-BE49-F238E27FC236}">
                  <a16:creationId xmlns:a16="http://schemas.microsoft.com/office/drawing/2014/main" id="{5EFAC2CE-2C3F-44E5-B7B4-18BD4A87C36C}"/>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93">
              <a:extLst>
                <a:ext uri="{FF2B5EF4-FFF2-40B4-BE49-F238E27FC236}">
                  <a16:creationId xmlns:a16="http://schemas.microsoft.com/office/drawing/2014/main" id="{D6483921-AF48-46AB-943B-20AD9C855593}"/>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94">
              <a:extLst>
                <a:ext uri="{FF2B5EF4-FFF2-40B4-BE49-F238E27FC236}">
                  <a16:creationId xmlns:a16="http://schemas.microsoft.com/office/drawing/2014/main" id="{C86171CD-2BED-492C-92F2-B1DBF9668210}"/>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5">
              <a:extLst>
                <a:ext uri="{FF2B5EF4-FFF2-40B4-BE49-F238E27FC236}">
                  <a16:creationId xmlns:a16="http://schemas.microsoft.com/office/drawing/2014/main" id="{86D24EEF-0AEA-4D5F-ACCC-1AD6741CF492}"/>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96">
              <a:extLst>
                <a:ext uri="{FF2B5EF4-FFF2-40B4-BE49-F238E27FC236}">
                  <a16:creationId xmlns:a16="http://schemas.microsoft.com/office/drawing/2014/main" id="{E0F71EC8-23B2-4651-9591-BBB7CBB41E4C}"/>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97">
              <a:extLst>
                <a:ext uri="{FF2B5EF4-FFF2-40B4-BE49-F238E27FC236}">
                  <a16:creationId xmlns:a16="http://schemas.microsoft.com/office/drawing/2014/main" id="{77464AF4-934C-4320-B35B-07AE0D02F319}"/>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98">
              <a:extLst>
                <a:ext uri="{FF2B5EF4-FFF2-40B4-BE49-F238E27FC236}">
                  <a16:creationId xmlns:a16="http://schemas.microsoft.com/office/drawing/2014/main" id="{C7ACE79A-FBC4-4C9A-ACF7-1D33258929A6}"/>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99">
              <a:extLst>
                <a:ext uri="{FF2B5EF4-FFF2-40B4-BE49-F238E27FC236}">
                  <a16:creationId xmlns:a16="http://schemas.microsoft.com/office/drawing/2014/main" id="{D29A450D-F307-4A0A-B105-232581A80976}"/>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00">
              <a:extLst>
                <a:ext uri="{FF2B5EF4-FFF2-40B4-BE49-F238E27FC236}">
                  <a16:creationId xmlns:a16="http://schemas.microsoft.com/office/drawing/2014/main" id="{6D65DFA7-EA31-43C5-A778-445DE29CD821}"/>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01">
              <a:extLst>
                <a:ext uri="{FF2B5EF4-FFF2-40B4-BE49-F238E27FC236}">
                  <a16:creationId xmlns:a16="http://schemas.microsoft.com/office/drawing/2014/main" id="{093B7C93-21A0-4D52-A4ED-1342991A13D1}"/>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02">
              <a:extLst>
                <a:ext uri="{FF2B5EF4-FFF2-40B4-BE49-F238E27FC236}">
                  <a16:creationId xmlns:a16="http://schemas.microsoft.com/office/drawing/2014/main" id="{5F059CA5-7F0F-4418-AA93-806E87EE1CA4}"/>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03">
              <a:extLst>
                <a:ext uri="{FF2B5EF4-FFF2-40B4-BE49-F238E27FC236}">
                  <a16:creationId xmlns:a16="http://schemas.microsoft.com/office/drawing/2014/main" id="{33F81AC0-3683-49C7-B460-D67F7AD07874}"/>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04">
              <a:extLst>
                <a:ext uri="{FF2B5EF4-FFF2-40B4-BE49-F238E27FC236}">
                  <a16:creationId xmlns:a16="http://schemas.microsoft.com/office/drawing/2014/main" id="{8F936887-AD87-4CED-837D-19B45E9FE1AE}"/>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305">
              <a:extLst>
                <a:ext uri="{FF2B5EF4-FFF2-40B4-BE49-F238E27FC236}">
                  <a16:creationId xmlns:a16="http://schemas.microsoft.com/office/drawing/2014/main" id="{56865626-28DB-4FC4-8A6A-A26248430A46}"/>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3" name="图片 2">
            <a:extLst>
              <a:ext uri="{FF2B5EF4-FFF2-40B4-BE49-F238E27FC236}">
                <a16:creationId xmlns:a16="http://schemas.microsoft.com/office/drawing/2014/main" id="{78656CFB-BD38-C5D5-1A89-CD2B24074EFA}"/>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18486619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329007"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基本存储元件</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1124211" y="2274119"/>
            <a:ext cx="10036158" cy="2150076"/>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译码器、多路选择器和全加法器：</a:t>
            </a:r>
            <a:endParaRPr lang="en-US" altLang="zh-CN" sz="2400" dirty="0">
              <a:solidFill>
                <a:schemeClr val="tx1">
                  <a:lumMod val="85000"/>
                  <a:lumOff val="15000"/>
                </a:schemeClr>
              </a:solidFill>
            </a:endParaRP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不能存储信息的逻辑结构</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存储</a:t>
            </a:r>
            <a:r>
              <a:rPr lang="en-US" altLang="zh-CN" sz="2400" dirty="0">
                <a:solidFill>
                  <a:schemeClr val="tx1">
                    <a:lumMod val="85000"/>
                    <a:lumOff val="15000"/>
                  </a:schemeClr>
                </a:solidFill>
              </a:rPr>
              <a:t>1</a:t>
            </a:r>
            <a:r>
              <a:rPr lang="zh-CN" altLang="en-US" sz="2400" dirty="0">
                <a:solidFill>
                  <a:schemeClr val="tx1">
                    <a:lumMod val="85000"/>
                    <a:lumOff val="15000"/>
                  </a:schemeClr>
                </a:solidFill>
              </a:rPr>
              <a:t>位信息的基本存储元件</a:t>
            </a:r>
          </a:p>
          <a:p>
            <a:pPr marL="800100" lvl="2" indent="-342900">
              <a:lnSpc>
                <a:spcPct val="150000"/>
              </a:lnSpc>
              <a:buFont typeface="Arial" panose="020B0604020202020204" pitchFamily="34" charset="0"/>
              <a:buChar char="•"/>
            </a:pPr>
            <a:r>
              <a:rPr lang="zh-CN" altLang="en-US" sz="2000" dirty="0">
                <a:solidFill>
                  <a:srgbClr val="B88F4D"/>
                </a:solidFill>
              </a:rPr>
              <a:t>锁存器</a:t>
            </a:r>
          </a:p>
        </p:txBody>
      </p:sp>
    </p:spTree>
    <p:custDataLst>
      <p:tags r:id="rId1"/>
    </p:custDataLst>
    <p:extLst>
      <p:ext uri="{BB962C8B-B14F-4D97-AF65-F5344CB8AC3E}">
        <p14:creationId xmlns:p14="http://schemas.microsoft.com/office/powerpoint/2010/main" val="41298365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668566"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基本存储元件</a:t>
              </a:r>
              <a:r>
                <a:rPr lang="en-US" altLang="zh-CN" sz="2800" dirty="0">
                  <a:solidFill>
                    <a:schemeClr val="tx1">
                      <a:lumMod val="85000"/>
                      <a:lumOff val="15000"/>
                    </a:schemeClr>
                  </a:solidFill>
                </a:rPr>
                <a:t>——R-S</a:t>
              </a:r>
              <a:r>
                <a:rPr lang="zh-CN" altLang="en-US" sz="2800" dirty="0">
                  <a:solidFill>
                    <a:schemeClr val="tx1">
                      <a:lumMod val="85000"/>
                      <a:lumOff val="15000"/>
                    </a:schemeClr>
                  </a:solidFill>
                </a:rPr>
                <a:t>锁存器</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1124211" y="2274119"/>
            <a:ext cx="6202712" cy="2057743"/>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工作原理： “</a:t>
            </a:r>
            <a:r>
              <a:rPr lang="zh-CN" altLang="en-US" sz="2400" dirty="0">
                <a:solidFill>
                  <a:srgbClr val="B88F4D"/>
                </a:solidFill>
              </a:rPr>
              <a:t>保持</a:t>
            </a:r>
            <a:r>
              <a:rPr lang="en-US" altLang="zh-CN" sz="2400" dirty="0">
                <a:solidFill>
                  <a:schemeClr val="tx1">
                    <a:lumMod val="85000"/>
                    <a:lumOff val="15000"/>
                  </a:schemeClr>
                </a:solidFill>
              </a:rPr>
              <a:t>/</a:t>
            </a:r>
            <a:r>
              <a:rPr lang="zh-CN" altLang="en-US" sz="2400" dirty="0">
                <a:solidFill>
                  <a:schemeClr val="tx1">
                    <a:lumMod val="85000"/>
                    <a:lumOff val="15000"/>
                  </a:schemeClr>
                </a:solidFill>
              </a:rPr>
              <a:t>静止</a:t>
            </a:r>
            <a:r>
              <a:rPr lang="zh-CN" altLang="en-US" sz="2400" dirty="0">
                <a:solidFill>
                  <a:srgbClr val="B88F4D"/>
                </a:solidFill>
              </a:rPr>
              <a:t>状态</a:t>
            </a:r>
            <a:r>
              <a:rPr lang="zh-CN" altLang="en-US" sz="2400" dirty="0">
                <a:solidFill>
                  <a:schemeClr val="tx1">
                    <a:lumMod val="85000"/>
                    <a:lumOff val="15000"/>
                  </a:schemeClr>
                </a:solidFill>
              </a:rPr>
              <a:t>”，</a:t>
            </a:r>
            <a:r>
              <a:rPr lang="en-US" altLang="zh-CN" sz="2400" dirty="0">
                <a:solidFill>
                  <a:schemeClr val="tx1">
                    <a:lumMod val="85000"/>
                    <a:lumOff val="15000"/>
                  </a:schemeClr>
                </a:solidFill>
              </a:rPr>
              <a:t>S=R=1</a:t>
            </a:r>
          </a:p>
          <a:p>
            <a:pPr marL="800100" lvl="2" indent="-342900">
              <a:lnSpc>
                <a:spcPct val="150000"/>
              </a:lnSpc>
              <a:buFont typeface="Arial" panose="020B0604020202020204" pitchFamily="34" charset="0"/>
              <a:buChar char="•"/>
            </a:pPr>
            <a:r>
              <a:rPr lang="en-US" altLang="zh-CN" sz="2000" dirty="0">
                <a:solidFill>
                  <a:schemeClr val="tx1">
                    <a:lumMod val="85000"/>
                    <a:lumOff val="15000"/>
                  </a:schemeClr>
                </a:solidFill>
              </a:rPr>
              <a:t>R</a:t>
            </a:r>
            <a:r>
              <a:rPr lang="zh-CN" altLang="en-US" sz="2000" dirty="0">
                <a:solidFill>
                  <a:schemeClr val="tx1">
                    <a:lumMod val="85000"/>
                    <a:lumOff val="15000"/>
                  </a:schemeClr>
                </a:solidFill>
              </a:rPr>
              <a:t>：“</a:t>
            </a:r>
            <a:r>
              <a:rPr lang="en-US" altLang="zh-CN" sz="2000" dirty="0">
                <a:solidFill>
                  <a:schemeClr val="tx1">
                    <a:lumMod val="85000"/>
                    <a:lumOff val="15000"/>
                  </a:schemeClr>
                </a:solidFill>
              </a:rPr>
              <a:t>reset”</a:t>
            </a:r>
            <a:r>
              <a:rPr lang="zh-CN" altLang="en-US" sz="2000" dirty="0">
                <a:solidFill>
                  <a:schemeClr val="tx1">
                    <a:lumMod val="85000"/>
                    <a:lumOff val="15000"/>
                  </a:schemeClr>
                </a:solidFill>
              </a:rPr>
              <a:t>，复位</a:t>
            </a:r>
          </a:p>
          <a:p>
            <a:pPr marL="800100" lvl="2" indent="-342900">
              <a:lnSpc>
                <a:spcPct val="150000"/>
              </a:lnSpc>
              <a:buFont typeface="Arial" panose="020B0604020202020204" pitchFamily="34" charset="0"/>
              <a:buChar char="•"/>
            </a:pPr>
            <a:r>
              <a:rPr lang="en-US" altLang="zh-CN" sz="2000" dirty="0">
                <a:solidFill>
                  <a:schemeClr val="tx1">
                    <a:lumMod val="85000"/>
                    <a:lumOff val="15000"/>
                  </a:schemeClr>
                </a:solidFill>
              </a:rPr>
              <a:t>S</a:t>
            </a:r>
            <a:r>
              <a:rPr lang="zh-CN" altLang="en-US" sz="2000" dirty="0">
                <a:solidFill>
                  <a:schemeClr val="tx1">
                    <a:lumMod val="85000"/>
                    <a:lumOff val="15000"/>
                  </a:schemeClr>
                </a:solidFill>
              </a:rPr>
              <a:t>： “</a:t>
            </a:r>
            <a:r>
              <a:rPr lang="en-US" altLang="zh-CN" sz="2000" dirty="0">
                <a:solidFill>
                  <a:schemeClr val="tx1">
                    <a:lumMod val="85000"/>
                    <a:lumOff val="15000"/>
                  </a:schemeClr>
                </a:solidFill>
              </a:rPr>
              <a:t>set”</a:t>
            </a:r>
            <a:r>
              <a:rPr lang="zh-CN" altLang="en-US" sz="2000" dirty="0">
                <a:solidFill>
                  <a:schemeClr val="tx1">
                    <a:lumMod val="85000"/>
                    <a:lumOff val="15000"/>
                  </a:schemeClr>
                </a:solidFill>
              </a:rPr>
              <a:t>，置位</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非与门也可以用非或门来代替</a:t>
            </a:r>
          </a:p>
        </p:txBody>
      </p:sp>
      <p:pic>
        <p:nvPicPr>
          <p:cNvPr id="2" name="图片 1">
            <a:extLst>
              <a:ext uri="{FF2B5EF4-FFF2-40B4-BE49-F238E27FC236}">
                <a16:creationId xmlns:a16="http://schemas.microsoft.com/office/drawing/2014/main" id="{6DE8A7A8-0AB8-0F14-BC0F-1EF8338401B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072542" y="2416142"/>
            <a:ext cx="2995247" cy="317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1365251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668566"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基本存储元件</a:t>
              </a:r>
              <a:r>
                <a:rPr lang="en-US" altLang="zh-CN" sz="2800" dirty="0">
                  <a:solidFill>
                    <a:schemeClr val="tx1">
                      <a:lumMod val="85000"/>
                      <a:lumOff val="15000"/>
                    </a:schemeClr>
                  </a:solidFill>
                </a:rPr>
                <a:t>——R-S</a:t>
              </a:r>
              <a:r>
                <a:rPr lang="zh-CN" altLang="en-US" sz="2800" dirty="0">
                  <a:solidFill>
                    <a:schemeClr val="tx1">
                      <a:lumMod val="85000"/>
                      <a:lumOff val="15000"/>
                    </a:schemeClr>
                  </a:solidFill>
                </a:rPr>
                <a:t>锁存器</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1124211" y="2274119"/>
            <a:ext cx="6202712" cy="1514774"/>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“保持”状态</a:t>
            </a:r>
            <a:endParaRPr lang="en-US" altLang="zh-CN" sz="2400" dirty="0">
              <a:solidFill>
                <a:schemeClr val="tx1">
                  <a:lumMod val="85000"/>
                  <a:lumOff val="15000"/>
                </a:schemeClr>
              </a:solidFill>
            </a:endParaRPr>
          </a:p>
          <a:p>
            <a:pPr marL="800100" lvl="2" indent="-342900">
              <a:lnSpc>
                <a:spcPct val="150000"/>
              </a:lnSpc>
              <a:buFont typeface="Arial" panose="020B0604020202020204" pitchFamily="34" charset="0"/>
              <a:buChar char="•"/>
            </a:pPr>
            <a:r>
              <a:rPr lang="en-US" altLang="zh-CN" sz="2000" dirty="0">
                <a:solidFill>
                  <a:schemeClr val="tx1">
                    <a:lumMod val="85000"/>
                    <a:lumOff val="15000"/>
                  </a:schemeClr>
                </a:solidFill>
              </a:rPr>
              <a:t>R</a:t>
            </a:r>
            <a:r>
              <a:rPr lang="zh-CN" altLang="en-US" sz="2000" dirty="0">
                <a:solidFill>
                  <a:schemeClr val="tx1">
                    <a:lumMod val="85000"/>
                    <a:lumOff val="15000"/>
                  </a:schemeClr>
                </a:solidFill>
              </a:rPr>
              <a:t>：“</a:t>
            </a:r>
            <a:r>
              <a:rPr lang="en-US" altLang="zh-CN" sz="2000" dirty="0">
                <a:solidFill>
                  <a:schemeClr val="tx1">
                    <a:lumMod val="85000"/>
                    <a:lumOff val="15000"/>
                  </a:schemeClr>
                </a:solidFill>
              </a:rPr>
              <a:t>reset”</a:t>
            </a:r>
            <a:r>
              <a:rPr lang="zh-CN" altLang="en-US" sz="2000" dirty="0">
                <a:solidFill>
                  <a:schemeClr val="tx1">
                    <a:lumMod val="85000"/>
                    <a:lumOff val="15000"/>
                  </a:schemeClr>
                </a:solidFill>
              </a:rPr>
              <a:t>，复位</a:t>
            </a:r>
          </a:p>
          <a:p>
            <a:pPr marL="800100" lvl="2" indent="-342900">
              <a:lnSpc>
                <a:spcPct val="150000"/>
              </a:lnSpc>
              <a:buFont typeface="Arial" panose="020B0604020202020204" pitchFamily="34" charset="0"/>
              <a:buChar char="•"/>
            </a:pPr>
            <a:r>
              <a:rPr lang="en-US" altLang="zh-CN" sz="2000" dirty="0">
                <a:solidFill>
                  <a:schemeClr val="tx1">
                    <a:lumMod val="85000"/>
                    <a:lumOff val="15000"/>
                  </a:schemeClr>
                </a:solidFill>
              </a:rPr>
              <a:t>S</a:t>
            </a:r>
            <a:r>
              <a:rPr lang="zh-CN" altLang="en-US" sz="2000" dirty="0">
                <a:solidFill>
                  <a:schemeClr val="tx1">
                    <a:lumMod val="85000"/>
                    <a:lumOff val="15000"/>
                  </a:schemeClr>
                </a:solidFill>
              </a:rPr>
              <a:t>： “</a:t>
            </a:r>
            <a:r>
              <a:rPr lang="en-US" altLang="zh-CN" sz="2000" dirty="0">
                <a:solidFill>
                  <a:schemeClr val="tx1">
                    <a:lumMod val="85000"/>
                    <a:lumOff val="15000"/>
                  </a:schemeClr>
                </a:solidFill>
              </a:rPr>
              <a:t>set”</a:t>
            </a:r>
            <a:r>
              <a:rPr lang="zh-CN" altLang="en-US" sz="2000" dirty="0">
                <a:solidFill>
                  <a:schemeClr val="tx1">
                    <a:lumMod val="85000"/>
                    <a:lumOff val="15000"/>
                  </a:schemeClr>
                </a:solidFill>
              </a:rPr>
              <a:t>，置位</a:t>
            </a:r>
          </a:p>
        </p:txBody>
      </p:sp>
      <p:pic>
        <p:nvPicPr>
          <p:cNvPr id="5" name="图片 21">
            <a:extLst>
              <a:ext uri="{FF2B5EF4-FFF2-40B4-BE49-F238E27FC236}">
                <a16:creationId xmlns:a16="http://schemas.microsoft.com/office/drawing/2014/main" id="{F1100B41-9C8C-DFEE-32F8-9E02364A819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38377" y="4090750"/>
            <a:ext cx="2447925" cy="214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20">
            <a:extLst>
              <a:ext uri="{FF2B5EF4-FFF2-40B4-BE49-F238E27FC236}">
                <a16:creationId xmlns:a16="http://schemas.microsoft.com/office/drawing/2014/main" id="{DD9B8B91-27B4-A1AE-01FD-C7151F7EF69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08215" y="1522175"/>
            <a:ext cx="2447925"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8">
            <a:extLst>
              <a:ext uri="{FF2B5EF4-FFF2-40B4-BE49-F238E27FC236}">
                <a16:creationId xmlns:a16="http://schemas.microsoft.com/office/drawing/2014/main" id="{23B77862-4DE4-DA7D-6674-9153C767C91E}"/>
              </a:ext>
            </a:extLst>
          </p:cNvPr>
          <p:cNvSpPr txBox="1">
            <a:spLocks noChangeArrowheads="1"/>
          </p:cNvSpPr>
          <p:nvPr/>
        </p:nvSpPr>
        <p:spPr bwMode="auto">
          <a:xfrm>
            <a:off x="7644790" y="140787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800">
                <a:solidFill>
                  <a:srgbClr val="00B050"/>
                </a:solidFill>
              </a:rPr>
              <a:t>1</a:t>
            </a:r>
          </a:p>
        </p:txBody>
      </p:sp>
      <p:sp>
        <p:nvSpPr>
          <p:cNvPr id="8" name="Text Box 9">
            <a:extLst>
              <a:ext uri="{FF2B5EF4-FFF2-40B4-BE49-F238E27FC236}">
                <a16:creationId xmlns:a16="http://schemas.microsoft.com/office/drawing/2014/main" id="{423AE69C-6C00-2EFD-891F-0F4E32D00A44}"/>
              </a:ext>
            </a:extLst>
          </p:cNvPr>
          <p:cNvSpPr txBox="1">
            <a:spLocks noChangeArrowheads="1"/>
          </p:cNvSpPr>
          <p:nvPr/>
        </p:nvSpPr>
        <p:spPr bwMode="auto">
          <a:xfrm>
            <a:off x="7670190" y="319857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800">
                <a:solidFill>
                  <a:srgbClr val="00B050"/>
                </a:solidFill>
              </a:rPr>
              <a:t>1</a:t>
            </a:r>
          </a:p>
        </p:txBody>
      </p:sp>
      <p:sp>
        <p:nvSpPr>
          <p:cNvPr id="10" name="Text Box 10">
            <a:extLst>
              <a:ext uri="{FF2B5EF4-FFF2-40B4-BE49-F238E27FC236}">
                <a16:creationId xmlns:a16="http://schemas.microsoft.com/office/drawing/2014/main" id="{B8EC8B89-384B-881A-98CC-591F0B6D370C}"/>
              </a:ext>
            </a:extLst>
          </p:cNvPr>
          <p:cNvSpPr txBox="1">
            <a:spLocks noChangeArrowheads="1"/>
          </p:cNvSpPr>
          <p:nvPr/>
        </p:nvSpPr>
        <p:spPr bwMode="auto">
          <a:xfrm>
            <a:off x="9244990" y="185237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800">
                <a:solidFill>
                  <a:srgbClr val="CE0000"/>
                </a:solidFill>
              </a:rPr>
              <a:t>1</a:t>
            </a:r>
          </a:p>
        </p:txBody>
      </p:sp>
      <p:sp>
        <p:nvSpPr>
          <p:cNvPr id="11" name="Text Box 11">
            <a:extLst>
              <a:ext uri="{FF2B5EF4-FFF2-40B4-BE49-F238E27FC236}">
                <a16:creationId xmlns:a16="http://schemas.microsoft.com/office/drawing/2014/main" id="{0E1F7220-A870-2A50-3F75-5D79DE771592}"/>
              </a:ext>
            </a:extLst>
          </p:cNvPr>
          <p:cNvSpPr txBox="1">
            <a:spLocks noChangeArrowheads="1"/>
          </p:cNvSpPr>
          <p:nvPr/>
        </p:nvSpPr>
        <p:spPr bwMode="auto">
          <a:xfrm>
            <a:off x="7670190" y="281757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800">
                <a:solidFill>
                  <a:srgbClr val="CE0000"/>
                </a:solidFill>
              </a:rPr>
              <a:t>1</a:t>
            </a:r>
          </a:p>
        </p:txBody>
      </p:sp>
      <p:sp>
        <p:nvSpPr>
          <p:cNvPr id="12" name="Text Box 12">
            <a:extLst>
              <a:ext uri="{FF2B5EF4-FFF2-40B4-BE49-F238E27FC236}">
                <a16:creationId xmlns:a16="http://schemas.microsoft.com/office/drawing/2014/main" id="{8D843A28-D9C9-9565-8481-C5536FA0C386}"/>
              </a:ext>
            </a:extLst>
          </p:cNvPr>
          <p:cNvSpPr txBox="1">
            <a:spLocks noChangeArrowheads="1"/>
          </p:cNvSpPr>
          <p:nvPr/>
        </p:nvSpPr>
        <p:spPr bwMode="auto">
          <a:xfrm>
            <a:off x="7644790" y="178887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800">
                <a:solidFill>
                  <a:srgbClr val="CE0000"/>
                </a:solidFill>
              </a:rPr>
              <a:t>0</a:t>
            </a:r>
          </a:p>
        </p:txBody>
      </p:sp>
      <p:sp>
        <p:nvSpPr>
          <p:cNvPr id="13" name="Text Box 13">
            <a:extLst>
              <a:ext uri="{FF2B5EF4-FFF2-40B4-BE49-F238E27FC236}">
                <a16:creationId xmlns:a16="http://schemas.microsoft.com/office/drawing/2014/main" id="{9BE931C8-1A45-D480-92EB-838074BB71C8}"/>
              </a:ext>
            </a:extLst>
          </p:cNvPr>
          <p:cNvSpPr txBox="1">
            <a:spLocks noChangeArrowheads="1"/>
          </p:cNvSpPr>
          <p:nvPr/>
        </p:nvSpPr>
        <p:spPr bwMode="auto">
          <a:xfrm>
            <a:off x="9244990" y="276677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800">
                <a:solidFill>
                  <a:srgbClr val="CE0000"/>
                </a:solidFill>
              </a:rPr>
              <a:t>0</a:t>
            </a:r>
          </a:p>
        </p:txBody>
      </p:sp>
      <p:sp>
        <p:nvSpPr>
          <p:cNvPr id="14" name="Text Box 14">
            <a:extLst>
              <a:ext uri="{FF2B5EF4-FFF2-40B4-BE49-F238E27FC236}">
                <a16:creationId xmlns:a16="http://schemas.microsoft.com/office/drawing/2014/main" id="{ACC16AF8-002E-8B3F-349A-1F36DCE66CB5}"/>
              </a:ext>
            </a:extLst>
          </p:cNvPr>
          <p:cNvSpPr txBox="1">
            <a:spLocks noChangeArrowheads="1"/>
          </p:cNvSpPr>
          <p:nvPr/>
        </p:nvSpPr>
        <p:spPr bwMode="auto">
          <a:xfrm>
            <a:off x="7740040" y="400185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800">
                <a:solidFill>
                  <a:srgbClr val="00B050"/>
                </a:solidFill>
              </a:rPr>
              <a:t>1</a:t>
            </a:r>
          </a:p>
        </p:txBody>
      </p:sp>
      <p:sp>
        <p:nvSpPr>
          <p:cNvPr id="15" name="Text Box 15">
            <a:extLst>
              <a:ext uri="{FF2B5EF4-FFF2-40B4-BE49-F238E27FC236}">
                <a16:creationId xmlns:a16="http://schemas.microsoft.com/office/drawing/2014/main" id="{BE3338A5-0F8A-FBCD-B0E7-6BD914646846}"/>
              </a:ext>
            </a:extLst>
          </p:cNvPr>
          <p:cNvSpPr txBox="1">
            <a:spLocks noChangeArrowheads="1"/>
          </p:cNvSpPr>
          <p:nvPr/>
        </p:nvSpPr>
        <p:spPr bwMode="auto">
          <a:xfrm>
            <a:off x="7740040" y="586875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800">
                <a:solidFill>
                  <a:srgbClr val="00B050"/>
                </a:solidFill>
              </a:rPr>
              <a:t>1</a:t>
            </a:r>
          </a:p>
        </p:txBody>
      </p:sp>
      <p:sp>
        <p:nvSpPr>
          <p:cNvPr id="16" name="Text Box 16">
            <a:extLst>
              <a:ext uri="{FF2B5EF4-FFF2-40B4-BE49-F238E27FC236}">
                <a16:creationId xmlns:a16="http://schemas.microsoft.com/office/drawing/2014/main" id="{028E1769-572A-8C84-CBE8-F8E2A15F8A25}"/>
              </a:ext>
            </a:extLst>
          </p:cNvPr>
          <p:cNvSpPr txBox="1">
            <a:spLocks noChangeArrowheads="1"/>
          </p:cNvSpPr>
          <p:nvPr/>
        </p:nvSpPr>
        <p:spPr bwMode="auto">
          <a:xfrm>
            <a:off x="9378340" y="447175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800">
                <a:solidFill>
                  <a:srgbClr val="CE0000"/>
                </a:solidFill>
              </a:rPr>
              <a:t>0</a:t>
            </a:r>
          </a:p>
        </p:txBody>
      </p:sp>
      <p:sp>
        <p:nvSpPr>
          <p:cNvPr id="17" name="Text Box 17">
            <a:extLst>
              <a:ext uri="{FF2B5EF4-FFF2-40B4-BE49-F238E27FC236}">
                <a16:creationId xmlns:a16="http://schemas.microsoft.com/office/drawing/2014/main" id="{CE30F647-8B80-136A-0F3A-421ABADCE090}"/>
              </a:ext>
            </a:extLst>
          </p:cNvPr>
          <p:cNvSpPr txBox="1">
            <a:spLocks noChangeArrowheads="1"/>
          </p:cNvSpPr>
          <p:nvPr/>
        </p:nvSpPr>
        <p:spPr bwMode="auto">
          <a:xfrm>
            <a:off x="7727340" y="547505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800">
                <a:solidFill>
                  <a:srgbClr val="CE0000"/>
                </a:solidFill>
              </a:rPr>
              <a:t>0</a:t>
            </a:r>
          </a:p>
        </p:txBody>
      </p:sp>
      <p:sp>
        <p:nvSpPr>
          <p:cNvPr id="18" name="Text Box 18">
            <a:extLst>
              <a:ext uri="{FF2B5EF4-FFF2-40B4-BE49-F238E27FC236}">
                <a16:creationId xmlns:a16="http://schemas.microsoft.com/office/drawing/2014/main" id="{05A7452E-960D-349B-D407-28F178D0639D}"/>
              </a:ext>
            </a:extLst>
          </p:cNvPr>
          <p:cNvSpPr txBox="1">
            <a:spLocks noChangeArrowheads="1"/>
          </p:cNvSpPr>
          <p:nvPr/>
        </p:nvSpPr>
        <p:spPr bwMode="auto">
          <a:xfrm>
            <a:off x="7778140" y="439555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800">
                <a:solidFill>
                  <a:srgbClr val="CE0000"/>
                </a:solidFill>
              </a:rPr>
              <a:t>1</a:t>
            </a:r>
          </a:p>
        </p:txBody>
      </p:sp>
      <p:sp>
        <p:nvSpPr>
          <p:cNvPr id="19" name="Text Box 19">
            <a:extLst>
              <a:ext uri="{FF2B5EF4-FFF2-40B4-BE49-F238E27FC236}">
                <a16:creationId xmlns:a16="http://schemas.microsoft.com/office/drawing/2014/main" id="{6ED97D5B-D672-ECBC-8C36-489D5BD26B14}"/>
              </a:ext>
            </a:extLst>
          </p:cNvPr>
          <p:cNvSpPr txBox="1">
            <a:spLocks noChangeArrowheads="1"/>
          </p:cNvSpPr>
          <p:nvPr/>
        </p:nvSpPr>
        <p:spPr bwMode="auto">
          <a:xfrm>
            <a:off x="9378340" y="538615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800">
                <a:solidFill>
                  <a:srgbClr val="CE0000"/>
                </a:solidFill>
              </a:rPr>
              <a:t>1</a:t>
            </a:r>
          </a:p>
        </p:txBody>
      </p:sp>
    </p:spTree>
    <p:custDataLst>
      <p:tags r:id="rId1"/>
    </p:custDataLst>
    <p:extLst>
      <p:ext uri="{BB962C8B-B14F-4D97-AF65-F5344CB8AC3E}">
        <p14:creationId xmlns:p14="http://schemas.microsoft.com/office/powerpoint/2010/main" val="2960853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P spid="12" grpId="0" autoUpdateAnimBg="0"/>
      <p:bldP spid="13" grpId="0" autoUpdateAnimBg="0"/>
      <p:bldP spid="17" grpId="0" autoUpdateAnimBg="0"/>
      <p:bldP spid="18" grpId="0" autoUpdateAnimBg="0"/>
      <p:bldP spid="19"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7"/>
            <a:ext cx="11098139" cy="2667781"/>
            <a:chOff x="1887176" y="1780605"/>
            <a:chExt cx="2671982" cy="1166860"/>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643362" cy="824285"/>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按位与运算</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操作数为两个</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m</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位的二进制位组合</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对应位上的数值按位做与函数的输入</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得到的结果为当前位上的与函数输出</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659260" cy="254120"/>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与函数（</a:t>
              </a:r>
              <a:r>
                <a:rPr lang="en" altLang="zh-CN" sz="2800" dirty="0">
                  <a:solidFill>
                    <a:schemeClr val="tx1">
                      <a:lumMod val="85000"/>
                      <a:lumOff val="15000"/>
                    </a:schemeClr>
                  </a:solidFill>
                </a:rPr>
                <a:t>AND</a:t>
              </a:r>
              <a:r>
                <a:rPr lang="zh-CN" altLang="en" sz="2800" dirty="0">
                  <a:solidFill>
                    <a:schemeClr val="tx1">
                      <a:lumMod val="85000"/>
                      <a:lumOff val="15000"/>
                    </a:schemeClr>
                  </a:solidFill>
                </a:rPr>
                <a:t>）</a:t>
              </a:r>
              <a:endParaRPr lang="zh-CN" altLang="en-US" sz="2800" dirty="0">
                <a:solidFill>
                  <a:schemeClr val="tx1">
                    <a:lumMod val="85000"/>
                    <a:lumOff val="15000"/>
                  </a:schemeClr>
                </a:solidFill>
              </a:endParaRP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二进制逻辑运算</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32153692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668566"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基本存储元件</a:t>
              </a:r>
              <a:r>
                <a:rPr lang="en-US" altLang="zh-CN" sz="2800" dirty="0">
                  <a:solidFill>
                    <a:schemeClr val="tx1">
                      <a:lumMod val="85000"/>
                      <a:lumOff val="15000"/>
                    </a:schemeClr>
                  </a:solidFill>
                </a:rPr>
                <a:t>——R-S</a:t>
              </a:r>
              <a:r>
                <a:rPr lang="zh-CN" altLang="en-US" sz="2800" dirty="0">
                  <a:solidFill>
                    <a:schemeClr val="tx1">
                      <a:lumMod val="85000"/>
                      <a:lumOff val="15000"/>
                    </a:schemeClr>
                  </a:solidFill>
                </a:rPr>
                <a:t>锁存器</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4"/>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1124211" y="2274119"/>
            <a:ext cx="6202712" cy="2611741"/>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“置位”状态</a:t>
            </a:r>
            <a:endParaRPr lang="en-US" altLang="zh-CN" sz="2400" dirty="0">
              <a:solidFill>
                <a:schemeClr val="tx1">
                  <a:lumMod val="85000"/>
                  <a:lumOff val="15000"/>
                </a:schemeClr>
              </a:solidFill>
            </a:endParaRPr>
          </a:p>
          <a:p>
            <a:pPr marL="800100" lvl="2" indent="-342900">
              <a:lnSpc>
                <a:spcPct val="150000"/>
              </a:lnSpc>
              <a:buFont typeface="Arial" panose="020B0604020202020204" pitchFamily="34" charset="0"/>
              <a:buChar char="•"/>
            </a:pPr>
            <a:r>
              <a:rPr lang="en-US" altLang="zh-CN" sz="2000" dirty="0">
                <a:solidFill>
                  <a:schemeClr val="tx1">
                    <a:lumMod val="85000"/>
                    <a:lumOff val="15000"/>
                  </a:schemeClr>
                </a:solidFill>
              </a:rPr>
              <a:t>R</a:t>
            </a:r>
            <a:r>
              <a:rPr lang="zh-CN" altLang="en-US" sz="2000" dirty="0">
                <a:solidFill>
                  <a:schemeClr val="tx1">
                    <a:lumMod val="85000"/>
                    <a:lumOff val="15000"/>
                  </a:schemeClr>
                </a:solidFill>
              </a:rPr>
              <a:t>：“</a:t>
            </a:r>
            <a:r>
              <a:rPr lang="en-US" altLang="zh-CN" sz="2000" dirty="0">
                <a:solidFill>
                  <a:schemeClr val="tx1">
                    <a:lumMod val="85000"/>
                    <a:lumOff val="15000"/>
                  </a:schemeClr>
                </a:solidFill>
              </a:rPr>
              <a:t>reset”</a:t>
            </a:r>
            <a:r>
              <a:rPr lang="zh-CN" altLang="en-US" sz="2000" dirty="0">
                <a:solidFill>
                  <a:schemeClr val="tx1">
                    <a:lumMod val="85000"/>
                    <a:lumOff val="15000"/>
                  </a:schemeClr>
                </a:solidFill>
              </a:rPr>
              <a:t>，复位</a:t>
            </a:r>
          </a:p>
          <a:p>
            <a:pPr marL="800100" lvl="2" indent="-342900">
              <a:lnSpc>
                <a:spcPct val="150000"/>
              </a:lnSpc>
              <a:buFont typeface="Arial" panose="020B0604020202020204" pitchFamily="34" charset="0"/>
              <a:buChar char="•"/>
            </a:pPr>
            <a:r>
              <a:rPr lang="en-US" altLang="zh-CN" sz="2000" dirty="0">
                <a:solidFill>
                  <a:schemeClr val="tx1">
                    <a:lumMod val="85000"/>
                    <a:lumOff val="15000"/>
                  </a:schemeClr>
                </a:solidFill>
              </a:rPr>
              <a:t>S</a:t>
            </a:r>
            <a:r>
              <a:rPr lang="zh-CN" altLang="en-US" sz="2000" dirty="0">
                <a:solidFill>
                  <a:schemeClr val="tx1">
                    <a:lumMod val="85000"/>
                    <a:lumOff val="15000"/>
                  </a:schemeClr>
                </a:solidFill>
              </a:rPr>
              <a:t>： “</a:t>
            </a:r>
            <a:r>
              <a:rPr lang="en-US" altLang="zh-CN" sz="2000" dirty="0">
                <a:solidFill>
                  <a:schemeClr val="tx1">
                    <a:lumMod val="85000"/>
                    <a:lumOff val="15000"/>
                  </a:schemeClr>
                </a:solidFill>
              </a:rPr>
              <a:t>set”</a:t>
            </a:r>
            <a:r>
              <a:rPr lang="zh-CN" altLang="en-US" sz="2000" dirty="0">
                <a:solidFill>
                  <a:schemeClr val="tx1">
                    <a:lumMod val="85000"/>
                    <a:lumOff val="15000"/>
                  </a:schemeClr>
                </a:solidFill>
              </a:rPr>
              <a:t>，置位</a:t>
            </a:r>
            <a:endParaRPr lang="en-US" altLang="zh-CN" sz="2000" dirty="0">
              <a:solidFill>
                <a:schemeClr val="tx1">
                  <a:lumMod val="85000"/>
                  <a:lumOff val="15000"/>
                </a:schemeClr>
              </a:solidFill>
            </a:endParaRPr>
          </a:p>
          <a:p>
            <a:pPr marL="285750" lvl="1" indent="-285750">
              <a:lnSpc>
                <a:spcPct val="150000"/>
              </a:lnSpc>
              <a:buFont typeface="Wingdings" pitchFamily="2" charset="2"/>
              <a:buChar char="Ø"/>
            </a:pPr>
            <a:r>
              <a:rPr lang="en-US" altLang="zh-CN" sz="2400" dirty="0">
                <a:solidFill>
                  <a:schemeClr val="tx1">
                    <a:lumMod val="85000"/>
                    <a:lumOff val="15000"/>
                  </a:schemeClr>
                </a:solidFill>
              </a:rPr>
              <a:t>S=0</a:t>
            </a:r>
            <a:r>
              <a:rPr lang="zh-CN" altLang="en-US" sz="2400" dirty="0">
                <a:solidFill>
                  <a:schemeClr val="tx1">
                    <a:lumMod val="85000"/>
                    <a:lumOff val="15000"/>
                  </a:schemeClr>
                </a:solidFill>
              </a:rPr>
              <a:t>， </a:t>
            </a:r>
            <a:r>
              <a:rPr lang="en-US" altLang="zh-CN" sz="2400" dirty="0">
                <a:solidFill>
                  <a:schemeClr val="tx1">
                    <a:lumMod val="85000"/>
                    <a:lumOff val="15000"/>
                  </a:schemeClr>
                </a:solidFill>
              </a:rPr>
              <a:t>R=1</a:t>
            </a:r>
          </a:p>
          <a:p>
            <a:pPr marL="285750" lvl="1" indent="-285750">
              <a:lnSpc>
                <a:spcPct val="150000"/>
              </a:lnSpc>
              <a:buFont typeface="Wingdings" pitchFamily="2" charset="2"/>
              <a:buChar char="Ø"/>
            </a:pPr>
            <a:r>
              <a:rPr lang="en-US" altLang="zh-CN" sz="2400" dirty="0">
                <a:solidFill>
                  <a:schemeClr val="tx1">
                    <a:lumMod val="85000"/>
                    <a:lumOff val="15000"/>
                  </a:schemeClr>
                </a:solidFill>
              </a:rPr>
              <a:t>S=1</a:t>
            </a:r>
            <a:r>
              <a:rPr lang="zh-CN" altLang="en-US" sz="2400" dirty="0">
                <a:solidFill>
                  <a:schemeClr val="tx1">
                    <a:lumMod val="85000"/>
                    <a:lumOff val="15000"/>
                  </a:schemeClr>
                </a:solidFill>
              </a:rPr>
              <a:t>， </a:t>
            </a:r>
            <a:r>
              <a:rPr lang="en-US" altLang="zh-CN" sz="2400" dirty="0">
                <a:solidFill>
                  <a:schemeClr val="tx1">
                    <a:lumMod val="85000"/>
                    <a:lumOff val="15000"/>
                  </a:schemeClr>
                </a:solidFill>
              </a:rPr>
              <a:t>R=1</a:t>
            </a:r>
            <a:r>
              <a:rPr lang="zh-CN" altLang="en-US" sz="2400" dirty="0">
                <a:solidFill>
                  <a:schemeClr val="tx1">
                    <a:lumMod val="85000"/>
                    <a:lumOff val="15000"/>
                  </a:schemeClr>
                </a:solidFill>
              </a:rPr>
              <a:t>，</a:t>
            </a:r>
            <a:r>
              <a:rPr lang="en-US" altLang="zh-CN" sz="2400" dirty="0">
                <a:solidFill>
                  <a:schemeClr val="tx1">
                    <a:lumMod val="85000"/>
                    <a:lumOff val="15000"/>
                  </a:schemeClr>
                </a:solidFill>
              </a:rPr>
              <a:t>a</a:t>
            </a:r>
            <a:r>
              <a:rPr lang="zh-CN" altLang="en-US" sz="2400" dirty="0">
                <a:solidFill>
                  <a:schemeClr val="tx1">
                    <a:lumMod val="85000"/>
                    <a:lumOff val="15000"/>
                  </a:schemeClr>
                </a:solidFill>
              </a:rPr>
              <a:t>的值不变</a:t>
            </a:r>
            <a:r>
              <a:rPr lang="en-US" altLang="zh-CN" sz="2400" dirty="0">
                <a:solidFill>
                  <a:schemeClr val="tx1">
                    <a:lumMod val="85000"/>
                    <a:lumOff val="15000"/>
                  </a:schemeClr>
                </a:solidFill>
              </a:rPr>
              <a:t>——</a:t>
            </a:r>
            <a:r>
              <a:rPr lang="zh-CN" altLang="en-US" sz="2400" dirty="0">
                <a:solidFill>
                  <a:schemeClr val="tx1">
                    <a:lumMod val="85000"/>
                    <a:lumOff val="15000"/>
                  </a:schemeClr>
                </a:solidFill>
              </a:rPr>
              <a:t>存储</a:t>
            </a:r>
            <a:r>
              <a:rPr lang="en-US" altLang="zh-CN" sz="2400" dirty="0">
                <a:solidFill>
                  <a:schemeClr val="tx1">
                    <a:lumMod val="85000"/>
                    <a:lumOff val="15000"/>
                  </a:schemeClr>
                </a:solidFill>
              </a:rPr>
              <a:t>1</a:t>
            </a:r>
            <a:endParaRPr lang="en-US" altLang="zh-CN" sz="2000" dirty="0">
              <a:solidFill>
                <a:schemeClr val="tx1">
                  <a:lumMod val="85000"/>
                  <a:lumOff val="15000"/>
                </a:schemeClr>
              </a:solidFill>
            </a:endParaRPr>
          </a:p>
        </p:txBody>
      </p:sp>
      <p:pic>
        <p:nvPicPr>
          <p:cNvPr id="5" name="图片 11">
            <a:extLst>
              <a:ext uri="{FF2B5EF4-FFF2-40B4-BE49-F238E27FC236}">
                <a16:creationId xmlns:a16="http://schemas.microsoft.com/office/drawing/2014/main" id="{F1843981-1735-81D5-E5D3-5CA028B6498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70736" y="2634273"/>
            <a:ext cx="2447925"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4">
            <a:extLst>
              <a:ext uri="{FF2B5EF4-FFF2-40B4-BE49-F238E27FC236}">
                <a16:creationId xmlns:a16="http://schemas.microsoft.com/office/drawing/2014/main" id="{5DE434EC-B419-D6C5-B468-41298E08778D}"/>
              </a:ext>
            </a:extLst>
          </p:cNvPr>
          <p:cNvSpPr txBox="1">
            <a:spLocks noChangeArrowheads="1"/>
          </p:cNvSpPr>
          <p:nvPr/>
        </p:nvSpPr>
        <p:spPr bwMode="auto">
          <a:xfrm>
            <a:off x="8007311" y="2605698"/>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800">
                <a:solidFill>
                  <a:srgbClr val="009900"/>
                </a:solidFill>
              </a:rPr>
              <a:t>0</a:t>
            </a:r>
          </a:p>
        </p:txBody>
      </p:sp>
      <p:sp>
        <p:nvSpPr>
          <p:cNvPr id="7" name="Text Box 15">
            <a:extLst>
              <a:ext uri="{FF2B5EF4-FFF2-40B4-BE49-F238E27FC236}">
                <a16:creationId xmlns:a16="http://schemas.microsoft.com/office/drawing/2014/main" id="{F84B370D-D605-174F-3F08-3DAF44B83FEC}"/>
              </a:ext>
            </a:extLst>
          </p:cNvPr>
          <p:cNvSpPr txBox="1">
            <a:spLocks noChangeArrowheads="1"/>
          </p:cNvSpPr>
          <p:nvPr/>
        </p:nvSpPr>
        <p:spPr bwMode="auto">
          <a:xfrm>
            <a:off x="8007311" y="4434498"/>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800">
                <a:solidFill>
                  <a:srgbClr val="00B050"/>
                </a:solidFill>
              </a:rPr>
              <a:t>1</a:t>
            </a:r>
          </a:p>
        </p:txBody>
      </p:sp>
      <p:sp>
        <p:nvSpPr>
          <p:cNvPr id="8" name="Text Box 16">
            <a:extLst>
              <a:ext uri="{FF2B5EF4-FFF2-40B4-BE49-F238E27FC236}">
                <a16:creationId xmlns:a16="http://schemas.microsoft.com/office/drawing/2014/main" id="{117A308C-DEC0-B4EB-41D4-F4FB555E4739}"/>
              </a:ext>
            </a:extLst>
          </p:cNvPr>
          <p:cNvSpPr txBox="1">
            <a:spLocks noChangeArrowheads="1"/>
          </p:cNvSpPr>
          <p:nvPr/>
        </p:nvSpPr>
        <p:spPr bwMode="auto">
          <a:xfrm>
            <a:off x="9607511" y="3062898"/>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800">
                <a:solidFill>
                  <a:srgbClr val="009900"/>
                </a:solidFill>
              </a:rPr>
              <a:t>1</a:t>
            </a:r>
          </a:p>
        </p:txBody>
      </p:sp>
      <p:sp>
        <p:nvSpPr>
          <p:cNvPr id="10" name="Text Box 17">
            <a:extLst>
              <a:ext uri="{FF2B5EF4-FFF2-40B4-BE49-F238E27FC236}">
                <a16:creationId xmlns:a16="http://schemas.microsoft.com/office/drawing/2014/main" id="{A7CCEF98-30FD-F9E5-FCFC-46AD7AB1C890}"/>
              </a:ext>
            </a:extLst>
          </p:cNvPr>
          <p:cNvSpPr txBox="1">
            <a:spLocks noChangeArrowheads="1"/>
          </p:cNvSpPr>
          <p:nvPr/>
        </p:nvSpPr>
        <p:spPr bwMode="auto">
          <a:xfrm>
            <a:off x="8007311" y="4053498"/>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800">
                <a:solidFill>
                  <a:srgbClr val="CE0000"/>
                </a:solidFill>
              </a:rPr>
              <a:t>1</a:t>
            </a:r>
          </a:p>
        </p:txBody>
      </p:sp>
      <p:sp>
        <p:nvSpPr>
          <p:cNvPr id="11" name="Text Box 18">
            <a:extLst>
              <a:ext uri="{FF2B5EF4-FFF2-40B4-BE49-F238E27FC236}">
                <a16:creationId xmlns:a16="http://schemas.microsoft.com/office/drawing/2014/main" id="{28B36991-6786-40C4-4AC4-84908E152800}"/>
              </a:ext>
            </a:extLst>
          </p:cNvPr>
          <p:cNvSpPr txBox="1">
            <a:spLocks noChangeArrowheads="1"/>
          </p:cNvSpPr>
          <p:nvPr/>
        </p:nvSpPr>
        <p:spPr bwMode="auto">
          <a:xfrm>
            <a:off x="8007311" y="2986698"/>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800">
                <a:solidFill>
                  <a:srgbClr val="CE0000"/>
                </a:solidFill>
              </a:rPr>
              <a:t>0</a:t>
            </a:r>
          </a:p>
        </p:txBody>
      </p:sp>
      <p:sp>
        <p:nvSpPr>
          <p:cNvPr id="12" name="Text Box 19">
            <a:extLst>
              <a:ext uri="{FF2B5EF4-FFF2-40B4-BE49-F238E27FC236}">
                <a16:creationId xmlns:a16="http://schemas.microsoft.com/office/drawing/2014/main" id="{36A61E7E-D46D-08A0-A31C-CDF1B646B005}"/>
              </a:ext>
            </a:extLst>
          </p:cNvPr>
          <p:cNvSpPr txBox="1">
            <a:spLocks noChangeArrowheads="1"/>
          </p:cNvSpPr>
          <p:nvPr/>
        </p:nvSpPr>
        <p:spPr bwMode="auto">
          <a:xfrm>
            <a:off x="9607511" y="3977298"/>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800">
                <a:solidFill>
                  <a:srgbClr val="CE0000"/>
                </a:solidFill>
              </a:rPr>
              <a:t>0</a:t>
            </a:r>
          </a:p>
        </p:txBody>
      </p:sp>
    </p:spTree>
    <p:custDataLst>
      <p:tags r:id="rId1"/>
    </p:custDataLst>
    <p:extLst>
      <p:ext uri="{BB962C8B-B14F-4D97-AF65-F5344CB8AC3E}">
        <p14:creationId xmlns:p14="http://schemas.microsoft.com/office/powerpoint/2010/main" val="3031201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laser.wav"/>
                                        </p:tgtEl>
                                      </p:cMediaNode>
                                    </p:audio>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8" grpId="0" autoUpdateAnimBg="0"/>
      <p:bldP spid="10" grpId="0" autoUpdateAnimBg="0"/>
      <p:bldP spid="11" grpId="0" autoUpdateAnimBg="0"/>
      <p:bldP spid="12" grpId="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668566"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基本存储元件</a:t>
              </a:r>
              <a:r>
                <a:rPr lang="en-US" altLang="zh-CN" sz="2800" dirty="0">
                  <a:solidFill>
                    <a:schemeClr val="tx1">
                      <a:lumMod val="85000"/>
                      <a:lumOff val="15000"/>
                    </a:schemeClr>
                  </a:solidFill>
                </a:rPr>
                <a:t>——R-S</a:t>
              </a:r>
              <a:r>
                <a:rPr lang="zh-CN" altLang="en-US" sz="2800" dirty="0">
                  <a:solidFill>
                    <a:schemeClr val="tx1">
                      <a:lumMod val="85000"/>
                      <a:lumOff val="15000"/>
                    </a:schemeClr>
                  </a:solidFill>
                </a:rPr>
                <a:t>锁存器</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4"/>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1124211" y="2274119"/>
            <a:ext cx="6202712" cy="2611741"/>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“复位”状态</a:t>
            </a:r>
            <a:endParaRPr lang="en-US" altLang="zh-CN" sz="2400" dirty="0">
              <a:solidFill>
                <a:schemeClr val="tx1">
                  <a:lumMod val="85000"/>
                  <a:lumOff val="15000"/>
                </a:schemeClr>
              </a:solidFill>
            </a:endParaRPr>
          </a:p>
          <a:p>
            <a:pPr marL="800100" lvl="2" indent="-342900">
              <a:lnSpc>
                <a:spcPct val="150000"/>
              </a:lnSpc>
              <a:buFont typeface="Arial" panose="020B0604020202020204" pitchFamily="34" charset="0"/>
              <a:buChar char="•"/>
            </a:pPr>
            <a:r>
              <a:rPr lang="en-US" altLang="zh-CN" sz="2000" dirty="0">
                <a:solidFill>
                  <a:schemeClr val="tx1">
                    <a:lumMod val="85000"/>
                    <a:lumOff val="15000"/>
                  </a:schemeClr>
                </a:solidFill>
              </a:rPr>
              <a:t>R</a:t>
            </a:r>
            <a:r>
              <a:rPr lang="zh-CN" altLang="en-US" sz="2000" dirty="0">
                <a:solidFill>
                  <a:schemeClr val="tx1">
                    <a:lumMod val="85000"/>
                    <a:lumOff val="15000"/>
                  </a:schemeClr>
                </a:solidFill>
              </a:rPr>
              <a:t>：“</a:t>
            </a:r>
            <a:r>
              <a:rPr lang="en-US" altLang="zh-CN" sz="2000" dirty="0">
                <a:solidFill>
                  <a:schemeClr val="tx1">
                    <a:lumMod val="85000"/>
                    <a:lumOff val="15000"/>
                  </a:schemeClr>
                </a:solidFill>
              </a:rPr>
              <a:t>reset”</a:t>
            </a:r>
            <a:r>
              <a:rPr lang="zh-CN" altLang="en-US" sz="2000" dirty="0">
                <a:solidFill>
                  <a:schemeClr val="tx1">
                    <a:lumMod val="85000"/>
                    <a:lumOff val="15000"/>
                  </a:schemeClr>
                </a:solidFill>
              </a:rPr>
              <a:t>，复位</a:t>
            </a:r>
          </a:p>
          <a:p>
            <a:pPr marL="800100" lvl="2" indent="-342900">
              <a:lnSpc>
                <a:spcPct val="150000"/>
              </a:lnSpc>
              <a:buFont typeface="Arial" panose="020B0604020202020204" pitchFamily="34" charset="0"/>
              <a:buChar char="•"/>
            </a:pPr>
            <a:r>
              <a:rPr lang="en-US" altLang="zh-CN" sz="2000" dirty="0">
                <a:solidFill>
                  <a:schemeClr val="tx1">
                    <a:lumMod val="85000"/>
                    <a:lumOff val="15000"/>
                  </a:schemeClr>
                </a:solidFill>
              </a:rPr>
              <a:t>S</a:t>
            </a:r>
            <a:r>
              <a:rPr lang="zh-CN" altLang="en-US" sz="2000" dirty="0">
                <a:solidFill>
                  <a:schemeClr val="tx1">
                    <a:lumMod val="85000"/>
                    <a:lumOff val="15000"/>
                  </a:schemeClr>
                </a:solidFill>
              </a:rPr>
              <a:t>： “</a:t>
            </a:r>
            <a:r>
              <a:rPr lang="en-US" altLang="zh-CN" sz="2000" dirty="0">
                <a:solidFill>
                  <a:schemeClr val="tx1">
                    <a:lumMod val="85000"/>
                    <a:lumOff val="15000"/>
                  </a:schemeClr>
                </a:solidFill>
              </a:rPr>
              <a:t>set”</a:t>
            </a:r>
            <a:r>
              <a:rPr lang="zh-CN" altLang="en-US" sz="2000" dirty="0">
                <a:solidFill>
                  <a:schemeClr val="tx1">
                    <a:lumMod val="85000"/>
                    <a:lumOff val="15000"/>
                  </a:schemeClr>
                </a:solidFill>
              </a:rPr>
              <a:t>，置位</a:t>
            </a:r>
            <a:endParaRPr lang="en-US" altLang="zh-CN" sz="2000" dirty="0">
              <a:solidFill>
                <a:schemeClr val="tx1">
                  <a:lumMod val="85000"/>
                  <a:lumOff val="15000"/>
                </a:schemeClr>
              </a:solidFill>
            </a:endParaRPr>
          </a:p>
          <a:p>
            <a:pPr marL="285750" lvl="1" indent="-285750">
              <a:lnSpc>
                <a:spcPct val="150000"/>
              </a:lnSpc>
              <a:buFont typeface="Wingdings" pitchFamily="2" charset="2"/>
              <a:buChar char="Ø"/>
            </a:pPr>
            <a:r>
              <a:rPr lang="en-US" altLang="zh-CN" sz="2400" dirty="0">
                <a:solidFill>
                  <a:schemeClr val="tx1">
                    <a:lumMod val="85000"/>
                    <a:lumOff val="15000"/>
                  </a:schemeClr>
                </a:solidFill>
              </a:rPr>
              <a:t>S=1</a:t>
            </a:r>
            <a:r>
              <a:rPr lang="zh-CN" altLang="en-US" sz="2400" dirty="0">
                <a:solidFill>
                  <a:schemeClr val="tx1">
                    <a:lumMod val="85000"/>
                    <a:lumOff val="15000"/>
                  </a:schemeClr>
                </a:solidFill>
              </a:rPr>
              <a:t>， </a:t>
            </a:r>
            <a:r>
              <a:rPr lang="en-US" altLang="zh-CN" sz="2400" dirty="0">
                <a:solidFill>
                  <a:schemeClr val="tx1">
                    <a:lumMod val="85000"/>
                    <a:lumOff val="15000"/>
                  </a:schemeClr>
                </a:solidFill>
              </a:rPr>
              <a:t>R=0</a:t>
            </a:r>
          </a:p>
          <a:p>
            <a:pPr marL="285750" lvl="1" indent="-285750">
              <a:lnSpc>
                <a:spcPct val="150000"/>
              </a:lnSpc>
              <a:buFont typeface="Wingdings" pitchFamily="2" charset="2"/>
              <a:buChar char="Ø"/>
            </a:pPr>
            <a:r>
              <a:rPr lang="en-US" altLang="zh-CN" sz="2400" dirty="0">
                <a:solidFill>
                  <a:schemeClr val="tx1">
                    <a:lumMod val="85000"/>
                    <a:lumOff val="15000"/>
                  </a:schemeClr>
                </a:solidFill>
              </a:rPr>
              <a:t>S=1</a:t>
            </a:r>
            <a:r>
              <a:rPr lang="zh-CN" altLang="en-US" sz="2400" dirty="0">
                <a:solidFill>
                  <a:schemeClr val="tx1">
                    <a:lumMod val="85000"/>
                    <a:lumOff val="15000"/>
                  </a:schemeClr>
                </a:solidFill>
              </a:rPr>
              <a:t>， </a:t>
            </a:r>
            <a:r>
              <a:rPr lang="en-US" altLang="zh-CN" sz="2400" dirty="0">
                <a:solidFill>
                  <a:schemeClr val="tx1">
                    <a:lumMod val="85000"/>
                    <a:lumOff val="15000"/>
                  </a:schemeClr>
                </a:solidFill>
              </a:rPr>
              <a:t>R=1</a:t>
            </a:r>
            <a:r>
              <a:rPr lang="zh-CN" altLang="en-US" sz="2400" dirty="0">
                <a:solidFill>
                  <a:schemeClr val="tx1">
                    <a:lumMod val="85000"/>
                    <a:lumOff val="15000"/>
                  </a:schemeClr>
                </a:solidFill>
              </a:rPr>
              <a:t>，</a:t>
            </a:r>
            <a:r>
              <a:rPr lang="en-US" altLang="zh-CN" sz="2400" dirty="0">
                <a:solidFill>
                  <a:schemeClr val="tx1">
                    <a:lumMod val="85000"/>
                    <a:lumOff val="15000"/>
                  </a:schemeClr>
                </a:solidFill>
              </a:rPr>
              <a:t>a</a:t>
            </a:r>
            <a:r>
              <a:rPr lang="zh-CN" altLang="en-US" sz="2400" dirty="0">
                <a:solidFill>
                  <a:schemeClr val="tx1">
                    <a:lumMod val="85000"/>
                    <a:lumOff val="15000"/>
                  </a:schemeClr>
                </a:solidFill>
              </a:rPr>
              <a:t>的值不变</a:t>
            </a:r>
            <a:r>
              <a:rPr lang="en-US" altLang="zh-CN" sz="2400" dirty="0">
                <a:solidFill>
                  <a:schemeClr val="tx1">
                    <a:lumMod val="85000"/>
                    <a:lumOff val="15000"/>
                  </a:schemeClr>
                </a:solidFill>
              </a:rPr>
              <a:t>——</a:t>
            </a:r>
            <a:r>
              <a:rPr lang="zh-CN" altLang="en-US" sz="2400" dirty="0">
                <a:solidFill>
                  <a:schemeClr val="tx1">
                    <a:lumMod val="85000"/>
                    <a:lumOff val="15000"/>
                  </a:schemeClr>
                </a:solidFill>
              </a:rPr>
              <a:t>存储</a:t>
            </a:r>
            <a:r>
              <a:rPr lang="en-US" altLang="zh-CN" sz="2400" dirty="0">
                <a:solidFill>
                  <a:schemeClr val="tx1">
                    <a:lumMod val="85000"/>
                    <a:lumOff val="15000"/>
                  </a:schemeClr>
                </a:solidFill>
              </a:rPr>
              <a:t>0</a:t>
            </a:r>
          </a:p>
        </p:txBody>
      </p:sp>
      <p:pic>
        <p:nvPicPr>
          <p:cNvPr id="5" name="图片 13">
            <a:extLst>
              <a:ext uri="{FF2B5EF4-FFF2-40B4-BE49-F238E27FC236}">
                <a16:creationId xmlns:a16="http://schemas.microsoft.com/office/drawing/2014/main" id="{87D4597D-4BCE-B729-A297-B9D4FE29A56B}"/>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52373" y="2829694"/>
            <a:ext cx="2447925"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8">
            <a:extLst>
              <a:ext uri="{FF2B5EF4-FFF2-40B4-BE49-F238E27FC236}">
                <a16:creationId xmlns:a16="http://schemas.microsoft.com/office/drawing/2014/main" id="{0CBA383E-C531-AC42-A7DF-77153D29853F}"/>
              </a:ext>
            </a:extLst>
          </p:cNvPr>
          <p:cNvSpPr txBox="1">
            <a:spLocks noChangeArrowheads="1"/>
          </p:cNvSpPr>
          <p:nvPr/>
        </p:nvSpPr>
        <p:spPr bwMode="auto">
          <a:xfrm>
            <a:off x="8288948" y="2807469"/>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800">
                <a:solidFill>
                  <a:srgbClr val="0000FF"/>
                </a:solidFill>
              </a:rPr>
              <a:t>1</a:t>
            </a:r>
          </a:p>
        </p:txBody>
      </p:sp>
      <p:sp>
        <p:nvSpPr>
          <p:cNvPr id="7" name="Text Box 19">
            <a:extLst>
              <a:ext uri="{FF2B5EF4-FFF2-40B4-BE49-F238E27FC236}">
                <a16:creationId xmlns:a16="http://schemas.microsoft.com/office/drawing/2014/main" id="{75A27D88-A5CD-365F-C0F3-E30F4B7997CF}"/>
              </a:ext>
            </a:extLst>
          </p:cNvPr>
          <p:cNvSpPr txBox="1">
            <a:spLocks noChangeArrowheads="1"/>
          </p:cNvSpPr>
          <p:nvPr/>
        </p:nvSpPr>
        <p:spPr bwMode="auto">
          <a:xfrm>
            <a:off x="8288948" y="4721994"/>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800">
                <a:solidFill>
                  <a:srgbClr val="009900"/>
                </a:solidFill>
              </a:rPr>
              <a:t>0</a:t>
            </a:r>
          </a:p>
        </p:txBody>
      </p:sp>
      <p:sp>
        <p:nvSpPr>
          <p:cNvPr id="8" name="Text Box 20">
            <a:extLst>
              <a:ext uri="{FF2B5EF4-FFF2-40B4-BE49-F238E27FC236}">
                <a16:creationId xmlns:a16="http://schemas.microsoft.com/office/drawing/2014/main" id="{FB4ADF55-26CA-A308-1BAB-FFE45756E897}"/>
              </a:ext>
            </a:extLst>
          </p:cNvPr>
          <p:cNvSpPr txBox="1">
            <a:spLocks noChangeArrowheads="1"/>
          </p:cNvSpPr>
          <p:nvPr/>
        </p:nvSpPr>
        <p:spPr bwMode="auto">
          <a:xfrm>
            <a:off x="9889148" y="3193231"/>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800">
                <a:solidFill>
                  <a:srgbClr val="009900"/>
                </a:solidFill>
              </a:rPr>
              <a:t>0</a:t>
            </a:r>
          </a:p>
        </p:txBody>
      </p:sp>
      <p:sp>
        <p:nvSpPr>
          <p:cNvPr id="10" name="Text Box 21">
            <a:extLst>
              <a:ext uri="{FF2B5EF4-FFF2-40B4-BE49-F238E27FC236}">
                <a16:creationId xmlns:a16="http://schemas.microsoft.com/office/drawing/2014/main" id="{FC5A93F9-5617-659D-E46D-03F1C9230BDA}"/>
              </a:ext>
            </a:extLst>
          </p:cNvPr>
          <p:cNvSpPr txBox="1">
            <a:spLocks noChangeArrowheads="1"/>
          </p:cNvSpPr>
          <p:nvPr/>
        </p:nvSpPr>
        <p:spPr bwMode="auto">
          <a:xfrm>
            <a:off x="8288948" y="4340994"/>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800">
                <a:solidFill>
                  <a:srgbClr val="CE0000"/>
                </a:solidFill>
              </a:rPr>
              <a:t>0</a:t>
            </a:r>
          </a:p>
        </p:txBody>
      </p:sp>
      <p:sp>
        <p:nvSpPr>
          <p:cNvPr id="11" name="Text Box 22">
            <a:extLst>
              <a:ext uri="{FF2B5EF4-FFF2-40B4-BE49-F238E27FC236}">
                <a16:creationId xmlns:a16="http://schemas.microsoft.com/office/drawing/2014/main" id="{88247E87-30A7-1860-88E2-0002C3F0029D}"/>
              </a:ext>
            </a:extLst>
          </p:cNvPr>
          <p:cNvSpPr txBox="1">
            <a:spLocks noChangeArrowheads="1"/>
          </p:cNvSpPr>
          <p:nvPr/>
        </p:nvSpPr>
        <p:spPr bwMode="auto">
          <a:xfrm>
            <a:off x="8288948" y="3274194"/>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800">
                <a:solidFill>
                  <a:srgbClr val="CE0000"/>
                </a:solidFill>
              </a:rPr>
              <a:t>1</a:t>
            </a:r>
          </a:p>
        </p:txBody>
      </p:sp>
      <p:sp>
        <p:nvSpPr>
          <p:cNvPr id="12" name="Text Box 23">
            <a:extLst>
              <a:ext uri="{FF2B5EF4-FFF2-40B4-BE49-F238E27FC236}">
                <a16:creationId xmlns:a16="http://schemas.microsoft.com/office/drawing/2014/main" id="{42B16A29-53DC-1977-BBE6-EBEF4FE000E8}"/>
              </a:ext>
            </a:extLst>
          </p:cNvPr>
          <p:cNvSpPr txBox="1">
            <a:spLocks noChangeArrowheads="1"/>
          </p:cNvSpPr>
          <p:nvPr/>
        </p:nvSpPr>
        <p:spPr bwMode="auto">
          <a:xfrm>
            <a:off x="9889148" y="4264794"/>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800">
                <a:solidFill>
                  <a:srgbClr val="CE0000"/>
                </a:solidFill>
              </a:rPr>
              <a:t>1</a:t>
            </a:r>
          </a:p>
        </p:txBody>
      </p:sp>
    </p:spTree>
    <p:custDataLst>
      <p:tags r:id="rId1"/>
    </p:custDataLst>
    <p:extLst>
      <p:ext uri="{BB962C8B-B14F-4D97-AF65-F5344CB8AC3E}">
        <p14:creationId xmlns:p14="http://schemas.microsoft.com/office/powerpoint/2010/main" val="959910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laser.wav"/>
                                        </p:tgtEl>
                                      </p:cMediaNode>
                                    </p:audio>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autoUpdateAnimBg="0"/>
      <p:bldP spid="10" grpId="0" autoUpdateAnimBg="0"/>
      <p:bldP spid="11" grpId="0" autoUpdateAnimBg="0"/>
      <p:bldP spid="12"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668566"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基本存储元件</a:t>
              </a:r>
              <a:r>
                <a:rPr lang="en-US" altLang="zh-CN" sz="2800" dirty="0">
                  <a:solidFill>
                    <a:schemeClr val="tx1">
                      <a:lumMod val="85000"/>
                      <a:lumOff val="15000"/>
                    </a:schemeClr>
                  </a:solidFill>
                </a:rPr>
                <a:t>——R-S</a:t>
              </a:r>
              <a:r>
                <a:rPr lang="zh-CN" altLang="en-US" sz="2800" dirty="0">
                  <a:solidFill>
                    <a:schemeClr val="tx1">
                      <a:lumMod val="85000"/>
                      <a:lumOff val="15000"/>
                    </a:schemeClr>
                  </a:solidFill>
                </a:rPr>
                <a:t>锁存器</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1124211" y="2274119"/>
            <a:ext cx="6202712" cy="4561762"/>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工作原理：</a:t>
            </a:r>
            <a:endParaRPr lang="en-US" altLang="zh-CN" sz="2400" dirty="0">
              <a:solidFill>
                <a:schemeClr val="tx1">
                  <a:lumMod val="85000"/>
                  <a:lumOff val="15000"/>
                </a:schemeClr>
              </a:solidFill>
            </a:endParaRPr>
          </a:p>
          <a:p>
            <a:pPr marL="800100" lvl="2" indent="-342900">
              <a:lnSpc>
                <a:spcPct val="150000"/>
              </a:lnSpc>
              <a:buFont typeface="Arial" panose="020B0604020202020204" pitchFamily="34" charset="0"/>
              <a:buChar char="•"/>
            </a:pPr>
            <a:r>
              <a:rPr lang="en-US" altLang="zh-CN" sz="2000" dirty="0">
                <a:solidFill>
                  <a:schemeClr val="tx1">
                    <a:lumMod val="85000"/>
                    <a:lumOff val="15000"/>
                  </a:schemeClr>
                </a:solidFill>
              </a:rPr>
              <a:t>R</a:t>
            </a:r>
            <a:r>
              <a:rPr lang="zh-CN" altLang="en-US" sz="2000" dirty="0">
                <a:solidFill>
                  <a:schemeClr val="tx1">
                    <a:lumMod val="85000"/>
                    <a:lumOff val="15000"/>
                  </a:schemeClr>
                </a:solidFill>
              </a:rPr>
              <a:t>：“</a:t>
            </a:r>
            <a:r>
              <a:rPr lang="en-US" altLang="zh-CN" sz="2000" dirty="0">
                <a:solidFill>
                  <a:schemeClr val="tx1">
                    <a:lumMod val="85000"/>
                    <a:lumOff val="15000"/>
                  </a:schemeClr>
                </a:solidFill>
              </a:rPr>
              <a:t>reset”</a:t>
            </a:r>
            <a:r>
              <a:rPr lang="zh-CN" altLang="en-US" sz="2000" dirty="0">
                <a:solidFill>
                  <a:schemeClr val="tx1">
                    <a:lumMod val="85000"/>
                    <a:lumOff val="15000"/>
                  </a:schemeClr>
                </a:solidFill>
              </a:rPr>
              <a:t>，复位</a:t>
            </a:r>
          </a:p>
          <a:p>
            <a:pPr marL="800100" lvl="2" indent="-342900">
              <a:lnSpc>
                <a:spcPct val="150000"/>
              </a:lnSpc>
              <a:buFont typeface="Arial" panose="020B0604020202020204" pitchFamily="34" charset="0"/>
              <a:buChar char="•"/>
            </a:pPr>
            <a:r>
              <a:rPr lang="en-US" altLang="zh-CN" sz="2000" dirty="0">
                <a:solidFill>
                  <a:schemeClr val="tx1">
                    <a:lumMod val="85000"/>
                    <a:lumOff val="15000"/>
                  </a:schemeClr>
                </a:solidFill>
              </a:rPr>
              <a:t>S</a:t>
            </a:r>
            <a:r>
              <a:rPr lang="zh-CN" altLang="en-US" sz="2000" dirty="0">
                <a:solidFill>
                  <a:schemeClr val="tx1">
                    <a:lumMod val="85000"/>
                    <a:lumOff val="15000"/>
                  </a:schemeClr>
                </a:solidFill>
              </a:rPr>
              <a:t>： “</a:t>
            </a:r>
            <a:r>
              <a:rPr lang="en-US" altLang="zh-CN" sz="2000" dirty="0">
                <a:solidFill>
                  <a:schemeClr val="tx1">
                    <a:lumMod val="85000"/>
                    <a:lumOff val="15000"/>
                  </a:schemeClr>
                </a:solidFill>
              </a:rPr>
              <a:t>set”</a:t>
            </a:r>
            <a:r>
              <a:rPr lang="zh-CN" altLang="en-US" sz="2000" dirty="0">
                <a:solidFill>
                  <a:schemeClr val="tx1">
                    <a:lumMod val="85000"/>
                    <a:lumOff val="15000"/>
                  </a:schemeClr>
                </a:solidFill>
              </a:rPr>
              <a:t>，置位</a:t>
            </a:r>
          </a:p>
          <a:p>
            <a:pPr marL="285750" lvl="1" indent="-285750">
              <a:lnSpc>
                <a:spcPct val="150000"/>
              </a:lnSpc>
              <a:buFont typeface="Wingdings" pitchFamily="2" charset="2"/>
              <a:buChar char="Ø"/>
            </a:pPr>
            <a:r>
              <a:rPr lang="en-US" altLang="zh-CN" sz="2400" dirty="0">
                <a:solidFill>
                  <a:schemeClr val="tx1">
                    <a:lumMod val="85000"/>
                    <a:lumOff val="15000"/>
                  </a:schemeClr>
                </a:solidFill>
              </a:rPr>
              <a:t>R = S = 1</a:t>
            </a:r>
          </a:p>
          <a:p>
            <a:pPr marL="800100" lvl="2" indent="-342900">
              <a:lnSpc>
                <a:spcPct val="150000"/>
              </a:lnSpc>
              <a:buFont typeface="Arial" panose="020B0604020202020204" pitchFamily="34" charset="0"/>
              <a:buChar char="•"/>
            </a:pPr>
            <a:r>
              <a:rPr lang="en-US" altLang="zh-CN" sz="2000" dirty="0">
                <a:solidFill>
                  <a:schemeClr val="tx1">
                    <a:lumMod val="85000"/>
                    <a:lumOff val="15000"/>
                  </a:schemeClr>
                </a:solidFill>
              </a:rPr>
              <a:t>“</a:t>
            </a:r>
            <a:r>
              <a:rPr lang="zh-CN" altLang="en-US" sz="2000" dirty="0">
                <a:solidFill>
                  <a:schemeClr val="tx1">
                    <a:lumMod val="85000"/>
                    <a:lumOff val="15000"/>
                  </a:schemeClr>
                </a:solidFill>
              </a:rPr>
              <a:t>保持”状态</a:t>
            </a:r>
          </a:p>
          <a:p>
            <a:pPr marL="285750" lvl="1" indent="-285750">
              <a:lnSpc>
                <a:spcPct val="150000"/>
              </a:lnSpc>
              <a:buFont typeface="Wingdings" pitchFamily="2" charset="2"/>
              <a:buChar char="Ø"/>
            </a:pPr>
            <a:r>
              <a:rPr lang="en-US" altLang="zh-CN" sz="2400" dirty="0">
                <a:solidFill>
                  <a:schemeClr val="tx1">
                    <a:lumMod val="85000"/>
                    <a:lumOff val="15000"/>
                  </a:schemeClr>
                </a:solidFill>
              </a:rPr>
              <a:t>S = 0, R=1</a:t>
            </a:r>
          </a:p>
          <a:p>
            <a:pPr marL="800100" lvl="2" indent="-342900">
              <a:lnSpc>
                <a:spcPct val="150000"/>
              </a:lnSpc>
              <a:buFont typeface="Arial" panose="020B0604020202020204" pitchFamily="34" charset="0"/>
              <a:buChar char="•"/>
            </a:pPr>
            <a:r>
              <a:rPr lang="en-US" altLang="zh-CN" sz="2000" dirty="0">
                <a:solidFill>
                  <a:schemeClr val="tx1">
                    <a:lumMod val="85000"/>
                    <a:lumOff val="15000"/>
                  </a:schemeClr>
                </a:solidFill>
              </a:rPr>
              <a:t>“</a:t>
            </a:r>
            <a:r>
              <a:rPr lang="zh-CN" altLang="en-US" sz="2000" dirty="0">
                <a:solidFill>
                  <a:schemeClr val="tx1">
                    <a:lumMod val="85000"/>
                    <a:lumOff val="15000"/>
                  </a:schemeClr>
                </a:solidFill>
              </a:rPr>
              <a:t>置位”状态</a:t>
            </a:r>
          </a:p>
          <a:p>
            <a:pPr marL="285750" lvl="1" indent="-285750">
              <a:lnSpc>
                <a:spcPct val="150000"/>
              </a:lnSpc>
              <a:buFont typeface="Wingdings" pitchFamily="2" charset="2"/>
              <a:buChar char="Ø"/>
            </a:pPr>
            <a:r>
              <a:rPr lang="en-US" altLang="zh-CN" sz="2400" dirty="0">
                <a:solidFill>
                  <a:schemeClr val="tx1">
                    <a:lumMod val="85000"/>
                    <a:lumOff val="15000"/>
                  </a:schemeClr>
                </a:solidFill>
              </a:rPr>
              <a:t>R = 0, S = 1</a:t>
            </a:r>
          </a:p>
          <a:p>
            <a:pPr marL="800100" lvl="2" indent="-342900">
              <a:lnSpc>
                <a:spcPct val="150000"/>
              </a:lnSpc>
              <a:buFont typeface="Arial" panose="020B0604020202020204" pitchFamily="34" charset="0"/>
              <a:buChar char="•"/>
            </a:pPr>
            <a:r>
              <a:rPr lang="en-US" altLang="zh-CN" sz="2000" dirty="0">
                <a:solidFill>
                  <a:schemeClr val="tx1">
                    <a:lumMod val="85000"/>
                    <a:lumOff val="15000"/>
                  </a:schemeClr>
                </a:solidFill>
              </a:rPr>
              <a:t>“</a:t>
            </a:r>
            <a:r>
              <a:rPr lang="zh-CN" altLang="en-US" sz="2000" dirty="0">
                <a:solidFill>
                  <a:schemeClr val="tx1">
                    <a:lumMod val="85000"/>
                    <a:lumOff val="15000"/>
                  </a:schemeClr>
                </a:solidFill>
              </a:rPr>
              <a:t>复位”状态</a:t>
            </a:r>
          </a:p>
        </p:txBody>
      </p:sp>
      <p:pic>
        <p:nvPicPr>
          <p:cNvPr id="2" name="图片 1">
            <a:extLst>
              <a:ext uri="{FF2B5EF4-FFF2-40B4-BE49-F238E27FC236}">
                <a16:creationId xmlns:a16="http://schemas.microsoft.com/office/drawing/2014/main" id="{6DE8A7A8-0AB8-0F14-BC0F-1EF8338401B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072542" y="2416142"/>
            <a:ext cx="2995247" cy="317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290931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668566"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基本存储元件</a:t>
              </a:r>
              <a:r>
                <a:rPr lang="en-US" altLang="zh-CN" sz="2800" dirty="0">
                  <a:solidFill>
                    <a:schemeClr val="tx1">
                      <a:lumMod val="85000"/>
                      <a:lumOff val="15000"/>
                    </a:schemeClr>
                  </a:solidFill>
                </a:rPr>
                <a:t>——R-S</a:t>
              </a:r>
              <a:r>
                <a:rPr lang="zh-CN" altLang="en-US" sz="2800" dirty="0">
                  <a:solidFill>
                    <a:schemeClr val="tx1">
                      <a:lumMod val="85000"/>
                      <a:lumOff val="15000"/>
                    </a:schemeClr>
                  </a:solidFill>
                </a:rPr>
                <a:t>锁存器</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1124211" y="2274119"/>
            <a:ext cx="6202712" cy="3904402"/>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工作原理：</a:t>
            </a:r>
            <a:endParaRPr lang="en-US" altLang="zh-CN" sz="2400" dirty="0">
              <a:solidFill>
                <a:schemeClr val="tx1">
                  <a:lumMod val="85000"/>
                  <a:lumOff val="15000"/>
                </a:schemeClr>
              </a:solidFill>
            </a:endParaRPr>
          </a:p>
          <a:p>
            <a:pPr marL="800100" lvl="2" indent="-342900">
              <a:lnSpc>
                <a:spcPct val="150000"/>
              </a:lnSpc>
              <a:buFont typeface="Arial" panose="020B0604020202020204" pitchFamily="34" charset="0"/>
              <a:buChar char="•"/>
            </a:pPr>
            <a:r>
              <a:rPr lang="en-US" altLang="zh-CN" sz="2000" dirty="0">
                <a:solidFill>
                  <a:schemeClr val="tx1">
                    <a:lumMod val="85000"/>
                    <a:lumOff val="15000"/>
                  </a:schemeClr>
                </a:solidFill>
              </a:rPr>
              <a:t>R</a:t>
            </a:r>
            <a:r>
              <a:rPr lang="zh-CN" altLang="en-US" sz="2000" dirty="0">
                <a:solidFill>
                  <a:schemeClr val="tx1">
                    <a:lumMod val="85000"/>
                    <a:lumOff val="15000"/>
                  </a:schemeClr>
                </a:solidFill>
              </a:rPr>
              <a:t>：“</a:t>
            </a:r>
            <a:r>
              <a:rPr lang="en-US" altLang="zh-CN" sz="2000" dirty="0">
                <a:solidFill>
                  <a:schemeClr val="tx1">
                    <a:lumMod val="85000"/>
                    <a:lumOff val="15000"/>
                  </a:schemeClr>
                </a:solidFill>
              </a:rPr>
              <a:t>reset”</a:t>
            </a:r>
            <a:r>
              <a:rPr lang="zh-CN" altLang="en-US" sz="2000" dirty="0">
                <a:solidFill>
                  <a:schemeClr val="tx1">
                    <a:lumMod val="85000"/>
                    <a:lumOff val="15000"/>
                  </a:schemeClr>
                </a:solidFill>
              </a:rPr>
              <a:t>，复位</a:t>
            </a:r>
          </a:p>
          <a:p>
            <a:pPr marL="800100" lvl="2" indent="-342900">
              <a:lnSpc>
                <a:spcPct val="150000"/>
              </a:lnSpc>
              <a:buFont typeface="Arial" panose="020B0604020202020204" pitchFamily="34" charset="0"/>
              <a:buChar char="•"/>
            </a:pPr>
            <a:r>
              <a:rPr lang="en-US" altLang="zh-CN" sz="2000" dirty="0">
                <a:solidFill>
                  <a:schemeClr val="tx1">
                    <a:lumMod val="85000"/>
                    <a:lumOff val="15000"/>
                  </a:schemeClr>
                </a:solidFill>
              </a:rPr>
              <a:t>S</a:t>
            </a:r>
            <a:r>
              <a:rPr lang="zh-CN" altLang="en-US" sz="2000" dirty="0">
                <a:solidFill>
                  <a:schemeClr val="tx1">
                    <a:lumMod val="85000"/>
                    <a:lumOff val="15000"/>
                  </a:schemeClr>
                </a:solidFill>
              </a:rPr>
              <a:t>： “</a:t>
            </a:r>
            <a:r>
              <a:rPr lang="en-US" altLang="zh-CN" sz="2000" dirty="0">
                <a:solidFill>
                  <a:schemeClr val="tx1">
                    <a:lumMod val="85000"/>
                    <a:lumOff val="15000"/>
                  </a:schemeClr>
                </a:solidFill>
              </a:rPr>
              <a:t>set”</a:t>
            </a:r>
            <a:r>
              <a:rPr lang="zh-CN" altLang="en-US" sz="2000" dirty="0">
                <a:solidFill>
                  <a:schemeClr val="tx1">
                    <a:lumMod val="85000"/>
                    <a:lumOff val="15000"/>
                  </a:schemeClr>
                </a:solidFill>
              </a:rPr>
              <a:t>，置位</a:t>
            </a:r>
          </a:p>
          <a:p>
            <a:pPr marL="285750" lvl="1" indent="-285750">
              <a:lnSpc>
                <a:spcPct val="150000"/>
              </a:lnSpc>
              <a:buFont typeface="Wingdings" pitchFamily="2" charset="2"/>
              <a:buChar char="Ø"/>
            </a:pPr>
            <a:r>
              <a:rPr lang="en-US" altLang="zh-CN" sz="2400" dirty="0">
                <a:solidFill>
                  <a:srgbClr val="B88F4D"/>
                </a:solidFill>
              </a:rPr>
              <a:t>R = S = 0 </a:t>
            </a:r>
            <a:r>
              <a:rPr lang="en-US" altLang="zh-CN" sz="3200" b="1" dirty="0">
                <a:solidFill>
                  <a:srgbClr val="FF0000"/>
                </a:solidFill>
              </a:rPr>
              <a:t>×</a:t>
            </a:r>
            <a:endParaRPr lang="en-US" altLang="zh-CN" sz="2400" b="1" dirty="0">
              <a:solidFill>
                <a:srgbClr val="FF0000"/>
              </a:solidFill>
            </a:endParaRPr>
          </a:p>
          <a:p>
            <a:pPr marL="285750" lvl="1" indent="-285750">
              <a:lnSpc>
                <a:spcPct val="150000"/>
              </a:lnSpc>
              <a:buFont typeface="Wingdings" pitchFamily="2" charset="2"/>
              <a:buChar char="Ø"/>
            </a:pPr>
            <a:r>
              <a:rPr lang="zh-CN" altLang="en-US" sz="2400" dirty="0">
                <a:solidFill>
                  <a:schemeClr val="tx1">
                    <a:lumMod val="85000"/>
                    <a:lumOff val="15000"/>
                  </a:schemeClr>
                </a:solidFill>
              </a:rPr>
              <a:t>锁的最后状态取决于组成门的晶体管的电子特性而不是取决于被操作的逻辑值</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是逻辑电路“延迟”造成的</a:t>
            </a:r>
            <a:endParaRPr lang="zh-CN" altLang="en-US" sz="2000" dirty="0">
              <a:solidFill>
                <a:schemeClr val="tx1">
                  <a:lumMod val="85000"/>
                  <a:lumOff val="15000"/>
                </a:schemeClr>
              </a:solidFill>
            </a:endParaRPr>
          </a:p>
        </p:txBody>
      </p:sp>
      <p:pic>
        <p:nvPicPr>
          <p:cNvPr id="2" name="图片 1">
            <a:extLst>
              <a:ext uri="{FF2B5EF4-FFF2-40B4-BE49-F238E27FC236}">
                <a16:creationId xmlns:a16="http://schemas.microsoft.com/office/drawing/2014/main" id="{6DE8A7A8-0AB8-0F14-BC0F-1EF8338401B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990260" y="2416142"/>
            <a:ext cx="2995247" cy="317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7216746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668566"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基本存储元件</a:t>
              </a:r>
              <a:r>
                <a:rPr lang="en-US" altLang="zh-CN" sz="2800" dirty="0">
                  <a:solidFill>
                    <a:schemeClr val="tx1">
                      <a:lumMod val="85000"/>
                      <a:lumOff val="15000"/>
                    </a:schemeClr>
                  </a:solidFill>
                </a:rPr>
                <a:t>——R-S</a:t>
              </a:r>
              <a:r>
                <a:rPr lang="zh-CN" altLang="en-US" sz="2800" dirty="0">
                  <a:solidFill>
                    <a:schemeClr val="tx1">
                      <a:lumMod val="85000"/>
                      <a:lumOff val="15000"/>
                    </a:schemeClr>
                  </a:solidFill>
                </a:rPr>
                <a:t>锁存器</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1124211" y="2274119"/>
            <a:ext cx="6202712" cy="580415"/>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真值表</a:t>
            </a:r>
            <a:endParaRPr lang="zh-CN" altLang="en-US" sz="2000" dirty="0">
              <a:solidFill>
                <a:schemeClr val="tx1">
                  <a:lumMod val="85000"/>
                  <a:lumOff val="15000"/>
                </a:schemeClr>
              </a:solidFill>
            </a:endParaRPr>
          </a:p>
        </p:txBody>
      </p:sp>
      <p:pic>
        <p:nvPicPr>
          <p:cNvPr id="2" name="图片 1">
            <a:extLst>
              <a:ext uri="{FF2B5EF4-FFF2-40B4-BE49-F238E27FC236}">
                <a16:creationId xmlns:a16="http://schemas.microsoft.com/office/drawing/2014/main" id="{6DE8A7A8-0AB8-0F14-BC0F-1EF8338401B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990260" y="2416142"/>
            <a:ext cx="2995247" cy="317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内容占位符 2">
            <a:extLst>
              <a:ext uri="{FF2B5EF4-FFF2-40B4-BE49-F238E27FC236}">
                <a16:creationId xmlns:a16="http://schemas.microsoft.com/office/drawing/2014/main" id="{D3A9ABC2-FEBA-B476-FFD0-4659A06F816F}"/>
              </a:ext>
            </a:extLst>
          </p:cNvPr>
          <p:cNvGraphicFramePr>
            <a:graphicFrameLocks/>
          </p:cNvGraphicFramePr>
          <p:nvPr>
            <p:extLst>
              <p:ext uri="{D42A27DB-BD31-4B8C-83A1-F6EECF244321}">
                <p14:modId xmlns:p14="http://schemas.microsoft.com/office/powerpoint/2010/main" val="884940503"/>
              </p:ext>
            </p:extLst>
          </p:nvPr>
        </p:nvGraphicFramePr>
        <p:xfrm>
          <a:off x="368314" y="3328972"/>
          <a:ext cx="7200900" cy="2266950"/>
        </p:xfrm>
        <a:graphic>
          <a:graphicData uri="http://schemas.openxmlformats.org/drawingml/2006/table">
            <a:tbl>
              <a:tblPr firstRow="1" firstCol="1" bandRow="1"/>
              <a:tblGrid>
                <a:gridCol w="1800225">
                  <a:extLst>
                    <a:ext uri="{9D8B030D-6E8A-4147-A177-3AD203B41FA5}">
                      <a16:colId xmlns:a16="http://schemas.microsoft.com/office/drawing/2014/main" val="20000"/>
                    </a:ext>
                  </a:extLst>
                </a:gridCol>
                <a:gridCol w="1800225">
                  <a:extLst>
                    <a:ext uri="{9D8B030D-6E8A-4147-A177-3AD203B41FA5}">
                      <a16:colId xmlns:a16="http://schemas.microsoft.com/office/drawing/2014/main" val="20001"/>
                    </a:ext>
                  </a:extLst>
                </a:gridCol>
                <a:gridCol w="1800225">
                  <a:extLst>
                    <a:ext uri="{9D8B030D-6E8A-4147-A177-3AD203B41FA5}">
                      <a16:colId xmlns:a16="http://schemas.microsoft.com/office/drawing/2014/main" val="20002"/>
                    </a:ext>
                  </a:extLst>
                </a:gridCol>
                <a:gridCol w="1800225">
                  <a:extLst>
                    <a:ext uri="{9D8B030D-6E8A-4147-A177-3AD203B41FA5}">
                      <a16:colId xmlns:a16="http://schemas.microsoft.com/office/drawing/2014/main" val="20003"/>
                    </a:ext>
                  </a:extLst>
                </a:gridCol>
              </a:tblGrid>
              <a:tr h="453390">
                <a:tc>
                  <a:txBody>
                    <a:bodyPr/>
                    <a:lstStyle>
                      <a:lvl1pPr marL="0" algn="l" defTabSz="914400" rtl="0" eaLnBrk="1" latinLnBrk="0" hangingPunct="1">
                        <a:defRPr sz="1800" b="1" kern="1200">
                          <a:solidFill>
                            <a:schemeClr val="lt1"/>
                          </a:solidFill>
                          <a:latin typeface="Perpetua"/>
                        </a:defRPr>
                      </a:lvl1pPr>
                      <a:lvl2pPr marL="457200" algn="l" defTabSz="914400" rtl="0" eaLnBrk="1" latinLnBrk="0" hangingPunct="1">
                        <a:defRPr sz="1800" b="1" kern="1200">
                          <a:solidFill>
                            <a:schemeClr val="lt1"/>
                          </a:solidFill>
                          <a:latin typeface="Perpetua"/>
                        </a:defRPr>
                      </a:lvl2pPr>
                      <a:lvl3pPr marL="914400" algn="l" defTabSz="914400" rtl="0" eaLnBrk="1" latinLnBrk="0" hangingPunct="1">
                        <a:defRPr sz="1800" b="1" kern="1200">
                          <a:solidFill>
                            <a:schemeClr val="lt1"/>
                          </a:solidFill>
                          <a:latin typeface="Perpetua"/>
                        </a:defRPr>
                      </a:lvl3pPr>
                      <a:lvl4pPr marL="1371600" algn="l" defTabSz="914400" rtl="0" eaLnBrk="1" latinLnBrk="0" hangingPunct="1">
                        <a:defRPr sz="1800" b="1" kern="1200">
                          <a:solidFill>
                            <a:schemeClr val="lt1"/>
                          </a:solidFill>
                          <a:latin typeface="Perpetua"/>
                        </a:defRPr>
                      </a:lvl4pPr>
                      <a:lvl5pPr marL="1828800" algn="l" defTabSz="914400" rtl="0" eaLnBrk="1" latinLnBrk="0" hangingPunct="1">
                        <a:defRPr sz="1800" b="1" kern="1200">
                          <a:solidFill>
                            <a:schemeClr val="lt1"/>
                          </a:solidFill>
                          <a:latin typeface="Perpetua"/>
                        </a:defRPr>
                      </a:lvl5pPr>
                      <a:lvl6pPr marL="2286000" algn="l" defTabSz="914400" rtl="0" eaLnBrk="1" latinLnBrk="0" hangingPunct="1">
                        <a:defRPr sz="1800" b="1" kern="1200">
                          <a:solidFill>
                            <a:schemeClr val="lt1"/>
                          </a:solidFill>
                          <a:latin typeface="Perpetua"/>
                        </a:defRPr>
                      </a:lvl6pPr>
                      <a:lvl7pPr marL="2743200" algn="l" defTabSz="914400" rtl="0" eaLnBrk="1" latinLnBrk="0" hangingPunct="1">
                        <a:defRPr sz="1800" b="1" kern="1200">
                          <a:solidFill>
                            <a:schemeClr val="lt1"/>
                          </a:solidFill>
                          <a:latin typeface="Perpetua"/>
                        </a:defRPr>
                      </a:lvl7pPr>
                      <a:lvl8pPr marL="3200400" algn="l" defTabSz="914400" rtl="0" eaLnBrk="1" latinLnBrk="0" hangingPunct="1">
                        <a:defRPr sz="1800" b="1" kern="1200">
                          <a:solidFill>
                            <a:schemeClr val="lt1"/>
                          </a:solidFill>
                          <a:latin typeface="Perpetua"/>
                        </a:defRPr>
                      </a:lvl8pPr>
                      <a:lvl9pPr marL="3657600" algn="l" defTabSz="914400" rtl="0" eaLnBrk="1" latinLnBrk="0" hangingPunct="1">
                        <a:defRPr sz="1800" b="1" kern="1200">
                          <a:solidFill>
                            <a:schemeClr val="lt1"/>
                          </a:solidFill>
                          <a:latin typeface="Perpetua"/>
                        </a:defRPr>
                      </a:lvl9pPr>
                    </a:lstStyle>
                    <a:p>
                      <a:pPr algn="ctr">
                        <a:lnSpc>
                          <a:spcPts val="1560"/>
                        </a:lnSpc>
                        <a:spcAft>
                          <a:spcPts val="0"/>
                        </a:spcAft>
                      </a:pPr>
                      <a:r>
                        <a:rPr lang="en-US" sz="2000" kern="0" dirty="0">
                          <a:solidFill>
                            <a:srgbClr val="FFFF00"/>
                          </a:solidFill>
                          <a:effectLst/>
                        </a:rPr>
                        <a:t>S</a:t>
                      </a:r>
                      <a:endParaRPr lang="zh-CN" sz="2000" kern="100" dirty="0">
                        <a:solidFill>
                          <a:srgbClr val="FFFF00"/>
                        </a:solidFill>
                        <a:effectLst/>
                        <a:latin typeface="Times New Roman"/>
                        <a:ea typeface="宋体"/>
                      </a:endParaRPr>
                    </a:p>
                  </a:txBody>
                  <a:tcPr marL="44123" marR="44123" marT="17645" marB="17645"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lt1"/>
                          </a:solidFill>
                          <a:latin typeface="Perpetua"/>
                        </a:defRPr>
                      </a:lvl1pPr>
                      <a:lvl2pPr marL="457200" algn="l" defTabSz="914400" rtl="0" eaLnBrk="1" latinLnBrk="0" hangingPunct="1">
                        <a:defRPr sz="1800" b="1" kern="1200">
                          <a:solidFill>
                            <a:schemeClr val="lt1"/>
                          </a:solidFill>
                          <a:latin typeface="Perpetua"/>
                        </a:defRPr>
                      </a:lvl2pPr>
                      <a:lvl3pPr marL="914400" algn="l" defTabSz="914400" rtl="0" eaLnBrk="1" latinLnBrk="0" hangingPunct="1">
                        <a:defRPr sz="1800" b="1" kern="1200">
                          <a:solidFill>
                            <a:schemeClr val="lt1"/>
                          </a:solidFill>
                          <a:latin typeface="Perpetua"/>
                        </a:defRPr>
                      </a:lvl3pPr>
                      <a:lvl4pPr marL="1371600" algn="l" defTabSz="914400" rtl="0" eaLnBrk="1" latinLnBrk="0" hangingPunct="1">
                        <a:defRPr sz="1800" b="1" kern="1200">
                          <a:solidFill>
                            <a:schemeClr val="lt1"/>
                          </a:solidFill>
                          <a:latin typeface="Perpetua"/>
                        </a:defRPr>
                      </a:lvl4pPr>
                      <a:lvl5pPr marL="1828800" algn="l" defTabSz="914400" rtl="0" eaLnBrk="1" latinLnBrk="0" hangingPunct="1">
                        <a:defRPr sz="1800" b="1" kern="1200">
                          <a:solidFill>
                            <a:schemeClr val="lt1"/>
                          </a:solidFill>
                          <a:latin typeface="Perpetua"/>
                        </a:defRPr>
                      </a:lvl5pPr>
                      <a:lvl6pPr marL="2286000" algn="l" defTabSz="914400" rtl="0" eaLnBrk="1" latinLnBrk="0" hangingPunct="1">
                        <a:defRPr sz="1800" b="1" kern="1200">
                          <a:solidFill>
                            <a:schemeClr val="lt1"/>
                          </a:solidFill>
                          <a:latin typeface="Perpetua"/>
                        </a:defRPr>
                      </a:lvl6pPr>
                      <a:lvl7pPr marL="2743200" algn="l" defTabSz="914400" rtl="0" eaLnBrk="1" latinLnBrk="0" hangingPunct="1">
                        <a:defRPr sz="1800" b="1" kern="1200">
                          <a:solidFill>
                            <a:schemeClr val="lt1"/>
                          </a:solidFill>
                          <a:latin typeface="Perpetua"/>
                        </a:defRPr>
                      </a:lvl7pPr>
                      <a:lvl8pPr marL="3200400" algn="l" defTabSz="914400" rtl="0" eaLnBrk="1" latinLnBrk="0" hangingPunct="1">
                        <a:defRPr sz="1800" b="1" kern="1200">
                          <a:solidFill>
                            <a:schemeClr val="lt1"/>
                          </a:solidFill>
                          <a:latin typeface="Perpetua"/>
                        </a:defRPr>
                      </a:lvl8pPr>
                      <a:lvl9pPr marL="3657600" algn="l" defTabSz="914400" rtl="0" eaLnBrk="1" latinLnBrk="0" hangingPunct="1">
                        <a:defRPr sz="1800" b="1" kern="1200">
                          <a:solidFill>
                            <a:schemeClr val="lt1"/>
                          </a:solidFill>
                          <a:latin typeface="Perpetua"/>
                        </a:defRPr>
                      </a:lvl9pPr>
                    </a:lstStyle>
                    <a:p>
                      <a:pPr algn="ctr">
                        <a:lnSpc>
                          <a:spcPts val="1560"/>
                        </a:lnSpc>
                        <a:spcAft>
                          <a:spcPts val="0"/>
                        </a:spcAft>
                      </a:pPr>
                      <a:r>
                        <a:rPr lang="en-US" sz="2000" kern="0" dirty="0">
                          <a:solidFill>
                            <a:srgbClr val="FFFF00"/>
                          </a:solidFill>
                          <a:effectLst/>
                        </a:rPr>
                        <a:t>R</a:t>
                      </a:r>
                      <a:endParaRPr lang="zh-CN" sz="2000" kern="100" dirty="0">
                        <a:solidFill>
                          <a:srgbClr val="FFFF00"/>
                        </a:solidFill>
                        <a:effectLst/>
                        <a:latin typeface="Times New Roman"/>
                        <a:ea typeface="宋体"/>
                      </a:endParaRPr>
                    </a:p>
                  </a:txBody>
                  <a:tcPr marL="44123" marR="44123" marT="17645" marB="17645"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lt1"/>
                          </a:solidFill>
                          <a:latin typeface="Perpetua"/>
                        </a:defRPr>
                      </a:lvl1pPr>
                      <a:lvl2pPr marL="457200" algn="l" defTabSz="914400" rtl="0" eaLnBrk="1" latinLnBrk="0" hangingPunct="1">
                        <a:defRPr sz="1800" b="1" kern="1200">
                          <a:solidFill>
                            <a:schemeClr val="lt1"/>
                          </a:solidFill>
                          <a:latin typeface="Perpetua"/>
                        </a:defRPr>
                      </a:lvl2pPr>
                      <a:lvl3pPr marL="914400" algn="l" defTabSz="914400" rtl="0" eaLnBrk="1" latinLnBrk="0" hangingPunct="1">
                        <a:defRPr sz="1800" b="1" kern="1200">
                          <a:solidFill>
                            <a:schemeClr val="lt1"/>
                          </a:solidFill>
                          <a:latin typeface="Perpetua"/>
                        </a:defRPr>
                      </a:lvl3pPr>
                      <a:lvl4pPr marL="1371600" algn="l" defTabSz="914400" rtl="0" eaLnBrk="1" latinLnBrk="0" hangingPunct="1">
                        <a:defRPr sz="1800" b="1" kern="1200">
                          <a:solidFill>
                            <a:schemeClr val="lt1"/>
                          </a:solidFill>
                          <a:latin typeface="Perpetua"/>
                        </a:defRPr>
                      </a:lvl4pPr>
                      <a:lvl5pPr marL="1828800" algn="l" defTabSz="914400" rtl="0" eaLnBrk="1" latinLnBrk="0" hangingPunct="1">
                        <a:defRPr sz="1800" b="1" kern="1200">
                          <a:solidFill>
                            <a:schemeClr val="lt1"/>
                          </a:solidFill>
                          <a:latin typeface="Perpetua"/>
                        </a:defRPr>
                      </a:lvl5pPr>
                      <a:lvl6pPr marL="2286000" algn="l" defTabSz="914400" rtl="0" eaLnBrk="1" latinLnBrk="0" hangingPunct="1">
                        <a:defRPr sz="1800" b="1" kern="1200">
                          <a:solidFill>
                            <a:schemeClr val="lt1"/>
                          </a:solidFill>
                          <a:latin typeface="Perpetua"/>
                        </a:defRPr>
                      </a:lvl6pPr>
                      <a:lvl7pPr marL="2743200" algn="l" defTabSz="914400" rtl="0" eaLnBrk="1" latinLnBrk="0" hangingPunct="1">
                        <a:defRPr sz="1800" b="1" kern="1200">
                          <a:solidFill>
                            <a:schemeClr val="lt1"/>
                          </a:solidFill>
                          <a:latin typeface="Perpetua"/>
                        </a:defRPr>
                      </a:lvl7pPr>
                      <a:lvl8pPr marL="3200400" algn="l" defTabSz="914400" rtl="0" eaLnBrk="1" latinLnBrk="0" hangingPunct="1">
                        <a:defRPr sz="1800" b="1" kern="1200">
                          <a:solidFill>
                            <a:schemeClr val="lt1"/>
                          </a:solidFill>
                          <a:latin typeface="Perpetua"/>
                        </a:defRPr>
                      </a:lvl8pPr>
                      <a:lvl9pPr marL="3657600" algn="l" defTabSz="914400" rtl="0" eaLnBrk="1" latinLnBrk="0" hangingPunct="1">
                        <a:defRPr sz="1800" b="1" kern="1200">
                          <a:solidFill>
                            <a:schemeClr val="lt1"/>
                          </a:solidFill>
                          <a:latin typeface="Perpetua"/>
                        </a:defRPr>
                      </a:lvl9pPr>
                    </a:lstStyle>
                    <a:p>
                      <a:pPr algn="ctr">
                        <a:lnSpc>
                          <a:spcPts val="1560"/>
                        </a:lnSpc>
                        <a:spcAft>
                          <a:spcPts val="0"/>
                        </a:spcAft>
                      </a:pPr>
                      <a:r>
                        <a:rPr lang="en-US" sz="2000" kern="0" dirty="0">
                          <a:solidFill>
                            <a:schemeClr val="bg1"/>
                          </a:solidFill>
                          <a:effectLst/>
                        </a:rPr>
                        <a:t>a</a:t>
                      </a:r>
                      <a:endParaRPr lang="zh-CN" sz="2000" kern="100" dirty="0">
                        <a:solidFill>
                          <a:schemeClr val="bg1"/>
                        </a:solidFill>
                        <a:effectLst/>
                        <a:latin typeface="Times New Roman"/>
                        <a:ea typeface="宋体"/>
                      </a:endParaRPr>
                    </a:p>
                  </a:txBody>
                  <a:tcPr marL="44123" marR="44123" marT="17645" marB="17645"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B2D1F">
                        <a:lumMod val="60000"/>
                        <a:lumOff val="40000"/>
                      </a:srgbClr>
                    </a:solidFill>
                  </a:tcPr>
                </a:tc>
                <a:tc>
                  <a:txBody>
                    <a:bodyPr/>
                    <a:lstStyle>
                      <a:lvl1pPr marL="0" algn="l" defTabSz="914400" rtl="0" eaLnBrk="1" latinLnBrk="0" hangingPunct="1">
                        <a:defRPr sz="1800" b="1" kern="1200">
                          <a:solidFill>
                            <a:schemeClr val="lt1"/>
                          </a:solidFill>
                          <a:latin typeface="Perpetua"/>
                        </a:defRPr>
                      </a:lvl1pPr>
                      <a:lvl2pPr marL="457200" algn="l" defTabSz="914400" rtl="0" eaLnBrk="1" latinLnBrk="0" hangingPunct="1">
                        <a:defRPr sz="1800" b="1" kern="1200">
                          <a:solidFill>
                            <a:schemeClr val="lt1"/>
                          </a:solidFill>
                          <a:latin typeface="Perpetua"/>
                        </a:defRPr>
                      </a:lvl2pPr>
                      <a:lvl3pPr marL="914400" algn="l" defTabSz="914400" rtl="0" eaLnBrk="1" latinLnBrk="0" hangingPunct="1">
                        <a:defRPr sz="1800" b="1" kern="1200">
                          <a:solidFill>
                            <a:schemeClr val="lt1"/>
                          </a:solidFill>
                          <a:latin typeface="Perpetua"/>
                        </a:defRPr>
                      </a:lvl3pPr>
                      <a:lvl4pPr marL="1371600" algn="l" defTabSz="914400" rtl="0" eaLnBrk="1" latinLnBrk="0" hangingPunct="1">
                        <a:defRPr sz="1800" b="1" kern="1200">
                          <a:solidFill>
                            <a:schemeClr val="lt1"/>
                          </a:solidFill>
                          <a:latin typeface="Perpetua"/>
                        </a:defRPr>
                      </a:lvl4pPr>
                      <a:lvl5pPr marL="1828800" algn="l" defTabSz="914400" rtl="0" eaLnBrk="1" latinLnBrk="0" hangingPunct="1">
                        <a:defRPr sz="1800" b="1" kern="1200">
                          <a:solidFill>
                            <a:schemeClr val="lt1"/>
                          </a:solidFill>
                          <a:latin typeface="Perpetua"/>
                        </a:defRPr>
                      </a:lvl5pPr>
                      <a:lvl6pPr marL="2286000" algn="l" defTabSz="914400" rtl="0" eaLnBrk="1" latinLnBrk="0" hangingPunct="1">
                        <a:defRPr sz="1800" b="1" kern="1200">
                          <a:solidFill>
                            <a:schemeClr val="lt1"/>
                          </a:solidFill>
                          <a:latin typeface="Perpetua"/>
                        </a:defRPr>
                      </a:lvl6pPr>
                      <a:lvl7pPr marL="2743200" algn="l" defTabSz="914400" rtl="0" eaLnBrk="1" latinLnBrk="0" hangingPunct="1">
                        <a:defRPr sz="1800" b="1" kern="1200">
                          <a:solidFill>
                            <a:schemeClr val="lt1"/>
                          </a:solidFill>
                          <a:latin typeface="Perpetua"/>
                        </a:defRPr>
                      </a:lvl7pPr>
                      <a:lvl8pPr marL="3200400" algn="l" defTabSz="914400" rtl="0" eaLnBrk="1" latinLnBrk="0" hangingPunct="1">
                        <a:defRPr sz="1800" b="1" kern="1200">
                          <a:solidFill>
                            <a:schemeClr val="lt1"/>
                          </a:solidFill>
                          <a:latin typeface="Perpetua"/>
                        </a:defRPr>
                      </a:lvl8pPr>
                      <a:lvl9pPr marL="3657600" algn="l" defTabSz="914400" rtl="0" eaLnBrk="1" latinLnBrk="0" hangingPunct="1">
                        <a:defRPr sz="1800" b="1" kern="1200">
                          <a:solidFill>
                            <a:schemeClr val="lt1"/>
                          </a:solidFill>
                          <a:latin typeface="Perpetua"/>
                        </a:defRPr>
                      </a:lvl9pPr>
                    </a:lstStyle>
                    <a:p>
                      <a:pPr algn="ctr">
                        <a:lnSpc>
                          <a:spcPts val="1560"/>
                        </a:lnSpc>
                        <a:spcAft>
                          <a:spcPts val="0"/>
                        </a:spcAft>
                      </a:pPr>
                      <a:r>
                        <a:rPr lang="en-US" sz="2000" kern="0" dirty="0">
                          <a:solidFill>
                            <a:schemeClr val="bg1"/>
                          </a:solidFill>
                          <a:effectLst/>
                        </a:rPr>
                        <a:t>b</a:t>
                      </a:r>
                      <a:endParaRPr lang="zh-CN" sz="2000" kern="100" dirty="0">
                        <a:solidFill>
                          <a:schemeClr val="bg1"/>
                        </a:solidFill>
                        <a:effectLst/>
                        <a:latin typeface="Times New Roman"/>
                        <a:ea typeface="宋体"/>
                      </a:endParaRPr>
                    </a:p>
                  </a:txBody>
                  <a:tcPr marL="44123" marR="44123" marT="17645" marB="17645"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B2D1F">
                        <a:lumMod val="60000"/>
                        <a:lumOff val="40000"/>
                      </a:srgbClr>
                    </a:solidFill>
                  </a:tcPr>
                </a:tc>
                <a:extLst>
                  <a:ext uri="{0D108BD9-81ED-4DB2-BD59-A6C34878D82A}">
                    <a16:rowId xmlns:a16="http://schemas.microsoft.com/office/drawing/2014/main" val="10000"/>
                  </a:ext>
                </a:extLst>
              </a:tr>
              <a:tr h="453390">
                <a:tc>
                  <a:txBody>
                    <a:bodyPr/>
                    <a:lstStyle>
                      <a:lvl1pPr marL="0" algn="l" defTabSz="914400" rtl="0" eaLnBrk="1" latinLnBrk="0" hangingPunct="1">
                        <a:defRPr sz="1800" b="1" kern="1200">
                          <a:solidFill>
                            <a:schemeClr val="lt1"/>
                          </a:solidFill>
                          <a:latin typeface="Perpetua"/>
                        </a:defRPr>
                      </a:lvl1pPr>
                      <a:lvl2pPr marL="457200" algn="l" defTabSz="914400" rtl="0" eaLnBrk="1" latinLnBrk="0" hangingPunct="1">
                        <a:defRPr sz="1800" b="1" kern="1200">
                          <a:solidFill>
                            <a:schemeClr val="lt1"/>
                          </a:solidFill>
                          <a:latin typeface="Perpetua"/>
                        </a:defRPr>
                      </a:lvl2pPr>
                      <a:lvl3pPr marL="914400" algn="l" defTabSz="914400" rtl="0" eaLnBrk="1" latinLnBrk="0" hangingPunct="1">
                        <a:defRPr sz="1800" b="1" kern="1200">
                          <a:solidFill>
                            <a:schemeClr val="lt1"/>
                          </a:solidFill>
                          <a:latin typeface="Perpetua"/>
                        </a:defRPr>
                      </a:lvl3pPr>
                      <a:lvl4pPr marL="1371600" algn="l" defTabSz="914400" rtl="0" eaLnBrk="1" latinLnBrk="0" hangingPunct="1">
                        <a:defRPr sz="1800" b="1" kern="1200">
                          <a:solidFill>
                            <a:schemeClr val="lt1"/>
                          </a:solidFill>
                          <a:latin typeface="Perpetua"/>
                        </a:defRPr>
                      </a:lvl4pPr>
                      <a:lvl5pPr marL="1828800" algn="l" defTabSz="914400" rtl="0" eaLnBrk="1" latinLnBrk="0" hangingPunct="1">
                        <a:defRPr sz="1800" b="1" kern="1200">
                          <a:solidFill>
                            <a:schemeClr val="lt1"/>
                          </a:solidFill>
                          <a:latin typeface="Perpetua"/>
                        </a:defRPr>
                      </a:lvl5pPr>
                      <a:lvl6pPr marL="2286000" algn="l" defTabSz="914400" rtl="0" eaLnBrk="1" latinLnBrk="0" hangingPunct="1">
                        <a:defRPr sz="1800" b="1" kern="1200">
                          <a:solidFill>
                            <a:schemeClr val="lt1"/>
                          </a:solidFill>
                          <a:latin typeface="Perpetua"/>
                        </a:defRPr>
                      </a:lvl6pPr>
                      <a:lvl7pPr marL="2743200" algn="l" defTabSz="914400" rtl="0" eaLnBrk="1" latinLnBrk="0" hangingPunct="1">
                        <a:defRPr sz="1800" b="1" kern="1200">
                          <a:solidFill>
                            <a:schemeClr val="lt1"/>
                          </a:solidFill>
                          <a:latin typeface="Perpetua"/>
                        </a:defRPr>
                      </a:lvl7pPr>
                      <a:lvl8pPr marL="3200400" algn="l" defTabSz="914400" rtl="0" eaLnBrk="1" latinLnBrk="0" hangingPunct="1">
                        <a:defRPr sz="1800" b="1" kern="1200">
                          <a:solidFill>
                            <a:schemeClr val="lt1"/>
                          </a:solidFill>
                          <a:latin typeface="Perpetua"/>
                        </a:defRPr>
                      </a:lvl8pPr>
                      <a:lvl9pPr marL="3657600" algn="l" defTabSz="914400" rtl="0" eaLnBrk="1" latinLnBrk="0" hangingPunct="1">
                        <a:defRPr sz="1800" b="1" kern="1200">
                          <a:solidFill>
                            <a:schemeClr val="lt1"/>
                          </a:solidFill>
                          <a:latin typeface="Perpetua"/>
                        </a:defRPr>
                      </a:lvl9pPr>
                    </a:lstStyle>
                    <a:p>
                      <a:pPr algn="ctr">
                        <a:lnSpc>
                          <a:spcPts val="1560"/>
                        </a:lnSpc>
                        <a:spcAft>
                          <a:spcPts val="0"/>
                        </a:spcAft>
                      </a:pPr>
                      <a:r>
                        <a:rPr lang="en-US" sz="2000" kern="0">
                          <a:solidFill>
                            <a:srgbClr val="FFFF00"/>
                          </a:solidFill>
                          <a:effectLst/>
                        </a:rPr>
                        <a:t>0</a:t>
                      </a:r>
                      <a:endParaRPr lang="zh-CN" sz="2000" kern="100">
                        <a:solidFill>
                          <a:srgbClr val="FFFF00"/>
                        </a:solidFill>
                        <a:effectLst/>
                        <a:latin typeface="Times New Roman"/>
                        <a:ea typeface="宋体"/>
                      </a:endParaRPr>
                    </a:p>
                  </a:txBody>
                  <a:tcPr marL="44123" marR="44123" marT="17645" marB="17645"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Perpetua"/>
                        </a:defRPr>
                      </a:lvl1pPr>
                      <a:lvl2pPr marL="457200" algn="l" defTabSz="914400" rtl="0" eaLnBrk="1" latinLnBrk="0" hangingPunct="1">
                        <a:defRPr sz="1800" kern="1200">
                          <a:solidFill>
                            <a:schemeClr val="dk1"/>
                          </a:solidFill>
                          <a:latin typeface="Perpetua"/>
                        </a:defRPr>
                      </a:lvl2pPr>
                      <a:lvl3pPr marL="914400" algn="l" defTabSz="914400" rtl="0" eaLnBrk="1" latinLnBrk="0" hangingPunct="1">
                        <a:defRPr sz="1800" kern="1200">
                          <a:solidFill>
                            <a:schemeClr val="dk1"/>
                          </a:solidFill>
                          <a:latin typeface="Perpetua"/>
                        </a:defRPr>
                      </a:lvl3pPr>
                      <a:lvl4pPr marL="1371600" algn="l" defTabSz="914400" rtl="0" eaLnBrk="1" latinLnBrk="0" hangingPunct="1">
                        <a:defRPr sz="1800" kern="1200">
                          <a:solidFill>
                            <a:schemeClr val="dk1"/>
                          </a:solidFill>
                          <a:latin typeface="Perpetua"/>
                        </a:defRPr>
                      </a:lvl4pPr>
                      <a:lvl5pPr marL="1828800" algn="l" defTabSz="914400" rtl="0" eaLnBrk="1" latinLnBrk="0" hangingPunct="1">
                        <a:defRPr sz="1800" kern="1200">
                          <a:solidFill>
                            <a:schemeClr val="dk1"/>
                          </a:solidFill>
                          <a:latin typeface="Perpetua"/>
                        </a:defRPr>
                      </a:lvl5pPr>
                      <a:lvl6pPr marL="2286000" algn="l" defTabSz="914400" rtl="0" eaLnBrk="1" latinLnBrk="0" hangingPunct="1">
                        <a:defRPr sz="1800" kern="1200">
                          <a:solidFill>
                            <a:schemeClr val="dk1"/>
                          </a:solidFill>
                          <a:latin typeface="Perpetua"/>
                        </a:defRPr>
                      </a:lvl6pPr>
                      <a:lvl7pPr marL="2743200" algn="l" defTabSz="914400" rtl="0" eaLnBrk="1" latinLnBrk="0" hangingPunct="1">
                        <a:defRPr sz="1800" kern="1200">
                          <a:solidFill>
                            <a:schemeClr val="dk1"/>
                          </a:solidFill>
                          <a:latin typeface="Perpetua"/>
                        </a:defRPr>
                      </a:lvl7pPr>
                      <a:lvl8pPr marL="3200400" algn="l" defTabSz="914400" rtl="0" eaLnBrk="1" latinLnBrk="0" hangingPunct="1">
                        <a:defRPr sz="1800" kern="1200">
                          <a:solidFill>
                            <a:schemeClr val="dk1"/>
                          </a:solidFill>
                          <a:latin typeface="Perpetua"/>
                        </a:defRPr>
                      </a:lvl8pPr>
                      <a:lvl9pPr marL="3657600" algn="l" defTabSz="914400" rtl="0" eaLnBrk="1" latinLnBrk="0" hangingPunct="1">
                        <a:defRPr sz="1800" kern="1200">
                          <a:solidFill>
                            <a:schemeClr val="dk1"/>
                          </a:solidFill>
                          <a:latin typeface="Perpetua"/>
                        </a:defRPr>
                      </a:lvl9pPr>
                    </a:lstStyle>
                    <a:p>
                      <a:pPr algn="ctr">
                        <a:lnSpc>
                          <a:spcPts val="1560"/>
                        </a:lnSpc>
                        <a:spcAft>
                          <a:spcPts val="0"/>
                        </a:spcAft>
                      </a:pPr>
                      <a:r>
                        <a:rPr lang="en-US" sz="2000" kern="0" dirty="0">
                          <a:solidFill>
                            <a:srgbClr val="FFFF00"/>
                          </a:solidFill>
                          <a:effectLst/>
                        </a:rPr>
                        <a:t>0</a:t>
                      </a:r>
                      <a:endParaRPr lang="zh-CN" sz="2000" kern="100" dirty="0">
                        <a:solidFill>
                          <a:srgbClr val="FFFF00"/>
                        </a:solidFill>
                        <a:effectLst/>
                        <a:latin typeface="Times New Roman"/>
                        <a:ea typeface="宋体"/>
                      </a:endParaRPr>
                    </a:p>
                  </a:txBody>
                  <a:tcPr marL="44123" marR="44123" marT="17645" marB="17645"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gridSpan="2">
                  <a:txBody>
                    <a:bodyPr/>
                    <a:lstStyle>
                      <a:lvl1pPr marL="0" algn="l" defTabSz="914400" rtl="0" eaLnBrk="1" latinLnBrk="0" hangingPunct="1">
                        <a:defRPr sz="1800" kern="1200">
                          <a:solidFill>
                            <a:schemeClr val="dk1"/>
                          </a:solidFill>
                          <a:latin typeface="Perpetua"/>
                        </a:defRPr>
                      </a:lvl1pPr>
                      <a:lvl2pPr marL="457200" algn="l" defTabSz="914400" rtl="0" eaLnBrk="1" latinLnBrk="0" hangingPunct="1">
                        <a:defRPr sz="1800" kern="1200">
                          <a:solidFill>
                            <a:schemeClr val="dk1"/>
                          </a:solidFill>
                          <a:latin typeface="Perpetua"/>
                        </a:defRPr>
                      </a:lvl2pPr>
                      <a:lvl3pPr marL="914400" algn="l" defTabSz="914400" rtl="0" eaLnBrk="1" latinLnBrk="0" hangingPunct="1">
                        <a:defRPr sz="1800" kern="1200">
                          <a:solidFill>
                            <a:schemeClr val="dk1"/>
                          </a:solidFill>
                          <a:latin typeface="Perpetua"/>
                        </a:defRPr>
                      </a:lvl3pPr>
                      <a:lvl4pPr marL="1371600" algn="l" defTabSz="914400" rtl="0" eaLnBrk="1" latinLnBrk="0" hangingPunct="1">
                        <a:defRPr sz="1800" kern="1200">
                          <a:solidFill>
                            <a:schemeClr val="dk1"/>
                          </a:solidFill>
                          <a:latin typeface="Perpetua"/>
                        </a:defRPr>
                      </a:lvl4pPr>
                      <a:lvl5pPr marL="1828800" algn="l" defTabSz="914400" rtl="0" eaLnBrk="1" latinLnBrk="0" hangingPunct="1">
                        <a:defRPr sz="1800" kern="1200">
                          <a:solidFill>
                            <a:schemeClr val="dk1"/>
                          </a:solidFill>
                          <a:latin typeface="Perpetua"/>
                        </a:defRPr>
                      </a:lvl5pPr>
                      <a:lvl6pPr marL="2286000" algn="l" defTabSz="914400" rtl="0" eaLnBrk="1" latinLnBrk="0" hangingPunct="1">
                        <a:defRPr sz="1800" kern="1200">
                          <a:solidFill>
                            <a:schemeClr val="dk1"/>
                          </a:solidFill>
                          <a:latin typeface="Perpetua"/>
                        </a:defRPr>
                      </a:lvl6pPr>
                      <a:lvl7pPr marL="2743200" algn="l" defTabSz="914400" rtl="0" eaLnBrk="1" latinLnBrk="0" hangingPunct="1">
                        <a:defRPr sz="1800" kern="1200">
                          <a:solidFill>
                            <a:schemeClr val="dk1"/>
                          </a:solidFill>
                          <a:latin typeface="Perpetua"/>
                        </a:defRPr>
                      </a:lvl7pPr>
                      <a:lvl8pPr marL="3200400" algn="l" defTabSz="914400" rtl="0" eaLnBrk="1" latinLnBrk="0" hangingPunct="1">
                        <a:defRPr sz="1800" kern="1200">
                          <a:solidFill>
                            <a:schemeClr val="dk1"/>
                          </a:solidFill>
                          <a:latin typeface="Perpetua"/>
                        </a:defRPr>
                      </a:lvl8pPr>
                      <a:lvl9pPr marL="3657600" algn="l" defTabSz="914400" rtl="0" eaLnBrk="1" latinLnBrk="0" hangingPunct="1">
                        <a:defRPr sz="1800" kern="1200">
                          <a:solidFill>
                            <a:schemeClr val="dk1"/>
                          </a:solidFill>
                          <a:latin typeface="Perpetua"/>
                        </a:defRPr>
                      </a:lvl9pPr>
                    </a:lstStyle>
                    <a:p>
                      <a:pPr algn="ctr">
                        <a:lnSpc>
                          <a:spcPts val="1560"/>
                        </a:lnSpc>
                        <a:spcAft>
                          <a:spcPts val="0"/>
                        </a:spcAft>
                      </a:pPr>
                      <a:r>
                        <a:rPr lang="zh-CN" altLang="en-US" sz="2000" b="1" kern="100" dirty="0">
                          <a:solidFill>
                            <a:schemeClr val="bg1"/>
                          </a:solidFill>
                          <a:effectLst/>
                          <a:latin typeface="Times New Roman"/>
                          <a:ea typeface="宋体"/>
                        </a:rPr>
                        <a:t>不定</a:t>
                      </a:r>
                      <a:endParaRPr lang="zh-CN" sz="2000" b="1" kern="100" dirty="0">
                        <a:solidFill>
                          <a:schemeClr val="bg1"/>
                        </a:solidFill>
                        <a:effectLst/>
                        <a:latin typeface="Times New Roman"/>
                        <a:ea typeface="宋体"/>
                      </a:endParaRPr>
                    </a:p>
                  </a:txBody>
                  <a:tcPr marL="44123" marR="44123" marT="17645" marB="17645"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B2D1F">
                        <a:lumMod val="60000"/>
                        <a:lumOff val="40000"/>
                      </a:srgbClr>
                    </a:solidFill>
                  </a:tcPr>
                </a:tc>
                <a:tc hMerge="1">
                  <a:txBody>
                    <a:bodyPr/>
                    <a:lstStyle/>
                    <a:p>
                      <a:endParaRPr lang="zh-CN" altLang="en-US"/>
                    </a:p>
                  </a:txBody>
                  <a:tcPr/>
                </a:tc>
                <a:extLst>
                  <a:ext uri="{0D108BD9-81ED-4DB2-BD59-A6C34878D82A}">
                    <a16:rowId xmlns:a16="http://schemas.microsoft.com/office/drawing/2014/main" val="10001"/>
                  </a:ext>
                </a:extLst>
              </a:tr>
              <a:tr h="453390">
                <a:tc>
                  <a:txBody>
                    <a:bodyPr/>
                    <a:lstStyle>
                      <a:lvl1pPr marL="0" algn="l" defTabSz="914400" rtl="0" eaLnBrk="1" latinLnBrk="0" hangingPunct="1">
                        <a:defRPr sz="1800" b="1" kern="1200">
                          <a:solidFill>
                            <a:schemeClr val="lt1"/>
                          </a:solidFill>
                          <a:latin typeface="Perpetua"/>
                        </a:defRPr>
                      </a:lvl1pPr>
                      <a:lvl2pPr marL="457200" algn="l" defTabSz="914400" rtl="0" eaLnBrk="1" latinLnBrk="0" hangingPunct="1">
                        <a:defRPr sz="1800" b="1" kern="1200">
                          <a:solidFill>
                            <a:schemeClr val="lt1"/>
                          </a:solidFill>
                          <a:latin typeface="Perpetua"/>
                        </a:defRPr>
                      </a:lvl2pPr>
                      <a:lvl3pPr marL="914400" algn="l" defTabSz="914400" rtl="0" eaLnBrk="1" latinLnBrk="0" hangingPunct="1">
                        <a:defRPr sz="1800" b="1" kern="1200">
                          <a:solidFill>
                            <a:schemeClr val="lt1"/>
                          </a:solidFill>
                          <a:latin typeface="Perpetua"/>
                        </a:defRPr>
                      </a:lvl3pPr>
                      <a:lvl4pPr marL="1371600" algn="l" defTabSz="914400" rtl="0" eaLnBrk="1" latinLnBrk="0" hangingPunct="1">
                        <a:defRPr sz="1800" b="1" kern="1200">
                          <a:solidFill>
                            <a:schemeClr val="lt1"/>
                          </a:solidFill>
                          <a:latin typeface="Perpetua"/>
                        </a:defRPr>
                      </a:lvl4pPr>
                      <a:lvl5pPr marL="1828800" algn="l" defTabSz="914400" rtl="0" eaLnBrk="1" latinLnBrk="0" hangingPunct="1">
                        <a:defRPr sz="1800" b="1" kern="1200">
                          <a:solidFill>
                            <a:schemeClr val="lt1"/>
                          </a:solidFill>
                          <a:latin typeface="Perpetua"/>
                        </a:defRPr>
                      </a:lvl5pPr>
                      <a:lvl6pPr marL="2286000" algn="l" defTabSz="914400" rtl="0" eaLnBrk="1" latinLnBrk="0" hangingPunct="1">
                        <a:defRPr sz="1800" b="1" kern="1200">
                          <a:solidFill>
                            <a:schemeClr val="lt1"/>
                          </a:solidFill>
                          <a:latin typeface="Perpetua"/>
                        </a:defRPr>
                      </a:lvl6pPr>
                      <a:lvl7pPr marL="2743200" algn="l" defTabSz="914400" rtl="0" eaLnBrk="1" latinLnBrk="0" hangingPunct="1">
                        <a:defRPr sz="1800" b="1" kern="1200">
                          <a:solidFill>
                            <a:schemeClr val="lt1"/>
                          </a:solidFill>
                          <a:latin typeface="Perpetua"/>
                        </a:defRPr>
                      </a:lvl7pPr>
                      <a:lvl8pPr marL="3200400" algn="l" defTabSz="914400" rtl="0" eaLnBrk="1" latinLnBrk="0" hangingPunct="1">
                        <a:defRPr sz="1800" b="1" kern="1200">
                          <a:solidFill>
                            <a:schemeClr val="lt1"/>
                          </a:solidFill>
                          <a:latin typeface="Perpetua"/>
                        </a:defRPr>
                      </a:lvl8pPr>
                      <a:lvl9pPr marL="3657600" algn="l" defTabSz="914400" rtl="0" eaLnBrk="1" latinLnBrk="0" hangingPunct="1">
                        <a:defRPr sz="1800" b="1" kern="1200">
                          <a:solidFill>
                            <a:schemeClr val="lt1"/>
                          </a:solidFill>
                          <a:latin typeface="Perpetua"/>
                        </a:defRPr>
                      </a:lvl9pPr>
                    </a:lstStyle>
                    <a:p>
                      <a:pPr algn="ctr">
                        <a:lnSpc>
                          <a:spcPts val="1560"/>
                        </a:lnSpc>
                        <a:spcAft>
                          <a:spcPts val="0"/>
                        </a:spcAft>
                      </a:pPr>
                      <a:r>
                        <a:rPr lang="en-US" sz="2000" kern="0">
                          <a:solidFill>
                            <a:srgbClr val="FFFF00"/>
                          </a:solidFill>
                          <a:effectLst/>
                        </a:rPr>
                        <a:t>0</a:t>
                      </a:r>
                      <a:endParaRPr lang="zh-CN" sz="2000" kern="100">
                        <a:solidFill>
                          <a:srgbClr val="FFFF00"/>
                        </a:solidFill>
                        <a:effectLst/>
                        <a:latin typeface="Times New Roman"/>
                        <a:ea typeface="宋体"/>
                      </a:endParaRPr>
                    </a:p>
                  </a:txBody>
                  <a:tcPr marL="44123" marR="44123" marT="17645" marB="1764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Perpetua"/>
                        </a:defRPr>
                      </a:lvl1pPr>
                      <a:lvl2pPr marL="457200" algn="l" defTabSz="914400" rtl="0" eaLnBrk="1" latinLnBrk="0" hangingPunct="1">
                        <a:defRPr sz="1800" kern="1200">
                          <a:solidFill>
                            <a:schemeClr val="dk1"/>
                          </a:solidFill>
                          <a:latin typeface="Perpetua"/>
                        </a:defRPr>
                      </a:lvl2pPr>
                      <a:lvl3pPr marL="914400" algn="l" defTabSz="914400" rtl="0" eaLnBrk="1" latinLnBrk="0" hangingPunct="1">
                        <a:defRPr sz="1800" kern="1200">
                          <a:solidFill>
                            <a:schemeClr val="dk1"/>
                          </a:solidFill>
                          <a:latin typeface="Perpetua"/>
                        </a:defRPr>
                      </a:lvl3pPr>
                      <a:lvl4pPr marL="1371600" algn="l" defTabSz="914400" rtl="0" eaLnBrk="1" latinLnBrk="0" hangingPunct="1">
                        <a:defRPr sz="1800" kern="1200">
                          <a:solidFill>
                            <a:schemeClr val="dk1"/>
                          </a:solidFill>
                          <a:latin typeface="Perpetua"/>
                        </a:defRPr>
                      </a:lvl4pPr>
                      <a:lvl5pPr marL="1828800" algn="l" defTabSz="914400" rtl="0" eaLnBrk="1" latinLnBrk="0" hangingPunct="1">
                        <a:defRPr sz="1800" kern="1200">
                          <a:solidFill>
                            <a:schemeClr val="dk1"/>
                          </a:solidFill>
                          <a:latin typeface="Perpetua"/>
                        </a:defRPr>
                      </a:lvl5pPr>
                      <a:lvl6pPr marL="2286000" algn="l" defTabSz="914400" rtl="0" eaLnBrk="1" latinLnBrk="0" hangingPunct="1">
                        <a:defRPr sz="1800" kern="1200">
                          <a:solidFill>
                            <a:schemeClr val="dk1"/>
                          </a:solidFill>
                          <a:latin typeface="Perpetua"/>
                        </a:defRPr>
                      </a:lvl6pPr>
                      <a:lvl7pPr marL="2743200" algn="l" defTabSz="914400" rtl="0" eaLnBrk="1" latinLnBrk="0" hangingPunct="1">
                        <a:defRPr sz="1800" kern="1200">
                          <a:solidFill>
                            <a:schemeClr val="dk1"/>
                          </a:solidFill>
                          <a:latin typeface="Perpetua"/>
                        </a:defRPr>
                      </a:lvl7pPr>
                      <a:lvl8pPr marL="3200400" algn="l" defTabSz="914400" rtl="0" eaLnBrk="1" latinLnBrk="0" hangingPunct="1">
                        <a:defRPr sz="1800" kern="1200">
                          <a:solidFill>
                            <a:schemeClr val="dk1"/>
                          </a:solidFill>
                          <a:latin typeface="Perpetua"/>
                        </a:defRPr>
                      </a:lvl8pPr>
                      <a:lvl9pPr marL="3657600" algn="l" defTabSz="914400" rtl="0" eaLnBrk="1" latinLnBrk="0" hangingPunct="1">
                        <a:defRPr sz="1800" kern="1200">
                          <a:solidFill>
                            <a:schemeClr val="dk1"/>
                          </a:solidFill>
                          <a:latin typeface="Perpetua"/>
                        </a:defRPr>
                      </a:lvl9pPr>
                    </a:lstStyle>
                    <a:p>
                      <a:pPr algn="ctr">
                        <a:lnSpc>
                          <a:spcPts val="1560"/>
                        </a:lnSpc>
                        <a:spcAft>
                          <a:spcPts val="0"/>
                        </a:spcAft>
                      </a:pPr>
                      <a:r>
                        <a:rPr lang="en-US" sz="2000" kern="0" dirty="0">
                          <a:solidFill>
                            <a:srgbClr val="FFFF00"/>
                          </a:solidFill>
                          <a:effectLst/>
                        </a:rPr>
                        <a:t>1</a:t>
                      </a:r>
                      <a:endParaRPr lang="zh-CN" sz="2000" kern="100" dirty="0">
                        <a:solidFill>
                          <a:srgbClr val="FFFF00"/>
                        </a:solidFill>
                        <a:effectLst/>
                        <a:latin typeface="Times New Roman"/>
                        <a:ea typeface="宋体"/>
                      </a:endParaRPr>
                    </a:p>
                  </a:txBody>
                  <a:tcPr marL="44123" marR="44123" marT="17645" marB="1764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Perpetua"/>
                        </a:defRPr>
                      </a:lvl1pPr>
                      <a:lvl2pPr marL="457200" algn="l" defTabSz="914400" rtl="0" eaLnBrk="1" latinLnBrk="0" hangingPunct="1">
                        <a:defRPr sz="1800" kern="1200">
                          <a:solidFill>
                            <a:schemeClr val="dk1"/>
                          </a:solidFill>
                          <a:latin typeface="Perpetua"/>
                        </a:defRPr>
                      </a:lvl2pPr>
                      <a:lvl3pPr marL="914400" algn="l" defTabSz="914400" rtl="0" eaLnBrk="1" latinLnBrk="0" hangingPunct="1">
                        <a:defRPr sz="1800" kern="1200">
                          <a:solidFill>
                            <a:schemeClr val="dk1"/>
                          </a:solidFill>
                          <a:latin typeface="Perpetua"/>
                        </a:defRPr>
                      </a:lvl3pPr>
                      <a:lvl4pPr marL="1371600" algn="l" defTabSz="914400" rtl="0" eaLnBrk="1" latinLnBrk="0" hangingPunct="1">
                        <a:defRPr sz="1800" kern="1200">
                          <a:solidFill>
                            <a:schemeClr val="dk1"/>
                          </a:solidFill>
                          <a:latin typeface="Perpetua"/>
                        </a:defRPr>
                      </a:lvl4pPr>
                      <a:lvl5pPr marL="1828800" algn="l" defTabSz="914400" rtl="0" eaLnBrk="1" latinLnBrk="0" hangingPunct="1">
                        <a:defRPr sz="1800" kern="1200">
                          <a:solidFill>
                            <a:schemeClr val="dk1"/>
                          </a:solidFill>
                          <a:latin typeface="Perpetua"/>
                        </a:defRPr>
                      </a:lvl5pPr>
                      <a:lvl6pPr marL="2286000" algn="l" defTabSz="914400" rtl="0" eaLnBrk="1" latinLnBrk="0" hangingPunct="1">
                        <a:defRPr sz="1800" kern="1200">
                          <a:solidFill>
                            <a:schemeClr val="dk1"/>
                          </a:solidFill>
                          <a:latin typeface="Perpetua"/>
                        </a:defRPr>
                      </a:lvl6pPr>
                      <a:lvl7pPr marL="2743200" algn="l" defTabSz="914400" rtl="0" eaLnBrk="1" latinLnBrk="0" hangingPunct="1">
                        <a:defRPr sz="1800" kern="1200">
                          <a:solidFill>
                            <a:schemeClr val="dk1"/>
                          </a:solidFill>
                          <a:latin typeface="Perpetua"/>
                        </a:defRPr>
                      </a:lvl7pPr>
                      <a:lvl8pPr marL="3200400" algn="l" defTabSz="914400" rtl="0" eaLnBrk="1" latinLnBrk="0" hangingPunct="1">
                        <a:defRPr sz="1800" kern="1200">
                          <a:solidFill>
                            <a:schemeClr val="dk1"/>
                          </a:solidFill>
                          <a:latin typeface="Perpetua"/>
                        </a:defRPr>
                      </a:lvl8pPr>
                      <a:lvl9pPr marL="3657600" algn="l" defTabSz="914400" rtl="0" eaLnBrk="1" latinLnBrk="0" hangingPunct="1">
                        <a:defRPr sz="1800" kern="1200">
                          <a:solidFill>
                            <a:schemeClr val="dk1"/>
                          </a:solidFill>
                          <a:latin typeface="Perpetua"/>
                        </a:defRPr>
                      </a:lvl9pPr>
                    </a:lstStyle>
                    <a:p>
                      <a:pPr algn="ctr">
                        <a:lnSpc>
                          <a:spcPts val="1560"/>
                        </a:lnSpc>
                        <a:spcAft>
                          <a:spcPts val="0"/>
                        </a:spcAft>
                      </a:pPr>
                      <a:r>
                        <a:rPr lang="en-US" sz="2000" kern="0" dirty="0">
                          <a:solidFill>
                            <a:schemeClr val="bg1"/>
                          </a:solidFill>
                          <a:effectLst/>
                        </a:rPr>
                        <a:t>1</a:t>
                      </a:r>
                      <a:endParaRPr lang="zh-CN" sz="2000" kern="100" dirty="0">
                        <a:solidFill>
                          <a:schemeClr val="bg1"/>
                        </a:solidFill>
                        <a:effectLst/>
                        <a:latin typeface="Times New Roman"/>
                        <a:ea typeface="宋体"/>
                      </a:endParaRPr>
                    </a:p>
                  </a:txBody>
                  <a:tcPr marL="44123" marR="44123" marT="17645" marB="1764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B2D1F">
                        <a:lumMod val="60000"/>
                        <a:lumOff val="40000"/>
                      </a:srgbClr>
                    </a:solidFill>
                  </a:tcPr>
                </a:tc>
                <a:tc>
                  <a:txBody>
                    <a:bodyPr/>
                    <a:lstStyle>
                      <a:lvl1pPr marL="0" algn="l" defTabSz="914400" rtl="0" eaLnBrk="1" latinLnBrk="0" hangingPunct="1">
                        <a:defRPr sz="1800" kern="1200">
                          <a:solidFill>
                            <a:schemeClr val="dk1"/>
                          </a:solidFill>
                          <a:latin typeface="Perpetua"/>
                        </a:defRPr>
                      </a:lvl1pPr>
                      <a:lvl2pPr marL="457200" algn="l" defTabSz="914400" rtl="0" eaLnBrk="1" latinLnBrk="0" hangingPunct="1">
                        <a:defRPr sz="1800" kern="1200">
                          <a:solidFill>
                            <a:schemeClr val="dk1"/>
                          </a:solidFill>
                          <a:latin typeface="Perpetua"/>
                        </a:defRPr>
                      </a:lvl2pPr>
                      <a:lvl3pPr marL="914400" algn="l" defTabSz="914400" rtl="0" eaLnBrk="1" latinLnBrk="0" hangingPunct="1">
                        <a:defRPr sz="1800" kern="1200">
                          <a:solidFill>
                            <a:schemeClr val="dk1"/>
                          </a:solidFill>
                          <a:latin typeface="Perpetua"/>
                        </a:defRPr>
                      </a:lvl3pPr>
                      <a:lvl4pPr marL="1371600" algn="l" defTabSz="914400" rtl="0" eaLnBrk="1" latinLnBrk="0" hangingPunct="1">
                        <a:defRPr sz="1800" kern="1200">
                          <a:solidFill>
                            <a:schemeClr val="dk1"/>
                          </a:solidFill>
                          <a:latin typeface="Perpetua"/>
                        </a:defRPr>
                      </a:lvl4pPr>
                      <a:lvl5pPr marL="1828800" algn="l" defTabSz="914400" rtl="0" eaLnBrk="1" latinLnBrk="0" hangingPunct="1">
                        <a:defRPr sz="1800" kern="1200">
                          <a:solidFill>
                            <a:schemeClr val="dk1"/>
                          </a:solidFill>
                          <a:latin typeface="Perpetua"/>
                        </a:defRPr>
                      </a:lvl5pPr>
                      <a:lvl6pPr marL="2286000" algn="l" defTabSz="914400" rtl="0" eaLnBrk="1" latinLnBrk="0" hangingPunct="1">
                        <a:defRPr sz="1800" kern="1200">
                          <a:solidFill>
                            <a:schemeClr val="dk1"/>
                          </a:solidFill>
                          <a:latin typeface="Perpetua"/>
                        </a:defRPr>
                      </a:lvl6pPr>
                      <a:lvl7pPr marL="2743200" algn="l" defTabSz="914400" rtl="0" eaLnBrk="1" latinLnBrk="0" hangingPunct="1">
                        <a:defRPr sz="1800" kern="1200">
                          <a:solidFill>
                            <a:schemeClr val="dk1"/>
                          </a:solidFill>
                          <a:latin typeface="Perpetua"/>
                        </a:defRPr>
                      </a:lvl7pPr>
                      <a:lvl8pPr marL="3200400" algn="l" defTabSz="914400" rtl="0" eaLnBrk="1" latinLnBrk="0" hangingPunct="1">
                        <a:defRPr sz="1800" kern="1200">
                          <a:solidFill>
                            <a:schemeClr val="dk1"/>
                          </a:solidFill>
                          <a:latin typeface="Perpetua"/>
                        </a:defRPr>
                      </a:lvl8pPr>
                      <a:lvl9pPr marL="3657600" algn="l" defTabSz="914400" rtl="0" eaLnBrk="1" latinLnBrk="0" hangingPunct="1">
                        <a:defRPr sz="1800" kern="1200">
                          <a:solidFill>
                            <a:schemeClr val="dk1"/>
                          </a:solidFill>
                          <a:latin typeface="Perpetua"/>
                        </a:defRPr>
                      </a:lvl9pPr>
                    </a:lstStyle>
                    <a:p>
                      <a:pPr algn="ctr">
                        <a:lnSpc>
                          <a:spcPts val="1560"/>
                        </a:lnSpc>
                        <a:spcAft>
                          <a:spcPts val="0"/>
                        </a:spcAft>
                      </a:pPr>
                      <a:r>
                        <a:rPr lang="en-US" sz="2000" kern="0" dirty="0">
                          <a:solidFill>
                            <a:schemeClr val="bg1"/>
                          </a:solidFill>
                          <a:effectLst/>
                        </a:rPr>
                        <a:t>0</a:t>
                      </a:r>
                      <a:endParaRPr lang="zh-CN" sz="2000" kern="100" dirty="0">
                        <a:solidFill>
                          <a:schemeClr val="bg1"/>
                        </a:solidFill>
                        <a:effectLst/>
                        <a:latin typeface="Times New Roman"/>
                        <a:ea typeface="宋体"/>
                      </a:endParaRPr>
                    </a:p>
                  </a:txBody>
                  <a:tcPr marL="44123" marR="44123" marT="17645" marB="1764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B2D1F">
                        <a:lumMod val="60000"/>
                        <a:lumOff val="40000"/>
                      </a:srgbClr>
                    </a:solidFill>
                  </a:tcPr>
                </a:tc>
                <a:extLst>
                  <a:ext uri="{0D108BD9-81ED-4DB2-BD59-A6C34878D82A}">
                    <a16:rowId xmlns:a16="http://schemas.microsoft.com/office/drawing/2014/main" val="10002"/>
                  </a:ext>
                </a:extLst>
              </a:tr>
              <a:tr h="453390">
                <a:tc>
                  <a:txBody>
                    <a:bodyPr/>
                    <a:lstStyle>
                      <a:lvl1pPr marL="0" algn="l" defTabSz="914400" rtl="0" eaLnBrk="1" latinLnBrk="0" hangingPunct="1">
                        <a:defRPr sz="1800" b="1" kern="1200">
                          <a:solidFill>
                            <a:schemeClr val="lt1"/>
                          </a:solidFill>
                          <a:latin typeface="Perpetua"/>
                        </a:defRPr>
                      </a:lvl1pPr>
                      <a:lvl2pPr marL="457200" algn="l" defTabSz="914400" rtl="0" eaLnBrk="1" latinLnBrk="0" hangingPunct="1">
                        <a:defRPr sz="1800" b="1" kern="1200">
                          <a:solidFill>
                            <a:schemeClr val="lt1"/>
                          </a:solidFill>
                          <a:latin typeface="Perpetua"/>
                        </a:defRPr>
                      </a:lvl2pPr>
                      <a:lvl3pPr marL="914400" algn="l" defTabSz="914400" rtl="0" eaLnBrk="1" latinLnBrk="0" hangingPunct="1">
                        <a:defRPr sz="1800" b="1" kern="1200">
                          <a:solidFill>
                            <a:schemeClr val="lt1"/>
                          </a:solidFill>
                          <a:latin typeface="Perpetua"/>
                        </a:defRPr>
                      </a:lvl3pPr>
                      <a:lvl4pPr marL="1371600" algn="l" defTabSz="914400" rtl="0" eaLnBrk="1" latinLnBrk="0" hangingPunct="1">
                        <a:defRPr sz="1800" b="1" kern="1200">
                          <a:solidFill>
                            <a:schemeClr val="lt1"/>
                          </a:solidFill>
                          <a:latin typeface="Perpetua"/>
                        </a:defRPr>
                      </a:lvl4pPr>
                      <a:lvl5pPr marL="1828800" algn="l" defTabSz="914400" rtl="0" eaLnBrk="1" latinLnBrk="0" hangingPunct="1">
                        <a:defRPr sz="1800" b="1" kern="1200">
                          <a:solidFill>
                            <a:schemeClr val="lt1"/>
                          </a:solidFill>
                          <a:latin typeface="Perpetua"/>
                        </a:defRPr>
                      </a:lvl5pPr>
                      <a:lvl6pPr marL="2286000" algn="l" defTabSz="914400" rtl="0" eaLnBrk="1" latinLnBrk="0" hangingPunct="1">
                        <a:defRPr sz="1800" b="1" kern="1200">
                          <a:solidFill>
                            <a:schemeClr val="lt1"/>
                          </a:solidFill>
                          <a:latin typeface="Perpetua"/>
                        </a:defRPr>
                      </a:lvl6pPr>
                      <a:lvl7pPr marL="2743200" algn="l" defTabSz="914400" rtl="0" eaLnBrk="1" latinLnBrk="0" hangingPunct="1">
                        <a:defRPr sz="1800" b="1" kern="1200">
                          <a:solidFill>
                            <a:schemeClr val="lt1"/>
                          </a:solidFill>
                          <a:latin typeface="Perpetua"/>
                        </a:defRPr>
                      </a:lvl7pPr>
                      <a:lvl8pPr marL="3200400" algn="l" defTabSz="914400" rtl="0" eaLnBrk="1" latinLnBrk="0" hangingPunct="1">
                        <a:defRPr sz="1800" b="1" kern="1200">
                          <a:solidFill>
                            <a:schemeClr val="lt1"/>
                          </a:solidFill>
                          <a:latin typeface="Perpetua"/>
                        </a:defRPr>
                      </a:lvl8pPr>
                      <a:lvl9pPr marL="3657600" algn="l" defTabSz="914400" rtl="0" eaLnBrk="1" latinLnBrk="0" hangingPunct="1">
                        <a:defRPr sz="1800" b="1" kern="1200">
                          <a:solidFill>
                            <a:schemeClr val="lt1"/>
                          </a:solidFill>
                          <a:latin typeface="Perpetua"/>
                        </a:defRPr>
                      </a:lvl9pPr>
                    </a:lstStyle>
                    <a:p>
                      <a:pPr algn="ctr">
                        <a:lnSpc>
                          <a:spcPts val="1560"/>
                        </a:lnSpc>
                        <a:spcAft>
                          <a:spcPts val="0"/>
                        </a:spcAft>
                      </a:pPr>
                      <a:r>
                        <a:rPr lang="en-US" sz="2000" kern="0">
                          <a:solidFill>
                            <a:srgbClr val="FFFF00"/>
                          </a:solidFill>
                          <a:effectLst/>
                        </a:rPr>
                        <a:t>1</a:t>
                      </a:r>
                      <a:endParaRPr lang="zh-CN" sz="2000" kern="100">
                        <a:solidFill>
                          <a:srgbClr val="FFFF00"/>
                        </a:solidFill>
                        <a:effectLst/>
                        <a:latin typeface="Times New Roman"/>
                        <a:ea typeface="宋体"/>
                      </a:endParaRPr>
                    </a:p>
                  </a:txBody>
                  <a:tcPr marL="44123" marR="44123" marT="17645" marB="1764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Perpetua"/>
                        </a:defRPr>
                      </a:lvl1pPr>
                      <a:lvl2pPr marL="457200" algn="l" defTabSz="914400" rtl="0" eaLnBrk="1" latinLnBrk="0" hangingPunct="1">
                        <a:defRPr sz="1800" kern="1200">
                          <a:solidFill>
                            <a:schemeClr val="dk1"/>
                          </a:solidFill>
                          <a:latin typeface="Perpetua"/>
                        </a:defRPr>
                      </a:lvl2pPr>
                      <a:lvl3pPr marL="914400" algn="l" defTabSz="914400" rtl="0" eaLnBrk="1" latinLnBrk="0" hangingPunct="1">
                        <a:defRPr sz="1800" kern="1200">
                          <a:solidFill>
                            <a:schemeClr val="dk1"/>
                          </a:solidFill>
                          <a:latin typeface="Perpetua"/>
                        </a:defRPr>
                      </a:lvl3pPr>
                      <a:lvl4pPr marL="1371600" algn="l" defTabSz="914400" rtl="0" eaLnBrk="1" latinLnBrk="0" hangingPunct="1">
                        <a:defRPr sz="1800" kern="1200">
                          <a:solidFill>
                            <a:schemeClr val="dk1"/>
                          </a:solidFill>
                          <a:latin typeface="Perpetua"/>
                        </a:defRPr>
                      </a:lvl4pPr>
                      <a:lvl5pPr marL="1828800" algn="l" defTabSz="914400" rtl="0" eaLnBrk="1" latinLnBrk="0" hangingPunct="1">
                        <a:defRPr sz="1800" kern="1200">
                          <a:solidFill>
                            <a:schemeClr val="dk1"/>
                          </a:solidFill>
                          <a:latin typeface="Perpetua"/>
                        </a:defRPr>
                      </a:lvl5pPr>
                      <a:lvl6pPr marL="2286000" algn="l" defTabSz="914400" rtl="0" eaLnBrk="1" latinLnBrk="0" hangingPunct="1">
                        <a:defRPr sz="1800" kern="1200">
                          <a:solidFill>
                            <a:schemeClr val="dk1"/>
                          </a:solidFill>
                          <a:latin typeface="Perpetua"/>
                        </a:defRPr>
                      </a:lvl6pPr>
                      <a:lvl7pPr marL="2743200" algn="l" defTabSz="914400" rtl="0" eaLnBrk="1" latinLnBrk="0" hangingPunct="1">
                        <a:defRPr sz="1800" kern="1200">
                          <a:solidFill>
                            <a:schemeClr val="dk1"/>
                          </a:solidFill>
                          <a:latin typeface="Perpetua"/>
                        </a:defRPr>
                      </a:lvl7pPr>
                      <a:lvl8pPr marL="3200400" algn="l" defTabSz="914400" rtl="0" eaLnBrk="1" latinLnBrk="0" hangingPunct="1">
                        <a:defRPr sz="1800" kern="1200">
                          <a:solidFill>
                            <a:schemeClr val="dk1"/>
                          </a:solidFill>
                          <a:latin typeface="Perpetua"/>
                        </a:defRPr>
                      </a:lvl8pPr>
                      <a:lvl9pPr marL="3657600" algn="l" defTabSz="914400" rtl="0" eaLnBrk="1" latinLnBrk="0" hangingPunct="1">
                        <a:defRPr sz="1800" kern="1200">
                          <a:solidFill>
                            <a:schemeClr val="dk1"/>
                          </a:solidFill>
                          <a:latin typeface="Perpetua"/>
                        </a:defRPr>
                      </a:lvl9pPr>
                    </a:lstStyle>
                    <a:p>
                      <a:pPr algn="ctr">
                        <a:lnSpc>
                          <a:spcPts val="1560"/>
                        </a:lnSpc>
                        <a:spcAft>
                          <a:spcPts val="0"/>
                        </a:spcAft>
                      </a:pPr>
                      <a:r>
                        <a:rPr lang="en-US" sz="2000" kern="0" dirty="0">
                          <a:solidFill>
                            <a:srgbClr val="FFFF00"/>
                          </a:solidFill>
                          <a:effectLst/>
                        </a:rPr>
                        <a:t>0</a:t>
                      </a:r>
                      <a:endParaRPr lang="zh-CN" sz="2000" kern="100" dirty="0">
                        <a:solidFill>
                          <a:srgbClr val="FFFF00"/>
                        </a:solidFill>
                        <a:effectLst/>
                        <a:latin typeface="Times New Roman"/>
                        <a:ea typeface="宋体"/>
                      </a:endParaRPr>
                    </a:p>
                  </a:txBody>
                  <a:tcPr marL="44123" marR="44123" marT="17645" marB="1764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Perpetua"/>
                        </a:defRPr>
                      </a:lvl1pPr>
                      <a:lvl2pPr marL="457200" algn="l" defTabSz="914400" rtl="0" eaLnBrk="1" latinLnBrk="0" hangingPunct="1">
                        <a:defRPr sz="1800" kern="1200">
                          <a:solidFill>
                            <a:schemeClr val="dk1"/>
                          </a:solidFill>
                          <a:latin typeface="Perpetua"/>
                        </a:defRPr>
                      </a:lvl2pPr>
                      <a:lvl3pPr marL="914400" algn="l" defTabSz="914400" rtl="0" eaLnBrk="1" latinLnBrk="0" hangingPunct="1">
                        <a:defRPr sz="1800" kern="1200">
                          <a:solidFill>
                            <a:schemeClr val="dk1"/>
                          </a:solidFill>
                          <a:latin typeface="Perpetua"/>
                        </a:defRPr>
                      </a:lvl3pPr>
                      <a:lvl4pPr marL="1371600" algn="l" defTabSz="914400" rtl="0" eaLnBrk="1" latinLnBrk="0" hangingPunct="1">
                        <a:defRPr sz="1800" kern="1200">
                          <a:solidFill>
                            <a:schemeClr val="dk1"/>
                          </a:solidFill>
                          <a:latin typeface="Perpetua"/>
                        </a:defRPr>
                      </a:lvl4pPr>
                      <a:lvl5pPr marL="1828800" algn="l" defTabSz="914400" rtl="0" eaLnBrk="1" latinLnBrk="0" hangingPunct="1">
                        <a:defRPr sz="1800" kern="1200">
                          <a:solidFill>
                            <a:schemeClr val="dk1"/>
                          </a:solidFill>
                          <a:latin typeface="Perpetua"/>
                        </a:defRPr>
                      </a:lvl5pPr>
                      <a:lvl6pPr marL="2286000" algn="l" defTabSz="914400" rtl="0" eaLnBrk="1" latinLnBrk="0" hangingPunct="1">
                        <a:defRPr sz="1800" kern="1200">
                          <a:solidFill>
                            <a:schemeClr val="dk1"/>
                          </a:solidFill>
                          <a:latin typeface="Perpetua"/>
                        </a:defRPr>
                      </a:lvl6pPr>
                      <a:lvl7pPr marL="2743200" algn="l" defTabSz="914400" rtl="0" eaLnBrk="1" latinLnBrk="0" hangingPunct="1">
                        <a:defRPr sz="1800" kern="1200">
                          <a:solidFill>
                            <a:schemeClr val="dk1"/>
                          </a:solidFill>
                          <a:latin typeface="Perpetua"/>
                        </a:defRPr>
                      </a:lvl7pPr>
                      <a:lvl8pPr marL="3200400" algn="l" defTabSz="914400" rtl="0" eaLnBrk="1" latinLnBrk="0" hangingPunct="1">
                        <a:defRPr sz="1800" kern="1200">
                          <a:solidFill>
                            <a:schemeClr val="dk1"/>
                          </a:solidFill>
                          <a:latin typeface="Perpetua"/>
                        </a:defRPr>
                      </a:lvl8pPr>
                      <a:lvl9pPr marL="3657600" algn="l" defTabSz="914400" rtl="0" eaLnBrk="1" latinLnBrk="0" hangingPunct="1">
                        <a:defRPr sz="1800" kern="1200">
                          <a:solidFill>
                            <a:schemeClr val="dk1"/>
                          </a:solidFill>
                          <a:latin typeface="Perpetua"/>
                        </a:defRPr>
                      </a:lvl9pPr>
                    </a:lstStyle>
                    <a:p>
                      <a:pPr algn="ctr">
                        <a:lnSpc>
                          <a:spcPts val="1560"/>
                        </a:lnSpc>
                        <a:spcAft>
                          <a:spcPts val="0"/>
                        </a:spcAft>
                      </a:pPr>
                      <a:r>
                        <a:rPr lang="en-US" sz="2000" kern="0" dirty="0">
                          <a:solidFill>
                            <a:schemeClr val="bg1"/>
                          </a:solidFill>
                          <a:effectLst/>
                        </a:rPr>
                        <a:t>0</a:t>
                      </a:r>
                      <a:endParaRPr lang="zh-CN" sz="2000" kern="100" dirty="0">
                        <a:solidFill>
                          <a:schemeClr val="bg1"/>
                        </a:solidFill>
                        <a:effectLst/>
                        <a:latin typeface="Times New Roman"/>
                        <a:ea typeface="宋体"/>
                      </a:endParaRPr>
                    </a:p>
                  </a:txBody>
                  <a:tcPr marL="44123" marR="44123" marT="17645" marB="1764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B2D1F">
                        <a:lumMod val="60000"/>
                        <a:lumOff val="40000"/>
                      </a:srgbClr>
                    </a:solidFill>
                  </a:tcPr>
                </a:tc>
                <a:tc>
                  <a:txBody>
                    <a:bodyPr/>
                    <a:lstStyle>
                      <a:lvl1pPr marL="0" algn="l" defTabSz="914400" rtl="0" eaLnBrk="1" latinLnBrk="0" hangingPunct="1">
                        <a:defRPr sz="1800" kern="1200">
                          <a:solidFill>
                            <a:schemeClr val="dk1"/>
                          </a:solidFill>
                          <a:latin typeface="Perpetua"/>
                        </a:defRPr>
                      </a:lvl1pPr>
                      <a:lvl2pPr marL="457200" algn="l" defTabSz="914400" rtl="0" eaLnBrk="1" latinLnBrk="0" hangingPunct="1">
                        <a:defRPr sz="1800" kern="1200">
                          <a:solidFill>
                            <a:schemeClr val="dk1"/>
                          </a:solidFill>
                          <a:latin typeface="Perpetua"/>
                        </a:defRPr>
                      </a:lvl2pPr>
                      <a:lvl3pPr marL="914400" algn="l" defTabSz="914400" rtl="0" eaLnBrk="1" latinLnBrk="0" hangingPunct="1">
                        <a:defRPr sz="1800" kern="1200">
                          <a:solidFill>
                            <a:schemeClr val="dk1"/>
                          </a:solidFill>
                          <a:latin typeface="Perpetua"/>
                        </a:defRPr>
                      </a:lvl3pPr>
                      <a:lvl4pPr marL="1371600" algn="l" defTabSz="914400" rtl="0" eaLnBrk="1" latinLnBrk="0" hangingPunct="1">
                        <a:defRPr sz="1800" kern="1200">
                          <a:solidFill>
                            <a:schemeClr val="dk1"/>
                          </a:solidFill>
                          <a:latin typeface="Perpetua"/>
                        </a:defRPr>
                      </a:lvl4pPr>
                      <a:lvl5pPr marL="1828800" algn="l" defTabSz="914400" rtl="0" eaLnBrk="1" latinLnBrk="0" hangingPunct="1">
                        <a:defRPr sz="1800" kern="1200">
                          <a:solidFill>
                            <a:schemeClr val="dk1"/>
                          </a:solidFill>
                          <a:latin typeface="Perpetua"/>
                        </a:defRPr>
                      </a:lvl5pPr>
                      <a:lvl6pPr marL="2286000" algn="l" defTabSz="914400" rtl="0" eaLnBrk="1" latinLnBrk="0" hangingPunct="1">
                        <a:defRPr sz="1800" kern="1200">
                          <a:solidFill>
                            <a:schemeClr val="dk1"/>
                          </a:solidFill>
                          <a:latin typeface="Perpetua"/>
                        </a:defRPr>
                      </a:lvl6pPr>
                      <a:lvl7pPr marL="2743200" algn="l" defTabSz="914400" rtl="0" eaLnBrk="1" latinLnBrk="0" hangingPunct="1">
                        <a:defRPr sz="1800" kern="1200">
                          <a:solidFill>
                            <a:schemeClr val="dk1"/>
                          </a:solidFill>
                          <a:latin typeface="Perpetua"/>
                        </a:defRPr>
                      </a:lvl7pPr>
                      <a:lvl8pPr marL="3200400" algn="l" defTabSz="914400" rtl="0" eaLnBrk="1" latinLnBrk="0" hangingPunct="1">
                        <a:defRPr sz="1800" kern="1200">
                          <a:solidFill>
                            <a:schemeClr val="dk1"/>
                          </a:solidFill>
                          <a:latin typeface="Perpetua"/>
                        </a:defRPr>
                      </a:lvl8pPr>
                      <a:lvl9pPr marL="3657600" algn="l" defTabSz="914400" rtl="0" eaLnBrk="1" latinLnBrk="0" hangingPunct="1">
                        <a:defRPr sz="1800" kern="1200">
                          <a:solidFill>
                            <a:schemeClr val="dk1"/>
                          </a:solidFill>
                          <a:latin typeface="Perpetua"/>
                        </a:defRPr>
                      </a:lvl9pPr>
                    </a:lstStyle>
                    <a:p>
                      <a:pPr algn="ctr">
                        <a:lnSpc>
                          <a:spcPts val="1560"/>
                        </a:lnSpc>
                        <a:spcAft>
                          <a:spcPts val="0"/>
                        </a:spcAft>
                      </a:pPr>
                      <a:r>
                        <a:rPr lang="en-US" sz="2000" kern="0" dirty="0">
                          <a:solidFill>
                            <a:schemeClr val="bg1"/>
                          </a:solidFill>
                          <a:effectLst/>
                        </a:rPr>
                        <a:t>1</a:t>
                      </a:r>
                      <a:endParaRPr lang="zh-CN" sz="2000" kern="100" dirty="0">
                        <a:solidFill>
                          <a:schemeClr val="bg1"/>
                        </a:solidFill>
                        <a:effectLst/>
                        <a:latin typeface="Times New Roman"/>
                        <a:ea typeface="宋体"/>
                      </a:endParaRPr>
                    </a:p>
                  </a:txBody>
                  <a:tcPr marL="44123" marR="44123" marT="17645" marB="1764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B2D1F">
                        <a:lumMod val="60000"/>
                        <a:lumOff val="40000"/>
                      </a:srgbClr>
                    </a:solidFill>
                  </a:tcPr>
                </a:tc>
                <a:extLst>
                  <a:ext uri="{0D108BD9-81ED-4DB2-BD59-A6C34878D82A}">
                    <a16:rowId xmlns:a16="http://schemas.microsoft.com/office/drawing/2014/main" val="10003"/>
                  </a:ext>
                </a:extLst>
              </a:tr>
              <a:tr h="453390">
                <a:tc>
                  <a:txBody>
                    <a:bodyPr/>
                    <a:lstStyle>
                      <a:lvl1pPr marL="0" algn="l" defTabSz="914400" rtl="0" eaLnBrk="1" latinLnBrk="0" hangingPunct="1">
                        <a:defRPr sz="1800" b="1" kern="1200">
                          <a:solidFill>
                            <a:schemeClr val="lt1"/>
                          </a:solidFill>
                          <a:latin typeface="Perpetua"/>
                        </a:defRPr>
                      </a:lvl1pPr>
                      <a:lvl2pPr marL="457200" algn="l" defTabSz="914400" rtl="0" eaLnBrk="1" latinLnBrk="0" hangingPunct="1">
                        <a:defRPr sz="1800" b="1" kern="1200">
                          <a:solidFill>
                            <a:schemeClr val="lt1"/>
                          </a:solidFill>
                          <a:latin typeface="Perpetua"/>
                        </a:defRPr>
                      </a:lvl2pPr>
                      <a:lvl3pPr marL="914400" algn="l" defTabSz="914400" rtl="0" eaLnBrk="1" latinLnBrk="0" hangingPunct="1">
                        <a:defRPr sz="1800" b="1" kern="1200">
                          <a:solidFill>
                            <a:schemeClr val="lt1"/>
                          </a:solidFill>
                          <a:latin typeface="Perpetua"/>
                        </a:defRPr>
                      </a:lvl3pPr>
                      <a:lvl4pPr marL="1371600" algn="l" defTabSz="914400" rtl="0" eaLnBrk="1" latinLnBrk="0" hangingPunct="1">
                        <a:defRPr sz="1800" b="1" kern="1200">
                          <a:solidFill>
                            <a:schemeClr val="lt1"/>
                          </a:solidFill>
                          <a:latin typeface="Perpetua"/>
                        </a:defRPr>
                      </a:lvl4pPr>
                      <a:lvl5pPr marL="1828800" algn="l" defTabSz="914400" rtl="0" eaLnBrk="1" latinLnBrk="0" hangingPunct="1">
                        <a:defRPr sz="1800" b="1" kern="1200">
                          <a:solidFill>
                            <a:schemeClr val="lt1"/>
                          </a:solidFill>
                          <a:latin typeface="Perpetua"/>
                        </a:defRPr>
                      </a:lvl5pPr>
                      <a:lvl6pPr marL="2286000" algn="l" defTabSz="914400" rtl="0" eaLnBrk="1" latinLnBrk="0" hangingPunct="1">
                        <a:defRPr sz="1800" b="1" kern="1200">
                          <a:solidFill>
                            <a:schemeClr val="lt1"/>
                          </a:solidFill>
                          <a:latin typeface="Perpetua"/>
                        </a:defRPr>
                      </a:lvl6pPr>
                      <a:lvl7pPr marL="2743200" algn="l" defTabSz="914400" rtl="0" eaLnBrk="1" latinLnBrk="0" hangingPunct="1">
                        <a:defRPr sz="1800" b="1" kern="1200">
                          <a:solidFill>
                            <a:schemeClr val="lt1"/>
                          </a:solidFill>
                          <a:latin typeface="Perpetua"/>
                        </a:defRPr>
                      </a:lvl7pPr>
                      <a:lvl8pPr marL="3200400" algn="l" defTabSz="914400" rtl="0" eaLnBrk="1" latinLnBrk="0" hangingPunct="1">
                        <a:defRPr sz="1800" b="1" kern="1200">
                          <a:solidFill>
                            <a:schemeClr val="lt1"/>
                          </a:solidFill>
                          <a:latin typeface="Perpetua"/>
                        </a:defRPr>
                      </a:lvl8pPr>
                      <a:lvl9pPr marL="3657600" algn="l" defTabSz="914400" rtl="0" eaLnBrk="1" latinLnBrk="0" hangingPunct="1">
                        <a:defRPr sz="1800" b="1" kern="1200">
                          <a:solidFill>
                            <a:schemeClr val="lt1"/>
                          </a:solidFill>
                          <a:latin typeface="Perpetua"/>
                        </a:defRPr>
                      </a:lvl9pPr>
                    </a:lstStyle>
                    <a:p>
                      <a:pPr algn="ctr">
                        <a:lnSpc>
                          <a:spcPts val="1560"/>
                        </a:lnSpc>
                        <a:spcAft>
                          <a:spcPts val="0"/>
                        </a:spcAft>
                      </a:pPr>
                      <a:r>
                        <a:rPr lang="en-US" sz="2000" kern="0">
                          <a:solidFill>
                            <a:srgbClr val="FFFF00"/>
                          </a:solidFill>
                          <a:effectLst/>
                        </a:rPr>
                        <a:t>1</a:t>
                      </a:r>
                      <a:endParaRPr lang="zh-CN" sz="2000" kern="100">
                        <a:solidFill>
                          <a:srgbClr val="FFFF00"/>
                        </a:solidFill>
                        <a:effectLst/>
                        <a:latin typeface="Times New Roman"/>
                        <a:ea typeface="宋体"/>
                      </a:endParaRPr>
                    </a:p>
                  </a:txBody>
                  <a:tcPr marL="44123" marR="44123" marT="17645" marB="1764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Perpetua"/>
                        </a:defRPr>
                      </a:lvl1pPr>
                      <a:lvl2pPr marL="457200" algn="l" defTabSz="914400" rtl="0" eaLnBrk="1" latinLnBrk="0" hangingPunct="1">
                        <a:defRPr sz="1800" kern="1200">
                          <a:solidFill>
                            <a:schemeClr val="dk1"/>
                          </a:solidFill>
                          <a:latin typeface="Perpetua"/>
                        </a:defRPr>
                      </a:lvl2pPr>
                      <a:lvl3pPr marL="914400" algn="l" defTabSz="914400" rtl="0" eaLnBrk="1" latinLnBrk="0" hangingPunct="1">
                        <a:defRPr sz="1800" kern="1200">
                          <a:solidFill>
                            <a:schemeClr val="dk1"/>
                          </a:solidFill>
                          <a:latin typeface="Perpetua"/>
                        </a:defRPr>
                      </a:lvl3pPr>
                      <a:lvl4pPr marL="1371600" algn="l" defTabSz="914400" rtl="0" eaLnBrk="1" latinLnBrk="0" hangingPunct="1">
                        <a:defRPr sz="1800" kern="1200">
                          <a:solidFill>
                            <a:schemeClr val="dk1"/>
                          </a:solidFill>
                          <a:latin typeface="Perpetua"/>
                        </a:defRPr>
                      </a:lvl4pPr>
                      <a:lvl5pPr marL="1828800" algn="l" defTabSz="914400" rtl="0" eaLnBrk="1" latinLnBrk="0" hangingPunct="1">
                        <a:defRPr sz="1800" kern="1200">
                          <a:solidFill>
                            <a:schemeClr val="dk1"/>
                          </a:solidFill>
                          <a:latin typeface="Perpetua"/>
                        </a:defRPr>
                      </a:lvl5pPr>
                      <a:lvl6pPr marL="2286000" algn="l" defTabSz="914400" rtl="0" eaLnBrk="1" latinLnBrk="0" hangingPunct="1">
                        <a:defRPr sz="1800" kern="1200">
                          <a:solidFill>
                            <a:schemeClr val="dk1"/>
                          </a:solidFill>
                          <a:latin typeface="Perpetua"/>
                        </a:defRPr>
                      </a:lvl6pPr>
                      <a:lvl7pPr marL="2743200" algn="l" defTabSz="914400" rtl="0" eaLnBrk="1" latinLnBrk="0" hangingPunct="1">
                        <a:defRPr sz="1800" kern="1200">
                          <a:solidFill>
                            <a:schemeClr val="dk1"/>
                          </a:solidFill>
                          <a:latin typeface="Perpetua"/>
                        </a:defRPr>
                      </a:lvl7pPr>
                      <a:lvl8pPr marL="3200400" algn="l" defTabSz="914400" rtl="0" eaLnBrk="1" latinLnBrk="0" hangingPunct="1">
                        <a:defRPr sz="1800" kern="1200">
                          <a:solidFill>
                            <a:schemeClr val="dk1"/>
                          </a:solidFill>
                          <a:latin typeface="Perpetua"/>
                        </a:defRPr>
                      </a:lvl8pPr>
                      <a:lvl9pPr marL="3657600" algn="l" defTabSz="914400" rtl="0" eaLnBrk="1" latinLnBrk="0" hangingPunct="1">
                        <a:defRPr sz="1800" kern="1200">
                          <a:solidFill>
                            <a:schemeClr val="dk1"/>
                          </a:solidFill>
                          <a:latin typeface="Perpetua"/>
                        </a:defRPr>
                      </a:lvl9pPr>
                    </a:lstStyle>
                    <a:p>
                      <a:pPr algn="ctr">
                        <a:lnSpc>
                          <a:spcPts val="1560"/>
                        </a:lnSpc>
                        <a:spcAft>
                          <a:spcPts val="0"/>
                        </a:spcAft>
                      </a:pPr>
                      <a:r>
                        <a:rPr lang="en-US" sz="2000" kern="0" dirty="0">
                          <a:solidFill>
                            <a:srgbClr val="FFFF00"/>
                          </a:solidFill>
                          <a:effectLst/>
                        </a:rPr>
                        <a:t>1</a:t>
                      </a:r>
                      <a:endParaRPr lang="zh-CN" sz="2000" kern="100" dirty="0">
                        <a:solidFill>
                          <a:srgbClr val="FFFF00"/>
                        </a:solidFill>
                        <a:effectLst/>
                        <a:latin typeface="Times New Roman"/>
                        <a:ea typeface="宋体"/>
                      </a:endParaRPr>
                    </a:p>
                  </a:txBody>
                  <a:tcPr marL="44123" marR="44123" marT="17645" marB="1764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gridSpan="2">
                  <a:txBody>
                    <a:bodyPr/>
                    <a:lstStyle>
                      <a:lvl1pPr marL="0" algn="l" defTabSz="914400" rtl="0" eaLnBrk="1" latinLnBrk="0" hangingPunct="1">
                        <a:defRPr sz="1800" kern="1200">
                          <a:solidFill>
                            <a:schemeClr val="dk1"/>
                          </a:solidFill>
                          <a:latin typeface="Perpetua"/>
                        </a:defRPr>
                      </a:lvl1pPr>
                      <a:lvl2pPr marL="457200" algn="l" defTabSz="914400" rtl="0" eaLnBrk="1" latinLnBrk="0" hangingPunct="1">
                        <a:defRPr sz="1800" kern="1200">
                          <a:solidFill>
                            <a:schemeClr val="dk1"/>
                          </a:solidFill>
                          <a:latin typeface="Perpetua"/>
                        </a:defRPr>
                      </a:lvl2pPr>
                      <a:lvl3pPr marL="914400" algn="l" defTabSz="914400" rtl="0" eaLnBrk="1" latinLnBrk="0" hangingPunct="1">
                        <a:defRPr sz="1800" kern="1200">
                          <a:solidFill>
                            <a:schemeClr val="dk1"/>
                          </a:solidFill>
                          <a:latin typeface="Perpetua"/>
                        </a:defRPr>
                      </a:lvl3pPr>
                      <a:lvl4pPr marL="1371600" algn="l" defTabSz="914400" rtl="0" eaLnBrk="1" latinLnBrk="0" hangingPunct="1">
                        <a:defRPr sz="1800" kern="1200">
                          <a:solidFill>
                            <a:schemeClr val="dk1"/>
                          </a:solidFill>
                          <a:latin typeface="Perpetua"/>
                        </a:defRPr>
                      </a:lvl4pPr>
                      <a:lvl5pPr marL="1828800" algn="l" defTabSz="914400" rtl="0" eaLnBrk="1" latinLnBrk="0" hangingPunct="1">
                        <a:defRPr sz="1800" kern="1200">
                          <a:solidFill>
                            <a:schemeClr val="dk1"/>
                          </a:solidFill>
                          <a:latin typeface="Perpetua"/>
                        </a:defRPr>
                      </a:lvl5pPr>
                      <a:lvl6pPr marL="2286000" algn="l" defTabSz="914400" rtl="0" eaLnBrk="1" latinLnBrk="0" hangingPunct="1">
                        <a:defRPr sz="1800" kern="1200">
                          <a:solidFill>
                            <a:schemeClr val="dk1"/>
                          </a:solidFill>
                          <a:latin typeface="Perpetua"/>
                        </a:defRPr>
                      </a:lvl6pPr>
                      <a:lvl7pPr marL="2743200" algn="l" defTabSz="914400" rtl="0" eaLnBrk="1" latinLnBrk="0" hangingPunct="1">
                        <a:defRPr sz="1800" kern="1200">
                          <a:solidFill>
                            <a:schemeClr val="dk1"/>
                          </a:solidFill>
                          <a:latin typeface="Perpetua"/>
                        </a:defRPr>
                      </a:lvl7pPr>
                      <a:lvl8pPr marL="3200400" algn="l" defTabSz="914400" rtl="0" eaLnBrk="1" latinLnBrk="0" hangingPunct="1">
                        <a:defRPr sz="1800" kern="1200">
                          <a:solidFill>
                            <a:schemeClr val="dk1"/>
                          </a:solidFill>
                          <a:latin typeface="Perpetua"/>
                        </a:defRPr>
                      </a:lvl8pPr>
                      <a:lvl9pPr marL="3657600" algn="l" defTabSz="914400" rtl="0" eaLnBrk="1" latinLnBrk="0" hangingPunct="1">
                        <a:defRPr sz="1800" kern="1200">
                          <a:solidFill>
                            <a:schemeClr val="dk1"/>
                          </a:solidFill>
                          <a:latin typeface="Perpetua"/>
                        </a:defRPr>
                      </a:lvl9pPr>
                    </a:lstStyle>
                    <a:p>
                      <a:pPr algn="ctr">
                        <a:lnSpc>
                          <a:spcPts val="1560"/>
                        </a:lnSpc>
                        <a:spcAft>
                          <a:spcPts val="0"/>
                        </a:spcAft>
                      </a:pPr>
                      <a:r>
                        <a:rPr lang="zh-CN" altLang="en-US" sz="2000" kern="100" dirty="0">
                          <a:solidFill>
                            <a:schemeClr val="bg1"/>
                          </a:solidFill>
                          <a:effectLst/>
                          <a:latin typeface="Times New Roman"/>
                          <a:ea typeface="宋体"/>
                        </a:rPr>
                        <a:t>保持</a:t>
                      </a:r>
                      <a:endParaRPr lang="zh-CN" sz="2000" kern="100" dirty="0">
                        <a:solidFill>
                          <a:schemeClr val="bg1"/>
                        </a:solidFill>
                        <a:effectLst/>
                        <a:latin typeface="Times New Roman"/>
                        <a:ea typeface="宋体"/>
                      </a:endParaRPr>
                    </a:p>
                  </a:txBody>
                  <a:tcPr marL="44123" marR="44123" marT="17645" marB="1764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B2D1F">
                        <a:lumMod val="60000"/>
                        <a:lumOff val="40000"/>
                      </a:srgbClr>
                    </a:solidFill>
                  </a:tcPr>
                </a:tc>
                <a:tc hMerge="1">
                  <a:txBody>
                    <a:bodyPr/>
                    <a:lstStyle/>
                    <a:p>
                      <a:endParaRPr lang="zh-CN" altLang="en-US"/>
                    </a:p>
                  </a:txBody>
                  <a:tcPr/>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9393936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719071"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基本存储元件</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门控</a:t>
              </a:r>
              <a:r>
                <a:rPr lang="en-US" altLang="zh-CN" sz="2800" dirty="0">
                  <a:solidFill>
                    <a:schemeClr val="tx1">
                      <a:lumMod val="85000"/>
                      <a:lumOff val="15000"/>
                    </a:schemeClr>
                  </a:solidFill>
                </a:rPr>
                <a:t>D</a:t>
              </a:r>
              <a:r>
                <a:rPr lang="zh-CN" altLang="en-US" sz="2800" dirty="0">
                  <a:solidFill>
                    <a:schemeClr val="tx1">
                      <a:lumMod val="85000"/>
                      <a:lumOff val="15000"/>
                    </a:schemeClr>
                  </a:solidFill>
                </a:rPr>
                <a:t>锁存器</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1124211" y="2274119"/>
            <a:ext cx="6202712" cy="1514774"/>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控制</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何时置位、何时复位</a:t>
            </a:r>
          </a:p>
          <a:p>
            <a:pPr marL="800100" lvl="2" indent="-342900">
              <a:lnSpc>
                <a:spcPct val="150000"/>
              </a:lnSpc>
              <a:buFont typeface="Arial" panose="020B0604020202020204" pitchFamily="34" charset="0"/>
              <a:buChar char="•"/>
            </a:pPr>
            <a:r>
              <a:rPr lang="en-US" altLang="zh-CN" sz="2000" dirty="0">
                <a:solidFill>
                  <a:schemeClr val="tx1">
                    <a:lumMod val="85000"/>
                    <a:lumOff val="15000"/>
                  </a:schemeClr>
                </a:solidFill>
              </a:rPr>
              <a:t>S</a:t>
            </a:r>
            <a:r>
              <a:rPr lang="zh-CN" altLang="en-US" sz="2000" dirty="0">
                <a:solidFill>
                  <a:schemeClr val="tx1">
                    <a:lumMod val="85000"/>
                    <a:lumOff val="15000"/>
                  </a:schemeClr>
                </a:solidFill>
              </a:rPr>
              <a:t>和</a:t>
            </a:r>
            <a:r>
              <a:rPr lang="en-US" altLang="zh-CN" sz="2000" dirty="0">
                <a:solidFill>
                  <a:schemeClr val="tx1">
                    <a:lumMod val="85000"/>
                    <a:lumOff val="15000"/>
                  </a:schemeClr>
                </a:solidFill>
              </a:rPr>
              <a:t>R</a:t>
            </a:r>
            <a:r>
              <a:rPr lang="zh-CN" altLang="en-US" sz="2000" dirty="0">
                <a:solidFill>
                  <a:schemeClr val="tx1">
                    <a:lumMod val="85000"/>
                    <a:lumOff val="15000"/>
                  </a:schemeClr>
                </a:solidFill>
              </a:rPr>
              <a:t>不同时为</a:t>
            </a:r>
            <a:r>
              <a:rPr lang="en-US" altLang="zh-CN" sz="2000" dirty="0">
                <a:solidFill>
                  <a:schemeClr val="tx1">
                    <a:lumMod val="85000"/>
                    <a:lumOff val="15000"/>
                  </a:schemeClr>
                </a:solidFill>
              </a:rPr>
              <a:t>0</a:t>
            </a:r>
          </a:p>
        </p:txBody>
      </p:sp>
    </p:spTree>
    <p:custDataLst>
      <p:tags r:id="rId1"/>
    </p:custDataLst>
    <p:extLst>
      <p:ext uri="{BB962C8B-B14F-4D97-AF65-F5344CB8AC3E}">
        <p14:creationId xmlns:p14="http://schemas.microsoft.com/office/powerpoint/2010/main" val="10774429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719071"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基本存储元件</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门控</a:t>
              </a:r>
              <a:r>
                <a:rPr lang="en-US" altLang="zh-CN" sz="2800" dirty="0">
                  <a:solidFill>
                    <a:schemeClr val="tx1">
                      <a:lumMod val="85000"/>
                      <a:lumOff val="15000"/>
                    </a:schemeClr>
                  </a:solidFill>
                </a:rPr>
                <a:t>D</a:t>
              </a:r>
              <a:r>
                <a:rPr lang="zh-CN" altLang="en-US" sz="2800" dirty="0">
                  <a:solidFill>
                    <a:schemeClr val="tx1">
                      <a:lumMod val="85000"/>
                      <a:lumOff val="15000"/>
                    </a:schemeClr>
                  </a:solidFill>
                </a:rPr>
                <a:t>锁存器</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1124211" y="2274119"/>
            <a:ext cx="6202712" cy="4928978"/>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控制</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何时置位、何时复位</a:t>
            </a:r>
          </a:p>
          <a:p>
            <a:pPr marL="800100" lvl="2" indent="-342900">
              <a:lnSpc>
                <a:spcPct val="150000"/>
              </a:lnSpc>
              <a:buFont typeface="Arial" panose="020B0604020202020204" pitchFamily="34" charset="0"/>
              <a:buChar char="•"/>
            </a:pPr>
            <a:r>
              <a:rPr lang="en-US" altLang="zh-CN" sz="2000" dirty="0">
                <a:solidFill>
                  <a:schemeClr val="tx1">
                    <a:lumMod val="85000"/>
                    <a:lumOff val="15000"/>
                  </a:schemeClr>
                </a:solidFill>
              </a:rPr>
              <a:t>S</a:t>
            </a:r>
            <a:r>
              <a:rPr lang="zh-CN" altLang="en-US" sz="2000" dirty="0">
                <a:solidFill>
                  <a:schemeClr val="tx1">
                    <a:lumMod val="85000"/>
                    <a:lumOff val="15000"/>
                  </a:schemeClr>
                </a:solidFill>
              </a:rPr>
              <a:t>和</a:t>
            </a:r>
            <a:r>
              <a:rPr lang="en-US" altLang="zh-CN" sz="2000" dirty="0">
                <a:solidFill>
                  <a:schemeClr val="tx1">
                    <a:lumMod val="85000"/>
                    <a:lumOff val="15000"/>
                  </a:schemeClr>
                </a:solidFill>
              </a:rPr>
              <a:t>R</a:t>
            </a:r>
            <a:r>
              <a:rPr lang="zh-CN" altLang="en-US" sz="2000" dirty="0">
                <a:solidFill>
                  <a:schemeClr val="tx1">
                    <a:lumMod val="85000"/>
                    <a:lumOff val="15000"/>
                  </a:schemeClr>
                </a:solidFill>
              </a:rPr>
              <a:t>不同时为</a:t>
            </a:r>
            <a:r>
              <a:rPr lang="en-US" altLang="zh-CN" sz="2000" dirty="0">
                <a:solidFill>
                  <a:schemeClr val="tx1">
                    <a:lumMod val="85000"/>
                    <a:lumOff val="15000"/>
                  </a:schemeClr>
                </a:solidFill>
              </a:rPr>
              <a:t>0</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两个输入</a:t>
            </a:r>
            <a:r>
              <a:rPr lang="en-US" altLang="zh-CN" sz="2400" dirty="0">
                <a:solidFill>
                  <a:schemeClr val="tx1">
                    <a:lumMod val="85000"/>
                    <a:lumOff val="15000"/>
                  </a:schemeClr>
                </a:solidFill>
              </a:rPr>
              <a:t>: D (data) </a:t>
            </a:r>
            <a:r>
              <a:rPr lang="zh-CN" altLang="en-US" sz="2400" dirty="0">
                <a:solidFill>
                  <a:schemeClr val="tx1">
                    <a:lumMod val="85000"/>
                    <a:lumOff val="15000"/>
                  </a:schemeClr>
                </a:solidFill>
              </a:rPr>
              <a:t>和 </a:t>
            </a:r>
            <a:r>
              <a:rPr lang="en-US" altLang="zh-CN" sz="2400" dirty="0">
                <a:solidFill>
                  <a:schemeClr val="tx1">
                    <a:lumMod val="85000"/>
                    <a:lumOff val="15000"/>
                  </a:schemeClr>
                </a:solidFill>
              </a:rPr>
              <a:t>WE (write enable)</a:t>
            </a:r>
          </a:p>
          <a:p>
            <a:pPr marL="800100" lvl="2" indent="-342900">
              <a:lnSpc>
                <a:spcPct val="150000"/>
              </a:lnSpc>
              <a:buFont typeface="Arial" panose="020B0604020202020204" pitchFamily="34" charset="0"/>
              <a:buChar char="•"/>
            </a:pPr>
            <a:r>
              <a:rPr lang="en-US" altLang="zh-CN" sz="2000" dirty="0">
                <a:solidFill>
                  <a:schemeClr val="tx1">
                    <a:lumMod val="85000"/>
                    <a:lumOff val="15000"/>
                  </a:schemeClr>
                </a:solidFill>
              </a:rPr>
              <a:t>WE = 1</a:t>
            </a:r>
            <a:r>
              <a:rPr lang="zh-CN" altLang="en-US" sz="2000" dirty="0">
                <a:solidFill>
                  <a:schemeClr val="tx1">
                    <a:lumMod val="85000"/>
                    <a:lumOff val="15000"/>
                  </a:schemeClr>
                </a:solidFill>
              </a:rPr>
              <a:t>，输出 </a:t>
            </a:r>
            <a:r>
              <a:rPr lang="en-US" altLang="zh-CN" sz="2000" dirty="0">
                <a:solidFill>
                  <a:schemeClr val="tx1">
                    <a:lumMod val="85000"/>
                    <a:lumOff val="15000"/>
                  </a:schemeClr>
                </a:solidFill>
              </a:rPr>
              <a:t>= D</a:t>
            </a:r>
          </a:p>
          <a:p>
            <a:pPr marL="1257300" lvl="3" indent="-342900">
              <a:lnSpc>
                <a:spcPct val="150000"/>
              </a:lnSpc>
              <a:buFont typeface="Arial" panose="020B0604020202020204" pitchFamily="34" charset="0"/>
              <a:buChar char="•"/>
            </a:pPr>
            <a:r>
              <a:rPr lang="en-US" altLang="zh-CN" sz="2000" dirty="0">
                <a:solidFill>
                  <a:schemeClr val="tx1">
                    <a:lumMod val="85000"/>
                    <a:lumOff val="15000"/>
                  </a:schemeClr>
                </a:solidFill>
              </a:rPr>
              <a:t>S = NOT(D), R = D</a:t>
            </a:r>
          </a:p>
          <a:p>
            <a:pPr marL="800100" lvl="2" indent="-342900">
              <a:lnSpc>
                <a:spcPct val="150000"/>
              </a:lnSpc>
              <a:buFont typeface="Arial" panose="020B0604020202020204" pitchFamily="34" charset="0"/>
              <a:buChar char="•"/>
            </a:pPr>
            <a:r>
              <a:rPr lang="en-US" altLang="zh-CN" sz="2000" dirty="0">
                <a:solidFill>
                  <a:schemeClr val="tx1">
                    <a:lumMod val="85000"/>
                    <a:lumOff val="15000"/>
                  </a:schemeClr>
                </a:solidFill>
              </a:rPr>
              <a:t>WE = 0</a:t>
            </a:r>
            <a:r>
              <a:rPr lang="zh-CN" altLang="en-US" sz="2000" dirty="0">
                <a:solidFill>
                  <a:schemeClr val="tx1">
                    <a:lumMod val="85000"/>
                    <a:lumOff val="15000"/>
                  </a:schemeClr>
                </a:solidFill>
              </a:rPr>
              <a:t>，存储</a:t>
            </a:r>
            <a:r>
              <a:rPr lang="en-US" altLang="zh-CN" sz="2000" dirty="0">
                <a:solidFill>
                  <a:schemeClr val="tx1">
                    <a:lumMod val="85000"/>
                    <a:lumOff val="15000"/>
                  </a:schemeClr>
                </a:solidFill>
              </a:rPr>
              <a:t>D</a:t>
            </a:r>
            <a:r>
              <a:rPr lang="zh-CN" altLang="en-US" sz="2000" dirty="0">
                <a:solidFill>
                  <a:schemeClr val="tx1">
                    <a:lumMod val="85000"/>
                    <a:lumOff val="15000"/>
                  </a:schemeClr>
                </a:solidFill>
              </a:rPr>
              <a:t>的值</a:t>
            </a:r>
          </a:p>
          <a:p>
            <a:pPr marL="1257300" lvl="3" indent="-342900">
              <a:lnSpc>
                <a:spcPct val="150000"/>
              </a:lnSpc>
              <a:buFont typeface="Arial" panose="020B0604020202020204" pitchFamily="34" charset="0"/>
              <a:buChar char="•"/>
            </a:pPr>
            <a:r>
              <a:rPr lang="en-US" altLang="zh-CN" sz="2000" dirty="0">
                <a:solidFill>
                  <a:schemeClr val="tx1">
                    <a:lumMod val="85000"/>
                    <a:lumOff val="15000"/>
                  </a:schemeClr>
                </a:solidFill>
              </a:rPr>
              <a:t>S = R = 1</a:t>
            </a:r>
          </a:p>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a:p>
            <a:pPr marL="342900" lvl="1" indent="-342900">
              <a:lnSpc>
                <a:spcPct val="150000"/>
              </a:lnSpc>
              <a:buFont typeface="Arial" panose="020B0604020202020204" pitchFamily="34" charset="0"/>
              <a:buChar char="•"/>
            </a:pPr>
            <a:endParaRPr lang="en-US" altLang="zh-CN" sz="2000" dirty="0">
              <a:solidFill>
                <a:schemeClr val="tx1">
                  <a:lumMod val="85000"/>
                  <a:lumOff val="15000"/>
                </a:schemeClr>
              </a:solidFill>
            </a:endParaRPr>
          </a:p>
        </p:txBody>
      </p:sp>
      <p:pic>
        <p:nvPicPr>
          <p:cNvPr id="2" name="图片 1">
            <a:extLst>
              <a:ext uri="{FF2B5EF4-FFF2-40B4-BE49-F238E27FC236}">
                <a16:creationId xmlns:a16="http://schemas.microsoft.com/office/drawing/2014/main" id="{5D452F4F-D90E-E86C-17DA-A8799E79499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70736" y="3022856"/>
            <a:ext cx="4075113"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8958354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593033"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基本存储元件</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寄存器</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960088" y="2142317"/>
            <a:ext cx="6202712" cy="1688411"/>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将多位数据存储于一个独立单元的结构</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使用一组门控</a:t>
            </a:r>
            <a:r>
              <a:rPr lang="en-US" altLang="zh-CN" sz="2400" dirty="0">
                <a:solidFill>
                  <a:schemeClr val="tx1">
                    <a:lumMod val="85000"/>
                    <a:lumOff val="15000"/>
                  </a:schemeClr>
                </a:solidFill>
              </a:rPr>
              <a:t>D</a:t>
            </a:r>
            <a:r>
              <a:rPr lang="zh-CN" altLang="en-US" sz="2400" dirty="0">
                <a:solidFill>
                  <a:schemeClr val="tx1">
                    <a:lumMod val="85000"/>
                    <a:lumOff val="15000"/>
                  </a:schemeClr>
                </a:solidFill>
              </a:rPr>
              <a:t>锁存器，</a:t>
            </a:r>
            <a:r>
              <a:rPr lang="en-US" altLang="zh-CN" sz="2400" dirty="0">
                <a:solidFill>
                  <a:srgbClr val="B88F4D"/>
                </a:solidFill>
              </a:rPr>
              <a:t>WE</a:t>
            </a:r>
            <a:r>
              <a:rPr lang="zh-CN" altLang="en-US" sz="2400" dirty="0">
                <a:solidFill>
                  <a:srgbClr val="B88F4D"/>
                </a:solidFill>
              </a:rPr>
              <a:t>共享</a:t>
            </a:r>
          </a:p>
          <a:p>
            <a:pPr marL="285750" lvl="1" indent="-285750">
              <a:lnSpc>
                <a:spcPct val="150000"/>
              </a:lnSpc>
              <a:buFont typeface="Wingdings" pitchFamily="2" charset="2"/>
              <a:buChar char="Ø"/>
            </a:pPr>
            <a:r>
              <a:rPr lang="en-US" altLang="zh-CN" sz="2400" dirty="0">
                <a:solidFill>
                  <a:schemeClr val="tx1">
                    <a:lumMod val="85000"/>
                    <a:lumOff val="15000"/>
                  </a:schemeClr>
                </a:solidFill>
              </a:rPr>
              <a:t>WE=1, n</a:t>
            </a:r>
            <a:r>
              <a:rPr lang="zh-CN" altLang="en-US" sz="2400" dirty="0">
                <a:solidFill>
                  <a:schemeClr val="tx1">
                    <a:lumMod val="85000"/>
                    <a:lumOff val="15000"/>
                  </a:schemeClr>
                </a:solidFill>
              </a:rPr>
              <a:t>位</a:t>
            </a:r>
            <a:r>
              <a:rPr lang="en-US" altLang="zh-CN" sz="2400" dirty="0">
                <a:solidFill>
                  <a:schemeClr val="tx1">
                    <a:lumMod val="85000"/>
                    <a:lumOff val="15000"/>
                  </a:schemeClr>
                </a:solidFill>
              </a:rPr>
              <a:t>D</a:t>
            </a:r>
            <a:r>
              <a:rPr lang="zh-CN" altLang="en-US" sz="2400" dirty="0">
                <a:solidFill>
                  <a:schemeClr val="tx1">
                    <a:lumMod val="85000"/>
                    <a:lumOff val="15000"/>
                  </a:schemeClr>
                </a:solidFill>
              </a:rPr>
              <a:t>的值被写入寄存器</a:t>
            </a:r>
            <a:endParaRPr lang="en-US" altLang="zh-CN" sz="2000" dirty="0">
              <a:solidFill>
                <a:schemeClr val="tx1">
                  <a:lumMod val="85000"/>
                  <a:lumOff val="15000"/>
                </a:schemeClr>
              </a:solidFill>
            </a:endParaRPr>
          </a:p>
        </p:txBody>
      </p:sp>
      <p:pic>
        <p:nvPicPr>
          <p:cNvPr id="5" name="图片 1">
            <a:extLst>
              <a:ext uri="{FF2B5EF4-FFF2-40B4-BE49-F238E27FC236}">
                <a16:creationId xmlns:a16="http://schemas.microsoft.com/office/drawing/2014/main" id="{0F3E7146-1C14-8359-7AE1-138462E1D86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48695" y="3739662"/>
            <a:ext cx="6248030" cy="2873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40673140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420548"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组合逻辑</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寄存器</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995256" y="2220360"/>
            <a:ext cx="8582497" cy="1604991"/>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既能处理信息，也能存储信息</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不只根据现在的输入，而且基于之前发生的事做判定</a:t>
            </a:r>
          </a:p>
          <a:p>
            <a:pPr marL="285750" lvl="1" indent="-285750">
              <a:lnSpc>
                <a:spcPct val="150000"/>
              </a:lnSpc>
              <a:buFont typeface="Wingdings" pitchFamily="2" charset="2"/>
              <a:buChar char="Ø"/>
            </a:pPr>
            <a:endParaRPr lang="en-US" altLang="zh-CN" sz="2000" dirty="0">
              <a:solidFill>
                <a:schemeClr val="tx1">
                  <a:lumMod val="85000"/>
                  <a:lumOff val="15000"/>
                </a:schemeClr>
              </a:solidFill>
            </a:endParaRPr>
          </a:p>
        </p:txBody>
      </p:sp>
      <p:pic>
        <p:nvPicPr>
          <p:cNvPr id="2" name="图片 1">
            <a:extLst>
              <a:ext uri="{FF2B5EF4-FFF2-40B4-BE49-F238E27FC236}">
                <a16:creationId xmlns:a16="http://schemas.microsoft.com/office/drawing/2014/main" id="{3D8CDD7B-0DF6-CEC7-A76A-49BFEA7EF146}"/>
              </a:ext>
            </a:extLst>
          </p:cNvPr>
          <p:cNvPicPr>
            <a:picLocks noChangeAspect="1"/>
          </p:cNvPicPr>
          <p:nvPr/>
        </p:nvPicPr>
        <p:blipFill>
          <a:blip r:embed="rId5"/>
          <a:stretch>
            <a:fillRect/>
          </a:stretch>
        </p:blipFill>
        <p:spPr>
          <a:xfrm>
            <a:off x="3347096" y="3879110"/>
            <a:ext cx="4856013" cy="2142108"/>
          </a:xfrm>
          <a:prstGeom prst="rect">
            <a:avLst/>
          </a:prstGeom>
        </p:spPr>
      </p:pic>
    </p:spTree>
    <p:custDataLst>
      <p:tags r:id="rId1"/>
    </p:custDataLst>
    <p:extLst>
      <p:ext uri="{BB962C8B-B14F-4D97-AF65-F5344CB8AC3E}">
        <p14:creationId xmlns:p14="http://schemas.microsoft.com/office/powerpoint/2010/main" val="39608014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278501"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有限状态机</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995256" y="2220360"/>
            <a:ext cx="9990251" cy="1604991"/>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可用来实现一种非常重要的被称为</a:t>
            </a:r>
            <a:r>
              <a:rPr lang="zh-CN" altLang="en-US" sz="2400" dirty="0">
                <a:solidFill>
                  <a:srgbClr val="B88F4D"/>
                </a:solidFill>
              </a:rPr>
              <a:t>有限状态机</a:t>
            </a:r>
            <a:r>
              <a:rPr lang="zh-CN" altLang="en-US" sz="2400" dirty="0">
                <a:solidFill>
                  <a:schemeClr val="tx1">
                    <a:lumMod val="85000"/>
                    <a:lumOff val="15000"/>
                  </a:schemeClr>
                </a:solidFill>
              </a:rPr>
              <a:t>的机制</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有限状态机可被用作电子系统、机械系统、航空系统等的控制器</a:t>
            </a:r>
          </a:p>
          <a:p>
            <a:pPr marL="285750" lvl="1" indent="-285750">
              <a:lnSpc>
                <a:spcPct val="150000"/>
              </a:lnSpc>
              <a:buFont typeface="Wingdings" pitchFamily="2" charset="2"/>
              <a:buChar char="Ø"/>
            </a:pPr>
            <a:endParaRPr lang="en-US" altLang="zh-CN" sz="2000" dirty="0">
              <a:solidFill>
                <a:schemeClr val="tx1">
                  <a:lumMod val="85000"/>
                  <a:lumOff val="15000"/>
                </a:schemeClr>
              </a:solidFill>
            </a:endParaRPr>
          </a:p>
        </p:txBody>
      </p:sp>
      <p:pic>
        <p:nvPicPr>
          <p:cNvPr id="2" name="图片 1">
            <a:extLst>
              <a:ext uri="{FF2B5EF4-FFF2-40B4-BE49-F238E27FC236}">
                <a16:creationId xmlns:a16="http://schemas.microsoft.com/office/drawing/2014/main" id="{3D8CDD7B-0DF6-CEC7-A76A-49BFEA7EF146}"/>
              </a:ext>
            </a:extLst>
          </p:cNvPr>
          <p:cNvPicPr>
            <a:picLocks noChangeAspect="1"/>
          </p:cNvPicPr>
          <p:nvPr/>
        </p:nvPicPr>
        <p:blipFill>
          <a:blip r:embed="rId5"/>
          <a:stretch>
            <a:fillRect/>
          </a:stretch>
        </p:blipFill>
        <p:spPr>
          <a:xfrm>
            <a:off x="3347096" y="3879110"/>
            <a:ext cx="4856013" cy="2142108"/>
          </a:xfrm>
          <a:prstGeom prst="rect">
            <a:avLst/>
          </a:prstGeom>
        </p:spPr>
      </p:pic>
    </p:spTree>
    <p:custDataLst>
      <p:tags r:id="rId1"/>
    </p:custDataLst>
    <p:extLst>
      <p:ext uri="{BB962C8B-B14F-4D97-AF65-F5344CB8AC3E}">
        <p14:creationId xmlns:p14="http://schemas.microsoft.com/office/powerpoint/2010/main" val="2465414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6"/>
            <a:ext cx="11098139" cy="3129445"/>
            <a:chOff x="1887176" y="1780605"/>
            <a:chExt cx="2671982" cy="1368787"/>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643362" cy="1026212"/>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自右向左，顺序编号，最右边的一位是</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[0]</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最左边是</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n-1]</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一个</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32</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位组合，</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A</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0001 0010 0011 0100 0101 0110 0111 1000</a:t>
              </a:r>
            </a:p>
            <a:p>
              <a:pPr marL="285750" indent="-285750">
                <a:lnSpc>
                  <a:spcPct val="150000"/>
                </a:lnSpc>
                <a:buFont typeface="Wingdings" pitchFamily="2" charset="2"/>
                <a:buChar char="Ø"/>
              </a:pP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[31]</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位是</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0</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[30]</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位是</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0</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[29]</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位是</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0</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[28]</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位是</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1……</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记作：</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A[31:0]</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649611" cy="254120"/>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位组合编号规则</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二进制逻辑运算</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24209778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430018"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时序逻辑电路简图</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995256" y="2220360"/>
            <a:ext cx="9990251" cy="1134413"/>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输出既取决于当前的输入，也取决于存储在存储元件中的值，而存储在寄存器中的值则反映了之前发生的历史情况</a:t>
            </a:r>
          </a:p>
        </p:txBody>
      </p:sp>
      <p:pic>
        <p:nvPicPr>
          <p:cNvPr id="2" name="图片 1">
            <a:extLst>
              <a:ext uri="{FF2B5EF4-FFF2-40B4-BE49-F238E27FC236}">
                <a16:creationId xmlns:a16="http://schemas.microsoft.com/office/drawing/2014/main" id="{3D8CDD7B-0DF6-CEC7-A76A-49BFEA7EF146}"/>
              </a:ext>
            </a:extLst>
          </p:cNvPr>
          <p:cNvPicPr>
            <a:picLocks noChangeAspect="1"/>
          </p:cNvPicPr>
          <p:nvPr/>
        </p:nvPicPr>
        <p:blipFill>
          <a:blip r:embed="rId5"/>
          <a:stretch>
            <a:fillRect/>
          </a:stretch>
        </p:blipFill>
        <p:spPr>
          <a:xfrm>
            <a:off x="3347096" y="3879110"/>
            <a:ext cx="4856013" cy="2142108"/>
          </a:xfrm>
          <a:prstGeom prst="rect">
            <a:avLst/>
          </a:prstGeom>
        </p:spPr>
      </p:pic>
    </p:spTree>
    <p:custDataLst>
      <p:tags r:id="rId1"/>
    </p:custDataLst>
    <p:extLst>
      <p:ext uri="{BB962C8B-B14F-4D97-AF65-F5344CB8AC3E}">
        <p14:creationId xmlns:p14="http://schemas.microsoft.com/office/powerpoint/2010/main" val="18842130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733051"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时序逻辑电路示例：电话应答机</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995256" y="2220360"/>
            <a:ext cx="9990251" cy="2242409"/>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可以根据响铃的次数（如</a:t>
            </a:r>
            <a:r>
              <a:rPr lang="en-US" altLang="zh-CN" sz="2400" dirty="0">
                <a:solidFill>
                  <a:schemeClr val="tx1">
                    <a:lumMod val="85000"/>
                    <a:lumOff val="15000"/>
                  </a:schemeClr>
                </a:solidFill>
              </a:rPr>
              <a:t>3</a:t>
            </a:r>
            <a:r>
              <a:rPr lang="zh-CN" altLang="en-US" sz="2400" dirty="0">
                <a:solidFill>
                  <a:schemeClr val="tx1">
                    <a:lumMod val="85000"/>
                    <a:lumOff val="15000"/>
                  </a:schemeClr>
                </a:solidFill>
              </a:rPr>
              <a:t>次），决定是否开启录音机录音</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电话应答机的</a:t>
            </a:r>
            <a:r>
              <a:rPr lang="zh-CN" altLang="en-US" sz="2400" dirty="0">
                <a:solidFill>
                  <a:srgbClr val="B88F4D"/>
                </a:solidFill>
              </a:rPr>
              <a:t>输出</a:t>
            </a:r>
            <a:r>
              <a:rPr lang="zh-CN" altLang="en-US" sz="2400" dirty="0">
                <a:solidFill>
                  <a:schemeClr val="tx1">
                    <a:lumMod val="85000"/>
                    <a:lumOff val="15000"/>
                  </a:schemeClr>
                </a:solidFill>
              </a:rPr>
              <a:t>（是否开启录音机）不仅仅取决于当前的输入（是否响铃），还取决于</a:t>
            </a:r>
            <a:r>
              <a:rPr lang="zh-CN" altLang="en-US" sz="2400" dirty="0">
                <a:solidFill>
                  <a:srgbClr val="B88F4D"/>
                </a:solidFill>
              </a:rPr>
              <a:t>这次输入</a:t>
            </a:r>
            <a:r>
              <a:rPr lang="zh-CN" altLang="en-US" sz="2400" dirty="0">
                <a:solidFill>
                  <a:schemeClr val="tx1">
                    <a:lumMod val="85000"/>
                    <a:lumOff val="15000"/>
                  </a:schemeClr>
                </a:solidFill>
              </a:rPr>
              <a:t>（响铃）之前的</a:t>
            </a:r>
            <a:r>
              <a:rPr lang="zh-CN" altLang="en-US" sz="2400" dirty="0">
                <a:solidFill>
                  <a:srgbClr val="B88F4D"/>
                </a:solidFill>
              </a:rPr>
              <a:t>一系列输入</a:t>
            </a:r>
            <a:r>
              <a:rPr lang="zh-CN" altLang="en-US" sz="2400" dirty="0">
                <a:solidFill>
                  <a:schemeClr val="tx1">
                    <a:lumMod val="85000"/>
                    <a:lumOff val="15000"/>
                  </a:schemeClr>
                </a:solidFill>
              </a:rPr>
              <a:t>（已经响过</a:t>
            </a:r>
            <a:r>
              <a:rPr lang="en-US" altLang="zh-CN" sz="2400" dirty="0">
                <a:solidFill>
                  <a:schemeClr val="tx1">
                    <a:lumMod val="85000"/>
                    <a:lumOff val="15000"/>
                  </a:schemeClr>
                </a:solidFill>
              </a:rPr>
              <a:t>2</a:t>
            </a:r>
            <a:r>
              <a:rPr lang="zh-CN" altLang="en-US" sz="2400" dirty="0">
                <a:solidFill>
                  <a:schemeClr val="tx1">
                    <a:lumMod val="85000"/>
                    <a:lumOff val="15000"/>
                  </a:schemeClr>
                </a:solidFill>
              </a:rPr>
              <a:t>次铃）</a:t>
            </a:r>
            <a:r>
              <a:rPr lang="en-US" altLang="zh-CN" sz="2400" dirty="0">
                <a:solidFill>
                  <a:schemeClr val="tx1">
                    <a:lumMod val="85000"/>
                    <a:lumOff val="15000"/>
                  </a:schemeClr>
                </a:solidFill>
              </a:rPr>
              <a:t>——</a:t>
            </a:r>
            <a:r>
              <a:rPr lang="zh-CN" altLang="en-US" sz="2400" dirty="0">
                <a:solidFill>
                  <a:schemeClr val="tx1">
                    <a:lumMod val="85000"/>
                    <a:lumOff val="15000"/>
                  </a:schemeClr>
                </a:solidFill>
              </a:rPr>
              <a:t>时序逻辑结构</a:t>
            </a:r>
          </a:p>
        </p:txBody>
      </p:sp>
      <p:pic>
        <p:nvPicPr>
          <p:cNvPr id="2" name="图片 1">
            <a:extLst>
              <a:ext uri="{FF2B5EF4-FFF2-40B4-BE49-F238E27FC236}">
                <a16:creationId xmlns:a16="http://schemas.microsoft.com/office/drawing/2014/main" id="{3D8CDD7B-0DF6-CEC7-A76A-49BFEA7EF146}"/>
              </a:ext>
            </a:extLst>
          </p:cNvPr>
          <p:cNvPicPr>
            <a:picLocks noChangeAspect="1"/>
          </p:cNvPicPr>
          <p:nvPr/>
        </p:nvPicPr>
        <p:blipFill>
          <a:blip r:embed="rId5"/>
          <a:stretch>
            <a:fillRect/>
          </a:stretch>
        </p:blipFill>
        <p:spPr>
          <a:xfrm>
            <a:off x="8294235" y="4829276"/>
            <a:ext cx="3768812" cy="1662517"/>
          </a:xfrm>
          <a:prstGeom prst="rect">
            <a:avLst/>
          </a:prstGeom>
        </p:spPr>
      </p:pic>
    </p:spTree>
    <p:custDataLst>
      <p:tags r:id="rId1"/>
    </p:custDataLst>
    <p:extLst>
      <p:ext uri="{BB962C8B-B14F-4D97-AF65-F5344CB8AC3E}">
        <p14:creationId xmlns:p14="http://schemas.microsoft.com/office/powerpoint/2010/main" val="9812954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682545"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时序逻辑电路</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状态的概念</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995255" y="2220360"/>
            <a:ext cx="11067791" cy="3535070"/>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一个</a:t>
            </a:r>
            <a:r>
              <a:rPr lang="zh-CN" altLang="en-US" sz="2400" dirty="0">
                <a:solidFill>
                  <a:srgbClr val="B88F4D"/>
                </a:solidFill>
              </a:rPr>
              <a:t>系统的状态</a:t>
            </a:r>
            <a:r>
              <a:rPr lang="zh-CN" altLang="en-US" sz="2400" dirty="0">
                <a:solidFill>
                  <a:schemeClr val="tx1">
                    <a:lumMod val="85000"/>
                    <a:lumOff val="15000"/>
                  </a:schemeClr>
                </a:solidFill>
              </a:rPr>
              <a:t>，是在某一特定时刻，系统内所有相关部分的一个瞬态图</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电话应答机的</a:t>
            </a:r>
            <a:r>
              <a:rPr lang="en-US" altLang="zh-CN" sz="2400" dirty="0">
                <a:solidFill>
                  <a:schemeClr val="tx1">
                    <a:lumMod val="85000"/>
                    <a:lumOff val="15000"/>
                  </a:schemeClr>
                </a:solidFill>
              </a:rPr>
              <a:t>4</a:t>
            </a:r>
            <a:r>
              <a:rPr lang="zh-CN" altLang="en-US" sz="2400" dirty="0">
                <a:solidFill>
                  <a:schemeClr val="tx1">
                    <a:lumMod val="85000"/>
                    <a:lumOff val="15000"/>
                  </a:schemeClr>
                </a:solidFill>
              </a:rPr>
              <a:t>个状态：</a:t>
            </a:r>
          </a:p>
          <a:p>
            <a:pPr marL="800100" lvl="2" indent="-342900">
              <a:lnSpc>
                <a:spcPct val="150000"/>
              </a:lnSpc>
              <a:buFont typeface="Arial" panose="020B0604020202020204" pitchFamily="34" charset="0"/>
              <a:buChar char="•"/>
            </a:pPr>
            <a:r>
              <a:rPr lang="en-US" altLang="zh-CN" sz="2000" dirty="0">
                <a:solidFill>
                  <a:schemeClr val="tx1">
                    <a:lumMod val="85000"/>
                    <a:lumOff val="15000"/>
                  </a:schemeClr>
                </a:solidFill>
              </a:rPr>
              <a:t>A</a:t>
            </a:r>
            <a:r>
              <a:rPr lang="zh-CN" altLang="en-US" sz="2000" dirty="0">
                <a:solidFill>
                  <a:schemeClr val="tx1">
                    <a:lumMod val="85000"/>
                    <a:lumOff val="15000"/>
                  </a:schemeClr>
                </a:solidFill>
              </a:rPr>
              <a:t>．不开启录音机，还未响铃；</a:t>
            </a:r>
          </a:p>
          <a:p>
            <a:pPr marL="800100" lvl="2" indent="-342900">
              <a:lnSpc>
                <a:spcPct val="150000"/>
              </a:lnSpc>
              <a:buFont typeface="Arial" panose="020B0604020202020204" pitchFamily="34" charset="0"/>
              <a:buChar char="•"/>
            </a:pPr>
            <a:r>
              <a:rPr lang="en-US" altLang="zh-CN" sz="2000" dirty="0">
                <a:solidFill>
                  <a:schemeClr val="tx1">
                    <a:lumMod val="85000"/>
                    <a:lumOff val="15000"/>
                  </a:schemeClr>
                </a:solidFill>
              </a:rPr>
              <a:t>B</a:t>
            </a:r>
            <a:r>
              <a:rPr lang="zh-CN" altLang="en-US" sz="2000" dirty="0">
                <a:solidFill>
                  <a:schemeClr val="tx1">
                    <a:lumMod val="85000"/>
                    <a:lumOff val="15000"/>
                  </a:schemeClr>
                </a:solidFill>
              </a:rPr>
              <a:t>．不开启录音机，但已响铃</a:t>
            </a:r>
            <a:r>
              <a:rPr lang="en-US" altLang="zh-CN" sz="2000" dirty="0">
                <a:solidFill>
                  <a:schemeClr val="tx1">
                    <a:lumMod val="85000"/>
                    <a:lumOff val="15000"/>
                  </a:schemeClr>
                </a:solidFill>
              </a:rPr>
              <a:t>1</a:t>
            </a:r>
            <a:r>
              <a:rPr lang="zh-CN" altLang="en-US" sz="2000" dirty="0">
                <a:solidFill>
                  <a:schemeClr val="tx1">
                    <a:lumMod val="85000"/>
                    <a:lumOff val="15000"/>
                  </a:schemeClr>
                </a:solidFill>
              </a:rPr>
              <a:t>次；</a:t>
            </a:r>
          </a:p>
          <a:p>
            <a:pPr marL="800100" lvl="2" indent="-342900">
              <a:lnSpc>
                <a:spcPct val="150000"/>
              </a:lnSpc>
              <a:buFont typeface="Arial" panose="020B0604020202020204" pitchFamily="34" charset="0"/>
              <a:buChar char="•"/>
            </a:pPr>
            <a:r>
              <a:rPr lang="en-US" altLang="zh-CN" sz="2000" dirty="0">
                <a:solidFill>
                  <a:schemeClr val="tx1">
                    <a:lumMod val="85000"/>
                    <a:lumOff val="15000"/>
                  </a:schemeClr>
                </a:solidFill>
              </a:rPr>
              <a:t>C</a:t>
            </a:r>
            <a:r>
              <a:rPr lang="zh-CN" altLang="en-US" sz="2000" dirty="0">
                <a:solidFill>
                  <a:schemeClr val="tx1">
                    <a:lumMod val="85000"/>
                    <a:lumOff val="15000"/>
                  </a:schemeClr>
                </a:solidFill>
              </a:rPr>
              <a:t>．不开启录音机，但已响铃</a:t>
            </a:r>
            <a:r>
              <a:rPr lang="en-US" altLang="zh-CN" sz="2000" dirty="0">
                <a:solidFill>
                  <a:schemeClr val="tx1">
                    <a:lumMod val="85000"/>
                    <a:lumOff val="15000"/>
                  </a:schemeClr>
                </a:solidFill>
              </a:rPr>
              <a:t>2</a:t>
            </a:r>
            <a:r>
              <a:rPr lang="zh-CN" altLang="en-US" sz="2000" dirty="0">
                <a:solidFill>
                  <a:schemeClr val="tx1">
                    <a:lumMod val="85000"/>
                    <a:lumOff val="15000"/>
                  </a:schemeClr>
                </a:solidFill>
              </a:rPr>
              <a:t>次；</a:t>
            </a:r>
          </a:p>
          <a:p>
            <a:pPr marL="800100" lvl="2" indent="-342900">
              <a:lnSpc>
                <a:spcPct val="150000"/>
              </a:lnSpc>
              <a:buFont typeface="Arial" panose="020B0604020202020204" pitchFamily="34" charset="0"/>
              <a:buChar char="•"/>
            </a:pPr>
            <a:r>
              <a:rPr lang="en-US" altLang="zh-CN" sz="2000" dirty="0">
                <a:solidFill>
                  <a:schemeClr val="tx1">
                    <a:lumMod val="85000"/>
                    <a:lumOff val="15000"/>
                  </a:schemeClr>
                </a:solidFill>
              </a:rPr>
              <a:t>D</a:t>
            </a:r>
            <a:r>
              <a:rPr lang="zh-CN" altLang="en-US" sz="2000" dirty="0">
                <a:solidFill>
                  <a:schemeClr val="tx1">
                    <a:lumMod val="85000"/>
                    <a:lumOff val="15000"/>
                  </a:schemeClr>
                </a:solidFill>
              </a:rPr>
              <a:t>．开启录音机。</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这</a:t>
            </a:r>
            <a:r>
              <a:rPr lang="en-US" altLang="zh-CN" sz="2400" dirty="0">
                <a:solidFill>
                  <a:schemeClr val="tx1">
                    <a:lumMod val="85000"/>
                    <a:lumOff val="15000"/>
                  </a:schemeClr>
                </a:solidFill>
              </a:rPr>
              <a:t>4</a:t>
            </a:r>
            <a:r>
              <a:rPr lang="zh-CN" altLang="en-US" sz="2400" dirty="0">
                <a:solidFill>
                  <a:schemeClr val="tx1">
                    <a:lumMod val="85000"/>
                    <a:lumOff val="15000"/>
                  </a:schemeClr>
                </a:solidFill>
              </a:rPr>
              <a:t>种情况分别被标记为</a:t>
            </a:r>
            <a:r>
              <a:rPr lang="en-US" altLang="zh-CN" sz="2400" dirty="0">
                <a:solidFill>
                  <a:schemeClr val="tx1">
                    <a:lumMod val="85000"/>
                    <a:lumOff val="15000"/>
                  </a:schemeClr>
                </a:solidFill>
              </a:rPr>
              <a:t>A</a:t>
            </a:r>
            <a:r>
              <a:rPr lang="zh-CN" altLang="en-US" sz="2400" dirty="0">
                <a:solidFill>
                  <a:schemeClr val="tx1">
                    <a:lumMod val="85000"/>
                    <a:lumOff val="15000"/>
                  </a:schemeClr>
                </a:solidFill>
              </a:rPr>
              <a:t>、</a:t>
            </a:r>
            <a:r>
              <a:rPr lang="en-US" altLang="zh-CN" sz="2400" dirty="0">
                <a:solidFill>
                  <a:schemeClr val="tx1">
                    <a:lumMod val="85000"/>
                    <a:lumOff val="15000"/>
                  </a:schemeClr>
                </a:solidFill>
              </a:rPr>
              <a:t>B</a:t>
            </a:r>
            <a:r>
              <a:rPr lang="zh-CN" altLang="en-US" sz="2400" dirty="0">
                <a:solidFill>
                  <a:schemeClr val="tx1">
                    <a:lumMod val="85000"/>
                    <a:lumOff val="15000"/>
                  </a:schemeClr>
                </a:solidFill>
              </a:rPr>
              <a:t>、</a:t>
            </a:r>
            <a:r>
              <a:rPr lang="en-US" altLang="zh-CN" sz="2400" dirty="0">
                <a:solidFill>
                  <a:schemeClr val="tx1">
                    <a:lumMod val="85000"/>
                    <a:lumOff val="15000"/>
                  </a:schemeClr>
                </a:solidFill>
              </a:rPr>
              <a:t>C</a:t>
            </a:r>
            <a:r>
              <a:rPr lang="zh-CN" altLang="en-US" sz="2400" dirty="0">
                <a:solidFill>
                  <a:schemeClr val="tx1">
                    <a:lumMod val="85000"/>
                    <a:lumOff val="15000"/>
                  </a:schemeClr>
                </a:solidFill>
              </a:rPr>
              <a:t>和</a:t>
            </a:r>
            <a:r>
              <a:rPr lang="en-US" altLang="zh-CN" sz="2400" dirty="0">
                <a:solidFill>
                  <a:schemeClr val="tx1">
                    <a:lumMod val="85000"/>
                    <a:lumOff val="15000"/>
                  </a:schemeClr>
                </a:solidFill>
              </a:rPr>
              <a:t>D</a:t>
            </a:r>
            <a:r>
              <a:rPr lang="zh-CN" altLang="en-US" sz="2400" dirty="0">
                <a:solidFill>
                  <a:schemeClr val="tx1">
                    <a:lumMod val="85000"/>
                    <a:lumOff val="15000"/>
                  </a:schemeClr>
                </a:solidFill>
              </a:rPr>
              <a:t>，每一种情况都被称为应答机的一种状态</a:t>
            </a:r>
          </a:p>
        </p:txBody>
      </p:sp>
    </p:spTree>
    <p:custDataLst>
      <p:tags r:id="rId1"/>
    </p:custDataLst>
    <p:extLst>
      <p:ext uri="{BB962C8B-B14F-4D97-AF65-F5344CB8AC3E}">
        <p14:creationId xmlns:p14="http://schemas.microsoft.com/office/powerpoint/2010/main" val="1057262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682545"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时序逻辑电路</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状态的概念</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995255" y="2220360"/>
            <a:ext cx="11067791" cy="3535070"/>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示例：计算“</a:t>
            </a:r>
            <a:r>
              <a:rPr lang="en-US" altLang="zh-CN" sz="2400" dirty="0">
                <a:solidFill>
                  <a:schemeClr val="tx1">
                    <a:lumMod val="85000"/>
                    <a:lumOff val="15000"/>
                  </a:schemeClr>
                </a:solidFill>
              </a:rPr>
              <a:t>int”</a:t>
            </a:r>
            <a:r>
              <a:rPr lang="zh-CN" altLang="en-US" sz="2400" dirty="0">
                <a:solidFill>
                  <a:schemeClr val="tx1">
                    <a:lumMod val="85000"/>
                    <a:lumOff val="15000"/>
                  </a:schemeClr>
                </a:solidFill>
              </a:rPr>
              <a:t>字符串出现次数</a:t>
            </a:r>
            <a:endParaRPr lang="en-US" altLang="zh-CN" sz="2400" dirty="0">
              <a:solidFill>
                <a:schemeClr val="tx1">
                  <a:lumMod val="85000"/>
                  <a:lumOff val="15000"/>
                </a:schemeClr>
              </a:solidFill>
            </a:endParaRPr>
          </a:p>
          <a:p>
            <a:pPr marL="285750" lvl="1" indent="-285750">
              <a:lnSpc>
                <a:spcPct val="150000"/>
              </a:lnSpc>
              <a:buFont typeface="Wingdings" pitchFamily="2" charset="2"/>
              <a:buChar char="Ø"/>
            </a:pPr>
            <a:r>
              <a:rPr lang="zh-CN" altLang="en-US" sz="2400" dirty="0">
                <a:solidFill>
                  <a:schemeClr val="tx1">
                    <a:lumMod val="85000"/>
                    <a:lumOff val="15000"/>
                  </a:schemeClr>
                </a:solidFill>
              </a:rPr>
              <a:t>该问题可以使用状态描述如下：</a:t>
            </a:r>
          </a:p>
          <a:p>
            <a:pPr marL="800100" lvl="2" indent="-342900">
              <a:lnSpc>
                <a:spcPct val="150000"/>
              </a:lnSpc>
              <a:buFont typeface="Arial" panose="020B0604020202020204" pitchFamily="34" charset="0"/>
              <a:buChar char="•"/>
            </a:pPr>
            <a:r>
              <a:rPr lang="en-US" altLang="zh-CN" sz="2000" dirty="0">
                <a:solidFill>
                  <a:schemeClr val="tx1">
                    <a:lumMod val="85000"/>
                    <a:lumOff val="15000"/>
                  </a:schemeClr>
                </a:solidFill>
              </a:rPr>
              <a:t>0</a:t>
            </a:r>
            <a:r>
              <a:rPr lang="zh-CN" altLang="en-US" sz="2000" dirty="0">
                <a:solidFill>
                  <a:schemeClr val="tx1">
                    <a:lumMod val="85000"/>
                    <a:lumOff val="15000"/>
                  </a:schemeClr>
                </a:solidFill>
              </a:rPr>
              <a:t>、计数器不变，还未遇到“</a:t>
            </a:r>
            <a:r>
              <a:rPr lang="en-US" altLang="zh-CN" sz="2000" dirty="0" err="1">
                <a:solidFill>
                  <a:schemeClr val="tx1">
                    <a:lumMod val="85000"/>
                    <a:lumOff val="15000"/>
                  </a:schemeClr>
                </a:solidFill>
              </a:rPr>
              <a:t>i</a:t>
            </a:r>
            <a:r>
              <a:rPr lang="en-US" altLang="zh-CN" sz="2000" dirty="0">
                <a:solidFill>
                  <a:schemeClr val="tx1">
                    <a:lumMod val="85000"/>
                    <a:lumOff val="15000"/>
                  </a:schemeClr>
                </a:solidFill>
              </a:rPr>
              <a:t>”</a:t>
            </a:r>
            <a:r>
              <a:rPr lang="zh-CN" altLang="en-US" sz="2000" dirty="0">
                <a:solidFill>
                  <a:schemeClr val="tx1">
                    <a:lumMod val="85000"/>
                    <a:lumOff val="15000"/>
                  </a:schemeClr>
                </a:solidFill>
              </a:rPr>
              <a:t>；</a:t>
            </a:r>
          </a:p>
          <a:p>
            <a:pPr marL="800100" lvl="2" indent="-342900">
              <a:lnSpc>
                <a:spcPct val="150000"/>
              </a:lnSpc>
              <a:buFont typeface="Arial" panose="020B0604020202020204" pitchFamily="34" charset="0"/>
              <a:buChar char="•"/>
            </a:pPr>
            <a:r>
              <a:rPr lang="en-US" altLang="zh-CN" sz="2000" dirty="0">
                <a:solidFill>
                  <a:schemeClr val="tx1">
                    <a:lumMod val="85000"/>
                    <a:lumOff val="15000"/>
                  </a:schemeClr>
                </a:solidFill>
              </a:rPr>
              <a:t>1</a:t>
            </a:r>
            <a:r>
              <a:rPr lang="zh-CN" altLang="en-US" sz="2000" dirty="0">
                <a:solidFill>
                  <a:schemeClr val="tx1">
                    <a:lumMod val="85000"/>
                    <a:lumOff val="15000"/>
                  </a:schemeClr>
                </a:solidFill>
              </a:rPr>
              <a:t>、计数器不变，但已遇到“</a:t>
            </a:r>
            <a:r>
              <a:rPr lang="en-US" altLang="zh-CN" sz="2000" dirty="0" err="1">
                <a:solidFill>
                  <a:schemeClr val="tx1">
                    <a:lumMod val="85000"/>
                    <a:lumOff val="15000"/>
                  </a:schemeClr>
                </a:solidFill>
              </a:rPr>
              <a:t>i</a:t>
            </a:r>
            <a:r>
              <a:rPr lang="en-US" altLang="zh-CN" sz="2000" dirty="0">
                <a:solidFill>
                  <a:schemeClr val="tx1">
                    <a:lumMod val="85000"/>
                    <a:lumOff val="15000"/>
                  </a:schemeClr>
                </a:solidFill>
              </a:rPr>
              <a:t>”</a:t>
            </a:r>
            <a:r>
              <a:rPr lang="zh-CN" altLang="en-US" sz="2000" dirty="0">
                <a:solidFill>
                  <a:schemeClr val="tx1">
                    <a:lumMod val="85000"/>
                    <a:lumOff val="15000"/>
                  </a:schemeClr>
                </a:solidFill>
              </a:rPr>
              <a:t>；</a:t>
            </a:r>
          </a:p>
          <a:p>
            <a:pPr marL="800100" lvl="2" indent="-342900">
              <a:lnSpc>
                <a:spcPct val="150000"/>
              </a:lnSpc>
              <a:buFont typeface="Arial" panose="020B0604020202020204" pitchFamily="34" charset="0"/>
              <a:buChar char="•"/>
            </a:pPr>
            <a:r>
              <a:rPr lang="en-US" altLang="zh-CN" sz="2000" dirty="0">
                <a:solidFill>
                  <a:schemeClr val="tx1">
                    <a:lumMod val="85000"/>
                    <a:lumOff val="15000"/>
                  </a:schemeClr>
                </a:solidFill>
              </a:rPr>
              <a:t>2</a:t>
            </a:r>
            <a:r>
              <a:rPr lang="zh-CN" altLang="en-US" sz="2000" dirty="0">
                <a:solidFill>
                  <a:schemeClr val="tx1">
                    <a:lumMod val="85000"/>
                    <a:lumOff val="15000"/>
                  </a:schemeClr>
                </a:solidFill>
              </a:rPr>
              <a:t>、计数器不变，但已遇到“</a:t>
            </a:r>
            <a:r>
              <a:rPr lang="en-US" altLang="zh-CN" sz="2000" dirty="0">
                <a:solidFill>
                  <a:schemeClr val="tx1">
                    <a:lumMod val="85000"/>
                    <a:lumOff val="15000"/>
                  </a:schemeClr>
                </a:solidFill>
              </a:rPr>
              <a:t>in”</a:t>
            </a:r>
            <a:r>
              <a:rPr lang="zh-CN" altLang="en-US" sz="2000" dirty="0">
                <a:solidFill>
                  <a:schemeClr val="tx1">
                    <a:lumMod val="85000"/>
                    <a:lumOff val="15000"/>
                  </a:schemeClr>
                </a:solidFill>
              </a:rPr>
              <a:t>；</a:t>
            </a:r>
          </a:p>
          <a:p>
            <a:pPr marL="800100" lvl="2" indent="-342900">
              <a:lnSpc>
                <a:spcPct val="150000"/>
              </a:lnSpc>
              <a:buFont typeface="Arial" panose="020B0604020202020204" pitchFamily="34" charset="0"/>
              <a:buChar char="•"/>
            </a:pPr>
            <a:r>
              <a:rPr lang="en-US" altLang="zh-CN" sz="2000" dirty="0">
                <a:solidFill>
                  <a:schemeClr val="tx1">
                    <a:lumMod val="85000"/>
                    <a:lumOff val="15000"/>
                  </a:schemeClr>
                </a:solidFill>
              </a:rPr>
              <a:t>3</a:t>
            </a:r>
            <a:r>
              <a:rPr lang="zh-CN" altLang="en-US" sz="2000" dirty="0">
                <a:solidFill>
                  <a:schemeClr val="tx1">
                    <a:lumMod val="85000"/>
                    <a:lumOff val="15000"/>
                  </a:schemeClr>
                </a:solidFill>
              </a:rPr>
              <a:t>、计数器加</a:t>
            </a:r>
            <a:r>
              <a:rPr lang="en-US" altLang="zh-CN" sz="2000" dirty="0">
                <a:solidFill>
                  <a:schemeClr val="tx1">
                    <a:lumMod val="85000"/>
                    <a:lumOff val="15000"/>
                  </a:schemeClr>
                </a:solidFill>
              </a:rPr>
              <a:t>1</a:t>
            </a:r>
            <a:r>
              <a:rPr lang="zh-CN" altLang="en-US" sz="2000" dirty="0">
                <a:solidFill>
                  <a:schemeClr val="tx1">
                    <a:lumMod val="85000"/>
                    <a:lumOff val="15000"/>
                  </a:schemeClr>
                </a:solidFill>
              </a:rPr>
              <a:t>。</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共有四种可能的状态</a:t>
            </a:r>
          </a:p>
        </p:txBody>
      </p:sp>
    </p:spTree>
    <p:custDataLst>
      <p:tags r:id="rId1"/>
    </p:custDataLst>
    <p:extLst>
      <p:ext uri="{BB962C8B-B14F-4D97-AF65-F5344CB8AC3E}">
        <p14:creationId xmlns:p14="http://schemas.microsoft.com/office/powerpoint/2010/main" val="40888836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682545"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时序逻辑电路</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有限状态机</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1018701" y="2103232"/>
            <a:ext cx="11067791" cy="4007764"/>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寄存器容量是有限的，所以状态的</a:t>
            </a:r>
            <a:r>
              <a:rPr lang="zh-CN" altLang="en-US" sz="2400" dirty="0">
                <a:solidFill>
                  <a:srgbClr val="B88F4D"/>
                </a:solidFill>
              </a:rPr>
              <a:t>数目必须是有限</a:t>
            </a:r>
            <a:r>
              <a:rPr lang="zh-CN" altLang="en-US" sz="2400" dirty="0">
                <a:solidFill>
                  <a:schemeClr val="tx1">
                    <a:lumMod val="85000"/>
                    <a:lumOff val="15000"/>
                  </a:schemeClr>
                </a:solidFill>
              </a:rPr>
              <a:t>的</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通常，使用有限状态机来描述系统的行为</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有限状态机由</a:t>
            </a:r>
            <a:r>
              <a:rPr lang="en-US" altLang="zh-CN" sz="2400" dirty="0">
                <a:solidFill>
                  <a:schemeClr val="tx1">
                    <a:lumMod val="85000"/>
                    <a:lumOff val="15000"/>
                  </a:schemeClr>
                </a:solidFill>
              </a:rPr>
              <a:t>5</a:t>
            </a:r>
            <a:r>
              <a:rPr lang="zh-CN" altLang="en-US" sz="2400" dirty="0">
                <a:solidFill>
                  <a:schemeClr val="tx1">
                    <a:lumMod val="85000"/>
                    <a:lumOff val="15000"/>
                  </a:schemeClr>
                </a:solidFill>
              </a:rPr>
              <a:t>个元素组成：</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有限数目的状态；</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有限数目的外部输入；</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有限数目的外部输出；</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明确定义的状态转换函数；</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明确定义的外部输出函数。</a:t>
            </a:r>
          </a:p>
        </p:txBody>
      </p:sp>
    </p:spTree>
    <p:custDataLst>
      <p:tags r:id="rId1"/>
    </p:custDataLst>
    <p:extLst>
      <p:ext uri="{BB962C8B-B14F-4D97-AF65-F5344CB8AC3E}">
        <p14:creationId xmlns:p14="http://schemas.microsoft.com/office/powerpoint/2010/main" val="285255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581534"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时序逻辑电路</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状态图</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1018702" y="2103232"/>
            <a:ext cx="9966806" cy="3084434"/>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有限状态机可以通过状态图被方便的表示出来</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一组圆（每一个圆对应于一个状态），和一些状态之间的一组连接弧线（每条连接弧线被画为一个箭头）</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每一条弧线确定一个状态的转换</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每条弧线的箭头说明系统从哪一个状态来，要到哪一个状态去</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把来的状态称为当前状态，要去的状态称为下一个状态</a:t>
            </a:r>
          </a:p>
        </p:txBody>
      </p:sp>
    </p:spTree>
    <p:custDataLst>
      <p:tags r:id="rId1"/>
    </p:custDataLst>
    <p:extLst>
      <p:ext uri="{BB962C8B-B14F-4D97-AF65-F5344CB8AC3E}">
        <p14:creationId xmlns:p14="http://schemas.microsoft.com/office/powerpoint/2010/main" val="39676208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581534"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时序逻辑电路</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状态图</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1018702" y="2103232"/>
            <a:ext cx="6384199" cy="3915431"/>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状态图示例：计算“</a:t>
            </a:r>
            <a:r>
              <a:rPr lang="en-US" altLang="zh-CN" sz="2400" dirty="0">
                <a:solidFill>
                  <a:schemeClr val="tx1">
                    <a:lumMod val="85000"/>
                    <a:lumOff val="15000"/>
                  </a:schemeClr>
                </a:solidFill>
              </a:rPr>
              <a:t>int”</a:t>
            </a:r>
            <a:r>
              <a:rPr lang="zh-CN" altLang="en-US" sz="2400" dirty="0">
                <a:solidFill>
                  <a:schemeClr val="tx1">
                    <a:lumMod val="85000"/>
                    <a:lumOff val="15000"/>
                  </a:schemeClr>
                </a:solidFill>
              </a:rPr>
              <a:t>字符串出现次数</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由</a:t>
            </a:r>
            <a:r>
              <a:rPr lang="en-US" altLang="zh-CN" sz="2400" dirty="0">
                <a:solidFill>
                  <a:schemeClr val="tx1">
                    <a:lumMod val="85000"/>
                    <a:lumOff val="15000"/>
                  </a:schemeClr>
                </a:solidFill>
              </a:rPr>
              <a:t>4</a:t>
            </a:r>
            <a:r>
              <a:rPr lang="zh-CN" altLang="en-US" sz="2400" dirty="0">
                <a:solidFill>
                  <a:schemeClr val="tx1">
                    <a:lumMod val="85000"/>
                    <a:lumOff val="15000"/>
                  </a:schemeClr>
                </a:solidFill>
              </a:rPr>
              <a:t>个状态组成，有</a:t>
            </a:r>
            <a:r>
              <a:rPr lang="en-US" altLang="zh-CN" sz="2400" dirty="0">
                <a:solidFill>
                  <a:schemeClr val="tx1">
                    <a:lumMod val="85000"/>
                    <a:lumOff val="15000"/>
                  </a:schemeClr>
                </a:solidFill>
              </a:rPr>
              <a:t>10</a:t>
            </a:r>
            <a:r>
              <a:rPr lang="zh-CN" altLang="en-US" sz="2400" dirty="0">
                <a:solidFill>
                  <a:schemeClr val="tx1">
                    <a:lumMod val="85000"/>
                    <a:lumOff val="15000"/>
                  </a:schemeClr>
                </a:solidFill>
              </a:rPr>
              <a:t>个状态转换</a:t>
            </a:r>
          </a:p>
          <a:p>
            <a:pPr marL="800100" lvl="2" indent="-342900">
              <a:lnSpc>
                <a:spcPct val="150000"/>
              </a:lnSpc>
              <a:buFont typeface="Arial" panose="020B0604020202020204" pitchFamily="34" charset="0"/>
              <a:buChar char="•"/>
            </a:pPr>
            <a:r>
              <a:rPr lang="zh-CN" altLang="en-US" sz="2000" dirty="0">
                <a:solidFill>
                  <a:srgbClr val="B88F4D"/>
                </a:solidFill>
              </a:rPr>
              <a:t>外部输入</a:t>
            </a:r>
            <a:r>
              <a:rPr lang="zh-CN" altLang="en-US" sz="2000" dirty="0">
                <a:solidFill>
                  <a:schemeClr val="tx1">
                    <a:lumMod val="85000"/>
                    <a:lumOff val="15000"/>
                  </a:schemeClr>
                </a:solidFill>
              </a:rPr>
              <a:t>是读到的字符</a:t>
            </a:r>
          </a:p>
          <a:p>
            <a:pPr marL="800100" lvl="2" indent="-342900">
              <a:lnSpc>
                <a:spcPct val="150000"/>
              </a:lnSpc>
              <a:buFont typeface="Arial" panose="020B0604020202020204" pitchFamily="34" charset="0"/>
              <a:buChar char="•"/>
            </a:pPr>
            <a:r>
              <a:rPr lang="zh-CN" altLang="en-US" sz="2000" dirty="0">
                <a:solidFill>
                  <a:srgbClr val="B88F4D"/>
                </a:solidFill>
              </a:rPr>
              <a:t>下一个状态</a:t>
            </a:r>
            <a:r>
              <a:rPr lang="zh-CN" altLang="en-US" sz="2000" dirty="0">
                <a:solidFill>
                  <a:schemeClr val="tx1">
                    <a:lumMod val="85000"/>
                    <a:lumOff val="15000"/>
                  </a:schemeClr>
                </a:solidFill>
              </a:rPr>
              <a:t>是由当前状态和当前的外部输入的组合决定的</a:t>
            </a:r>
          </a:p>
          <a:p>
            <a:pPr marL="800100" lvl="2" indent="-342900">
              <a:lnSpc>
                <a:spcPct val="150000"/>
              </a:lnSpc>
              <a:buFont typeface="Arial" panose="020B0604020202020204" pitchFamily="34" charset="0"/>
              <a:buChar char="•"/>
            </a:pPr>
            <a:r>
              <a:rPr lang="zh-CN" altLang="en-US" sz="2000" dirty="0">
                <a:solidFill>
                  <a:srgbClr val="B88F4D"/>
                </a:solidFill>
              </a:rPr>
              <a:t>系统的输出</a:t>
            </a:r>
            <a:r>
              <a:rPr lang="zh-CN" altLang="en-US" sz="2000" dirty="0">
                <a:solidFill>
                  <a:schemeClr val="tx1">
                    <a:lumMod val="85000"/>
                    <a:lumOff val="15000"/>
                  </a:schemeClr>
                </a:solidFill>
              </a:rPr>
              <a:t>为计数器的值：当系统的状态是</a:t>
            </a:r>
            <a:r>
              <a:rPr lang="en-US" altLang="zh-CN" sz="2000" dirty="0">
                <a:solidFill>
                  <a:schemeClr val="tx1">
                    <a:lumMod val="85000"/>
                    <a:lumOff val="15000"/>
                  </a:schemeClr>
                </a:solidFill>
              </a:rPr>
              <a:t>0</a:t>
            </a:r>
            <a:r>
              <a:rPr lang="zh-CN" altLang="en-US" sz="2000" dirty="0">
                <a:solidFill>
                  <a:schemeClr val="tx1">
                    <a:lumMod val="85000"/>
                    <a:lumOff val="15000"/>
                  </a:schemeClr>
                </a:solidFill>
              </a:rPr>
              <a:t>、</a:t>
            </a:r>
            <a:r>
              <a:rPr lang="en-US" altLang="zh-CN" sz="2000" dirty="0">
                <a:solidFill>
                  <a:schemeClr val="tx1">
                    <a:lumMod val="85000"/>
                    <a:lumOff val="15000"/>
                  </a:schemeClr>
                </a:solidFill>
              </a:rPr>
              <a:t>1</a:t>
            </a:r>
            <a:r>
              <a:rPr lang="zh-CN" altLang="en-US" sz="2000" dirty="0">
                <a:solidFill>
                  <a:schemeClr val="tx1">
                    <a:lumMod val="85000"/>
                    <a:lumOff val="15000"/>
                  </a:schemeClr>
                </a:solidFill>
              </a:rPr>
              <a:t>和</a:t>
            </a:r>
            <a:r>
              <a:rPr lang="en-US" altLang="zh-CN" sz="2000" dirty="0">
                <a:solidFill>
                  <a:schemeClr val="tx1">
                    <a:lumMod val="85000"/>
                    <a:lumOff val="15000"/>
                  </a:schemeClr>
                </a:solidFill>
              </a:rPr>
              <a:t>2</a:t>
            </a:r>
            <a:r>
              <a:rPr lang="zh-CN" altLang="en-US" sz="2000" dirty="0">
                <a:solidFill>
                  <a:schemeClr val="tx1">
                    <a:lumMod val="85000"/>
                    <a:lumOff val="15000"/>
                  </a:schemeClr>
                </a:solidFill>
              </a:rPr>
              <a:t>时，计数器不变；当系统的状态是</a:t>
            </a:r>
            <a:r>
              <a:rPr lang="en-US" altLang="zh-CN" sz="2000" dirty="0">
                <a:solidFill>
                  <a:schemeClr val="tx1">
                    <a:lumMod val="85000"/>
                    <a:lumOff val="15000"/>
                  </a:schemeClr>
                </a:solidFill>
              </a:rPr>
              <a:t>3</a:t>
            </a:r>
            <a:r>
              <a:rPr lang="zh-CN" altLang="en-US" sz="2000" dirty="0">
                <a:solidFill>
                  <a:schemeClr val="tx1">
                    <a:lumMod val="85000"/>
                    <a:lumOff val="15000"/>
                  </a:schemeClr>
                </a:solidFill>
              </a:rPr>
              <a:t>时，计数器加</a:t>
            </a:r>
            <a:r>
              <a:rPr lang="en-US" altLang="zh-CN" sz="2000" dirty="0">
                <a:solidFill>
                  <a:schemeClr val="tx1">
                    <a:lumMod val="85000"/>
                    <a:lumOff val="15000"/>
                  </a:schemeClr>
                </a:solidFill>
              </a:rPr>
              <a:t>1</a:t>
            </a:r>
          </a:p>
        </p:txBody>
      </p:sp>
      <p:grpSp>
        <p:nvGrpSpPr>
          <p:cNvPr id="2" name="组合 1">
            <a:extLst>
              <a:ext uri="{FF2B5EF4-FFF2-40B4-BE49-F238E27FC236}">
                <a16:creationId xmlns:a16="http://schemas.microsoft.com/office/drawing/2014/main" id="{770259BD-618D-D7E4-4D43-0F7B4D3758B6}"/>
              </a:ext>
            </a:extLst>
          </p:cNvPr>
          <p:cNvGrpSpPr/>
          <p:nvPr/>
        </p:nvGrpSpPr>
        <p:grpSpPr>
          <a:xfrm>
            <a:off x="7590692" y="1522175"/>
            <a:ext cx="4134463" cy="3891190"/>
            <a:chOff x="3322638" y="3952875"/>
            <a:chExt cx="2962275" cy="2806700"/>
          </a:xfrm>
        </p:grpSpPr>
        <p:sp>
          <p:nvSpPr>
            <p:cNvPr id="5" name="Oval 52">
              <a:extLst>
                <a:ext uri="{FF2B5EF4-FFF2-40B4-BE49-F238E27FC236}">
                  <a16:creationId xmlns:a16="http://schemas.microsoft.com/office/drawing/2014/main" id="{0A1CCA5C-F54A-7055-FD84-77BFC5C6F35F}"/>
                </a:ext>
              </a:extLst>
            </p:cNvPr>
            <p:cNvSpPr>
              <a:spLocks noChangeArrowheads="1"/>
            </p:cNvSpPr>
            <p:nvPr/>
          </p:nvSpPr>
          <p:spPr bwMode="auto">
            <a:xfrm>
              <a:off x="3857625" y="4267200"/>
              <a:ext cx="587375" cy="5715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tIns="1080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1600" b="1">
                  <a:solidFill>
                    <a:srgbClr val="C00000"/>
                  </a:solidFill>
                </a:rPr>
                <a:t>0</a:t>
              </a:r>
              <a:endParaRPr lang="en-US" altLang="zh-CN" sz="4400" b="1">
                <a:solidFill>
                  <a:srgbClr val="C00000"/>
                </a:solidFill>
              </a:endParaRPr>
            </a:p>
          </p:txBody>
        </p:sp>
        <p:sp>
          <p:nvSpPr>
            <p:cNvPr id="6" name="Line 51">
              <a:extLst>
                <a:ext uri="{FF2B5EF4-FFF2-40B4-BE49-F238E27FC236}">
                  <a16:creationId xmlns:a16="http://schemas.microsoft.com/office/drawing/2014/main" id="{8B559122-E0FF-B266-A6E0-EF631390363E}"/>
                </a:ext>
              </a:extLst>
            </p:cNvPr>
            <p:cNvSpPr>
              <a:spLocks noChangeShapeType="1"/>
            </p:cNvSpPr>
            <p:nvPr/>
          </p:nvSpPr>
          <p:spPr bwMode="auto">
            <a:xfrm>
              <a:off x="4448175" y="4543425"/>
              <a:ext cx="89376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3600"/>
            </a:p>
          </p:txBody>
        </p:sp>
        <p:sp>
          <p:nvSpPr>
            <p:cNvPr id="7" name="Arc 50">
              <a:extLst>
                <a:ext uri="{FF2B5EF4-FFF2-40B4-BE49-F238E27FC236}">
                  <a16:creationId xmlns:a16="http://schemas.microsoft.com/office/drawing/2014/main" id="{11347DFF-93CF-9832-AB78-3BE9453C53D1}"/>
                </a:ext>
              </a:extLst>
            </p:cNvPr>
            <p:cNvSpPr>
              <a:spLocks/>
            </p:cNvSpPr>
            <p:nvPr/>
          </p:nvSpPr>
          <p:spPr bwMode="auto">
            <a:xfrm rot="9579116" flipV="1">
              <a:off x="3416300" y="4367213"/>
              <a:ext cx="533400" cy="590550"/>
            </a:xfrm>
            <a:custGeom>
              <a:avLst/>
              <a:gdLst>
                <a:gd name="T0" fmla="*/ 0 w 41421"/>
                <a:gd name="T1" fmla="*/ 2147483647 h 43200"/>
                <a:gd name="T2" fmla="*/ 2147483647 w 41421"/>
                <a:gd name="T3" fmla="*/ 2147483647 h 43200"/>
                <a:gd name="T4" fmla="*/ 2147483647 w 41421"/>
                <a:gd name="T5" fmla="*/ 2147483647 h 43200"/>
                <a:gd name="T6" fmla="*/ 0 60000 65536"/>
                <a:gd name="T7" fmla="*/ 0 60000 65536"/>
                <a:gd name="T8" fmla="*/ 0 60000 65536"/>
                <a:gd name="T9" fmla="*/ 0 w 41421"/>
                <a:gd name="T10" fmla="*/ 0 h 43200"/>
                <a:gd name="T11" fmla="*/ 41421 w 41421"/>
                <a:gd name="T12" fmla="*/ 43200 h 43200"/>
              </a:gdLst>
              <a:ahLst/>
              <a:cxnLst>
                <a:cxn ang="T6">
                  <a:pos x="T0" y="T1"/>
                </a:cxn>
                <a:cxn ang="T7">
                  <a:pos x="T2" y="T3"/>
                </a:cxn>
                <a:cxn ang="T8">
                  <a:pos x="T4" y="T5"/>
                </a:cxn>
              </a:cxnLst>
              <a:rect l="T9" t="T10" r="T11" b="T12"/>
              <a:pathLst>
                <a:path w="41421" h="43200" fill="none" extrusionOk="0">
                  <a:moveTo>
                    <a:pt x="0" y="13015"/>
                  </a:moveTo>
                  <a:cubicBezTo>
                    <a:pt x="3422" y="5113"/>
                    <a:pt x="11210" y="-1"/>
                    <a:pt x="19821" y="0"/>
                  </a:cubicBezTo>
                  <a:cubicBezTo>
                    <a:pt x="31750" y="0"/>
                    <a:pt x="41421" y="9670"/>
                    <a:pt x="41421" y="21600"/>
                  </a:cubicBezTo>
                  <a:cubicBezTo>
                    <a:pt x="41421" y="33529"/>
                    <a:pt x="31750" y="43200"/>
                    <a:pt x="19821" y="43200"/>
                  </a:cubicBezTo>
                  <a:cubicBezTo>
                    <a:pt x="13708" y="43200"/>
                    <a:pt x="7881" y="40609"/>
                    <a:pt x="3786" y="36071"/>
                  </a:cubicBezTo>
                </a:path>
                <a:path w="41421" h="43200" stroke="0" extrusionOk="0">
                  <a:moveTo>
                    <a:pt x="0" y="13015"/>
                  </a:moveTo>
                  <a:cubicBezTo>
                    <a:pt x="3422" y="5113"/>
                    <a:pt x="11210" y="-1"/>
                    <a:pt x="19821" y="0"/>
                  </a:cubicBezTo>
                  <a:cubicBezTo>
                    <a:pt x="31750" y="0"/>
                    <a:pt x="41421" y="9670"/>
                    <a:pt x="41421" y="21600"/>
                  </a:cubicBezTo>
                  <a:cubicBezTo>
                    <a:pt x="41421" y="33529"/>
                    <a:pt x="31750" y="43200"/>
                    <a:pt x="19821" y="43200"/>
                  </a:cubicBezTo>
                  <a:cubicBezTo>
                    <a:pt x="13708" y="43200"/>
                    <a:pt x="7881" y="40609"/>
                    <a:pt x="3786" y="36071"/>
                  </a:cubicBezTo>
                  <a:lnTo>
                    <a:pt x="19821" y="21600"/>
                  </a:lnTo>
                  <a:lnTo>
                    <a:pt x="0" y="13015"/>
                  </a:lnTo>
                  <a:close/>
                </a:path>
              </a:pathLst>
            </a:custGeom>
            <a:noFill/>
            <a:ln w="9525">
              <a:solidFill>
                <a:srgbClr val="000000"/>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sz="3600"/>
            </a:p>
          </p:txBody>
        </p:sp>
        <p:sp>
          <p:nvSpPr>
            <p:cNvPr id="8" name="Text Box 49">
              <a:extLst>
                <a:ext uri="{FF2B5EF4-FFF2-40B4-BE49-F238E27FC236}">
                  <a16:creationId xmlns:a16="http://schemas.microsoft.com/office/drawing/2014/main" id="{756C72D9-E038-1D03-BFB5-C14AAA1A5575}"/>
                </a:ext>
              </a:extLst>
            </p:cNvPr>
            <p:cNvSpPr txBox="1">
              <a:spLocks noChangeArrowheads="1"/>
            </p:cNvSpPr>
            <p:nvPr/>
          </p:nvSpPr>
          <p:spPr bwMode="auto">
            <a:xfrm>
              <a:off x="5462588" y="4859338"/>
              <a:ext cx="457200"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600" b="1">
                  <a:solidFill>
                    <a:srgbClr val="C00000"/>
                  </a:solidFill>
                </a:rPr>
                <a:t>n</a:t>
              </a:r>
              <a:endParaRPr lang="en-US" altLang="zh-CN" sz="4400" b="1">
                <a:solidFill>
                  <a:srgbClr val="C00000"/>
                </a:solidFill>
              </a:endParaRPr>
            </a:p>
          </p:txBody>
        </p:sp>
        <p:sp>
          <p:nvSpPr>
            <p:cNvPr id="10" name="Oval 48">
              <a:extLst>
                <a:ext uri="{FF2B5EF4-FFF2-40B4-BE49-F238E27FC236}">
                  <a16:creationId xmlns:a16="http://schemas.microsoft.com/office/drawing/2014/main" id="{E298AA0C-CD77-3191-B790-6BD1CA08A323}"/>
                </a:ext>
              </a:extLst>
            </p:cNvPr>
            <p:cNvSpPr>
              <a:spLocks noChangeArrowheads="1"/>
            </p:cNvSpPr>
            <p:nvPr/>
          </p:nvSpPr>
          <p:spPr bwMode="auto">
            <a:xfrm>
              <a:off x="5343525" y="4257675"/>
              <a:ext cx="587375" cy="5715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tIns="1080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1600" b="1">
                  <a:solidFill>
                    <a:srgbClr val="C00000"/>
                  </a:solidFill>
                </a:rPr>
                <a:t>1</a:t>
              </a:r>
              <a:endParaRPr lang="en-US" altLang="zh-CN" sz="4400" b="1">
                <a:solidFill>
                  <a:srgbClr val="C00000"/>
                </a:solidFill>
              </a:endParaRPr>
            </a:p>
          </p:txBody>
        </p:sp>
        <p:sp>
          <p:nvSpPr>
            <p:cNvPr id="11" name="Line 47">
              <a:extLst>
                <a:ext uri="{FF2B5EF4-FFF2-40B4-BE49-F238E27FC236}">
                  <a16:creationId xmlns:a16="http://schemas.microsoft.com/office/drawing/2014/main" id="{5566DA38-7C86-EE7F-39C4-C7435577DCE4}"/>
                </a:ext>
              </a:extLst>
            </p:cNvPr>
            <p:cNvSpPr>
              <a:spLocks noChangeShapeType="1"/>
            </p:cNvSpPr>
            <p:nvPr/>
          </p:nvSpPr>
          <p:spPr bwMode="auto">
            <a:xfrm rot="5400000">
              <a:off x="5179219" y="5266531"/>
              <a:ext cx="895350" cy="1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3600"/>
            </a:p>
          </p:txBody>
        </p:sp>
        <p:sp>
          <p:nvSpPr>
            <p:cNvPr id="12" name="Oval 46">
              <a:extLst>
                <a:ext uri="{FF2B5EF4-FFF2-40B4-BE49-F238E27FC236}">
                  <a16:creationId xmlns:a16="http://schemas.microsoft.com/office/drawing/2014/main" id="{EE739DE4-7B1E-4A5F-FCBA-DE27714DC18C}"/>
                </a:ext>
              </a:extLst>
            </p:cNvPr>
            <p:cNvSpPr>
              <a:spLocks noChangeArrowheads="1"/>
            </p:cNvSpPr>
            <p:nvPr/>
          </p:nvSpPr>
          <p:spPr bwMode="auto">
            <a:xfrm>
              <a:off x="5334000" y="5715000"/>
              <a:ext cx="585788" cy="5715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tIns="1080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1600" b="1">
                  <a:solidFill>
                    <a:srgbClr val="C00000"/>
                  </a:solidFill>
                </a:rPr>
                <a:t>2</a:t>
              </a:r>
              <a:endParaRPr lang="en-US" altLang="zh-CN" sz="4400" b="1">
                <a:solidFill>
                  <a:srgbClr val="C00000"/>
                </a:solidFill>
              </a:endParaRPr>
            </a:p>
          </p:txBody>
        </p:sp>
        <p:sp>
          <p:nvSpPr>
            <p:cNvPr id="13" name="Line 45">
              <a:extLst>
                <a:ext uri="{FF2B5EF4-FFF2-40B4-BE49-F238E27FC236}">
                  <a16:creationId xmlns:a16="http://schemas.microsoft.com/office/drawing/2014/main" id="{79265969-88D5-EE24-6EFD-6849B1007E1B}"/>
                </a:ext>
              </a:extLst>
            </p:cNvPr>
            <p:cNvSpPr>
              <a:spLocks noChangeShapeType="1"/>
            </p:cNvSpPr>
            <p:nvPr/>
          </p:nvSpPr>
          <p:spPr bwMode="auto">
            <a:xfrm>
              <a:off x="4438650" y="6010275"/>
              <a:ext cx="895350" cy="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sz="3600"/>
            </a:p>
          </p:txBody>
        </p:sp>
        <p:sp>
          <p:nvSpPr>
            <p:cNvPr id="14" name="Oval 44">
              <a:extLst>
                <a:ext uri="{FF2B5EF4-FFF2-40B4-BE49-F238E27FC236}">
                  <a16:creationId xmlns:a16="http://schemas.microsoft.com/office/drawing/2014/main" id="{4066DC92-1B62-7BC5-69BA-C6BE21F80EE0}"/>
                </a:ext>
              </a:extLst>
            </p:cNvPr>
            <p:cNvSpPr>
              <a:spLocks noChangeArrowheads="1"/>
            </p:cNvSpPr>
            <p:nvPr/>
          </p:nvSpPr>
          <p:spPr bwMode="auto">
            <a:xfrm>
              <a:off x="3848100" y="5715000"/>
              <a:ext cx="587375" cy="5715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tIns="1080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1600" b="1">
                  <a:solidFill>
                    <a:srgbClr val="C00000"/>
                  </a:solidFill>
                </a:rPr>
                <a:t>3</a:t>
              </a:r>
              <a:endParaRPr lang="en-US" altLang="zh-CN" sz="4400" b="1">
                <a:solidFill>
                  <a:srgbClr val="C00000"/>
                </a:solidFill>
              </a:endParaRPr>
            </a:p>
          </p:txBody>
        </p:sp>
        <p:sp>
          <p:nvSpPr>
            <p:cNvPr id="15" name="Line 43">
              <a:extLst>
                <a:ext uri="{FF2B5EF4-FFF2-40B4-BE49-F238E27FC236}">
                  <a16:creationId xmlns:a16="http://schemas.microsoft.com/office/drawing/2014/main" id="{2178136B-A785-4425-1388-D09A7AFAD278}"/>
                </a:ext>
              </a:extLst>
            </p:cNvPr>
            <p:cNvSpPr>
              <a:spLocks noChangeShapeType="1"/>
            </p:cNvSpPr>
            <p:nvPr/>
          </p:nvSpPr>
          <p:spPr bwMode="auto">
            <a:xfrm rot="5400000">
              <a:off x="3694113" y="5286375"/>
              <a:ext cx="895350" cy="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sz="3600"/>
            </a:p>
          </p:txBody>
        </p:sp>
        <p:sp>
          <p:nvSpPr>
            <p:cNvPr id="16" name="Text Box 42">
              <a:extLst>
                <a:ext uri="{FF2B5EF4-FFF2-40B4-BE49-F238E27FC236}">
                  <a16:creationId xmlns:a16="http://schemas.microsoft.com/office/drawing/2014/main" id="{D3DF1939-187D-FD80-A2A3-5E6B2B8720F2}"/>
                </a:ext>
              </a:extLst>
            </p:cNvPr>
            <p:cNvSpPr txBox="1">
              <a:spLocks noChangeArrowheads="1"/>
            </p:cNvSpPr>
            <p:nvPr/>
          </p:nvSpPr>
          <p:spPr bwMode="auto">
            <a:xfrm>
              <a:off x="5100638" y="5970588"/>
              <a:ext cx="45878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600" b="1">
                  <a:solidFill>
                    <a:srgbClr val="C00000"/>
                  </a:solidFill>
                </a:rPr>
                <a:t>t</a:t>
              </a:r>
              <a:endParaRPr lang="en-US" altLang="zh-CN" sz="4400" b="1">
                <a:solidFill>
                  <a:srgbClr val="C00000"/>
                </a:solidFill>
              </a:endParaRPr>
            </a:p>
          </p:txBody>
        </p:sp>
        <p:sp>
          <p:nvSpPr>
            <p:cNvPr id="17" name="Text Box 41">
              <a:extLst>
                <a:ext uri="{FF2B5EF4-FFF2-40B4-BE49-F238E27FC236}">
                  <a16:creationId xmlns:a16="http://schemas.microsoft.com/office/drawing/2014/main" id="{1776967F-F23C-E17E-A07E-86D8D2FFB7A5}"/>
                </a:ext>
              </a:extLst>
            </p:cNvPr>
            <p:cNvSpPr txBox="1">
              <a:spLocks noChangeArrowheads="1"/>
            </p:cNvSpPr>
            <p:nvPr/>
          </p:nvSpPr>
          <p:spPr bwMode="auto">
            <a:xfrm>
              <a:off x="4495800" y="4333875"/>
              <a:ext cx="458788"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600" b="1">
                  <a:solidFill>
                    <a:srgbClr val="C00000"/>
                  </a:solidFill>
                </a:rPr>
                <a:t>i</a:t>
              </a:r>
              <a:endParaRPr lang="en-US" altLang="zh-CN" sz="4400" b="1">
                <a:solidFill>
                  <a:srgbClr val="C00000"/>
                </a:solidFill>
              </a:endParaRPr>
            </a:p>
          </p:txBody>
        </p:sp>
        <p:sp>
          <p:nvSpPr>
            <p:cNvPr id="18" name="Text Box 40">
              <a:extLst>
                <a:ext uri="{FF2B5EF4-FFF2-40B4-BE49-F238E27FC236}">
                  <a16:creationId xmlns:a16="http://schemas.microsoft.com/office/drawing/2014/main" id="{D0DFC111-8355-AECB-8A5D-4A5BE0B92F38}"/>
                </a:ext>
              </a:extLst>
            </p:cNvPr>
            <p:cNvSpPr txBox="1">
              <a:spLocks noChangeArrowheads="1"/>
            </p:cNvSpPr>
            <p:nvPr/>
          </p:nvSpPr>
          <p:spPr bwMode="auto">
            <a:xfrm>
              <a:off x="3322638" y="4933950"/>
              <a:ext cx="773112"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zh-CN" sz="1600" b="1">
                  <a:solidFill>
                    <a:srgbClr val="C00000"/>
                  </a:solidFill>
                </a:rPr>
                <a:t>除</a:t>
              </a:r>
              <a:r>
                <a:rPr lang="en-US" altLang="zh-CN" sz="1600" b="1">
                  <a:solidFill>
                    <a:srgbClr val="C00000"/>
                  </a:solidFill>
                </a:rPr>
                <a:t>i</a:t>
              </a:r>
              <a:r>
                <a:rPr lang="zh-CN" altLang="en-US" sz="1600" b="1">
                  <a:solidFill>
                    <a:srgbClr val="C00000"/>
                  </a:solidFill>
                </a:rPr>
                <a:t>之外</a:t>
              </a:r>
              <a:endParaRPr lang="zh-CN" altLang="en-US" sz="4400" b="1">
                <a:solidFill>
                  <a:srgbClr val="C00000"/>
                </a:solidFill>
              </a:endParaRPr>
            </a:p>
          </p:txBody>
        </p:sp>
        <p:sp>
          <p:nvSpPr>
            <p:cNvPr id="19" name="Arc 39">
              <a:extLst>
                <a:ext uri="{FF2B5EF4-FFF2-40B4-BE49-F238E27FC236}">
                  <a16:creationId xmlns:a16="http://schemas.microsoft.com/office/drawing/2014/main" id="{58680783-9023-6295-5528-1E187C706A33}"/>
                </a:ext>
              </a:extLst>
            </p:cNvPr>
            <p:cNvSpPr>
              <a:spLocks/>
            </p:cNvSpPr>
            <p:nvPr/>
          </p:nvSpPr>
          <p:spPr bwMode="auto">
            <a:xfrm rot="1060561" flipH="1">
              <a:off x="4094163" y="3994150"/>
              <a:ext cx="1535112" cy="1054100"/>
            </a:xfrm>
            <a:custGeom>
              <a:avLst/>
              <a:gdLst>
                <a:gd name="T0" fmla="*/ 0 w 22235"/>
                <a:gd name="T1" fmla="*/ 2147483647 h 21600"/>
                <a:gd name="T2" fmla="*/ 2147483647 w 22235"/>
                <a:gd name="T3" fmla="*/ 2147483647 h 21600"/>
                <a:gd name="T4" fmla="*/ 2147483647 w 22235"/>
                <a:gd name="T5" fmla="*/ 2147483647 h 21600"/>
                <a:gd name="T6" fmla="*/ 0 60000 65536"/>
                <a:gd name="T7" fmla="*/ 0 60000 65536"/>
                <a:gd name="T8" fmla="*/ 0 60000 65536"/>
                <a:gd name="T9" fmla="*/ 0 w 22235"/>
                <a:gd name="T10" fmla="*/ 0 h 21600"/>
                <a:gd name="T11" fmla="*/ 22235 w 22235"/>
                <a:gd name="T12" fmla="*/ 21600 h 21600"/>
              </a:gdLst>
              <a:ahLst/>
              <a:cxnLst>
                <a:cxn ang="T6">
                  <a:pos x="T0" y="T1"/>
                </a:cxn>
                <a:cxn ang="T7">
                  <a:pos x="T2" y="T3"/>
                </a:cxn>
                <a:cxn ang="T8">
                  <a:pos x="T4" y="T5"/>
                </a:cxn>
              </a:cxnLst>
              <a:rect l="T9" t="T10" r="T11" b="T12"/>
              <a:pathLst>
                <a:path w="22235" h="21600" fill="none" extrusionOk="0">
                  <a:moveTo>
                    <a:pt x="-1" y="388"/>
                  </a:moveTo>
                  <a:cubicBezTo>
                    <a:pt x="1343" y="130"/>
                    <a:pt x="2709" y="-1"/>
                    <a:pt x="4078" y="0"/>
                  </a:cubicBezTo>
                  <a:cubicBezTo>
                    <a:pt x="11419" y="0"/>
                    <a:pt x="18258" y="3728"/>
                    <a:pt x="22234" y="9900"/>
                  </a:cubicBezTo>
                </a:path>
                <a:path w="22235" h="21600" stroke="0" extrusionOk="0">
                  <a:moveTo>
                    <a:pt x="-1" y="388"/>
                  </a:moveTo>
                  <a:cubicBezTo>
                    <a:pt x="1343" y="130"/>
                    <a:pt x="2709" y="-1"/>
                    <a:pt x="4078" y="0"/>
                  </a:cubicBezTo>
                  <a:cubicBezTo>
                    <a:pt x="11419" y="0"/>
                    <a:pt x="18258" y="3728"/>
                    <a:pt x="22234" y="9900"/>
                  </a:cubicBezTo>
                  <a:lnTo>
                    <a:pt x="4078" y="21600"/>
                  </a:lnTo>
                  <a:lnTo>
                    <a:pt x="-1" y="388"/>
                  </a:lnTo>
                  <a:close/>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sz="3600"/>
            </a:p>
          </p:txBody>
        </p:sp>
        <p:sp>
          <p:nvSpPr>
            <p:cNvPr id="21" name="Text Box 38">
              <a:extLst>
                <a:ext uri="{FF2B5EF4-FFF2-40B4-BE49-F238E27FC236}">
                  <a16:creationId xmlns:a16="http://schemas.microsoft.com/office/drawing/2014/main" id="{97FDBA15-53F3-0747-3151-1D4C0A0AA447}"/>
                </a:ext>
              </a:extLst>
            </p:cNvPr>
            <p:cNvSpPr txBox="1">
              <a:spLocks noChangeArrowheads="1"/>
            </p:cNvSpPr>
            <p:nvPr/>
          </p:nvSpPr>
          <p:spPr bwMode="auto">
            <a:xfrm>
              <a:off x="4689475" y="4087813"/>
              <a:ext cx="773113"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zh-CN" sz="1600" b="1">
                  <a:solidFill>
                    <a:srgbClr val="C00000"/>
                  </a:solidFill>
                </a:rPr>
                <a:t>除</a:t>
              </a:r>
              <a:r>
                <a:rPr lang="en-US" altLang="zh-CN" sz="1600" b="1">
                  <a:solidFill>
                    <a:srgbClr val="C00000"/>
                  </a:solidFill>
                </a:rPr>
                <a:t>n</a:t>
              </a:r>
              <a:r>
                <a:rPr lang="zh-CN" altLang="en-US" sz="1600" b="1">
                  <a:solidFill>
                    <a:srgbClr val="C00000"/>
                  </a:solidFill>
                </a:rPr>
                <a:t>、</a:t>
              </a:r>
              <a:r>
                <a:rPr lang="en-US" altLang="zh-CN" sz="1600" b="1">
                  <a:solidFill>
                    <a:srgbClr val="C00000"/>
                  </a:solidFill>
                </a:rPr>
                <a:t>i</a:t>
              </a:r>
              <a:r>
                <a:rPr lang="zh-CN" altLang="en-US" sz="1600" b="1">
                  <a:solidFill>
                    <a:srgbClr val="C00000"/>
                  </a:solidFill>
                </a:rPr>
                <a:t>之外</a:t>
              </a:r>
              <a:endParaRPr lang="zh-CN" altLang="en-US" sz="4400" b="1">
                <a:solidFill>
                  <a:srgbClr val="C00000"/>
                </a:solidFill>
              </a:endParaRPr>
            </a:p>
          </p:txBody>
        </p:sp>
        <p:sp>
          <p:nvSpPr>
            <p:cNvPr id="22" name="Arc 37">
              <a:extLst>
                <a:ext uri="{FF2B5EF4-FFF2-40B4-BE49-F238E27FC236}">
                  <a16:creationId xmlns:a16="http://schemas.microsoft.com/office/drawing/2014/main" id="{61C6AF8C-59FB-6E59-A67B-BCAB34884758}"/>
                </a:ext>
              </a:extLst>
            </p:cNvPr>
            <p:cNvSpPr>
              <a:spLocks/>
            </p:cNvSpPr>
            <p:nvPr/>
          </p:nvSpPr>
          <p:spPr bwMode="auto">
            <a:xfrm rot="1620803" flipV="1">
              <a:off x="4749800" y="4484688"/>
              <a:ext cx="1509713" cy="2274887"/>
            </a:xfrm>
            <a:custGeom>
              <a:avLst/>
              <a:gdLst>
                <a:gd name="T0" fmla="*/ 0 w 30974"/>
                <a:gd name="T1" fmla="*/ 2147483647 h 42849"/>
                <a:gd name="T2" fmla="*/ 2147483647 w 30974"/>
                <a:gd name="T3" fmla="*/ 2147483647 h 42849"/>
                <a:gd name="T4" fmla="*/ 2147483647 w 30974"/>
                <a:gd name="T5" fmla="*/ 2147483647 h 42849"/>
                <a:gd name="T6" fmla="*/ 0 60000 65536"/>
                <a:gd name="T7" fmla="*/ 0 60000 65536"/>
                <a:gd name="T8" fmla="*/ 0 60000 65536"/>
                <a:gd name="T9" fmla="*/ 0 w 30974"/>
                <a:gd name="T10" fmla="*/ 0 h 42849"/>
                <a:gd name="T11" fmla="*/ 30974 w 30974"/>
                <a:gd name="T12" fmla="*/ 42849 h 42849"/>
              </a:gdLst>
              <a:ahLst/>
              <a:cxnLst>
                <a:cxn ang="T6">
                  <a:pos x="T0" y="T1"/>
                </a:cxn>
                <a:cxn ang="T7">
                  <a:pos x="T2" y="T3"/>
                </a:cxn>
                <a:cxn ang="T8">
                  <a:pos x="T4" y="T5"/>
                </a:cxn>
              </a:cxnLst>
              <a:rect l="T9" t="T10" r="T11" b="T12"/>
              <a:pathLst>
                <a:path w="30974" h="42849" fill="none" extrusionOk="0">
                  <a:moveTo>
                    <a:pt x="0" y="2140"/>
                  </a:moveTo>
                  <a:cubicBezTo>
                    <a:pt x="2924" y="731"/>
                    <a:pt x="6128" y="-1"/>
                    <a:pt x="9374" y="0"/>
                  </a:cubicBezTo>
                  <a:cubicBezTo>
                    <a:pt x="21303" y="0"/>
                    <a:pt x="30974" y="9670"/>
                    <a:pt x="30974" y="21600"/>
                  </a:cubicBezTo>
                  <a:cubicBezTo>
                    <a:pt x="30974" y="32033"/>
                    <a:pt x="23516" y="40975"/>
                    <a:pt x="13252" y="42849"/>
                  </a:cubicBezTo>
                </a:path>
                <a:path w="30974" h="42849" stroke="0" extrusionOk="0">
                  <a:moveTo>
                    <a:pt x="0" y="2140"/>
                  </a:moveTo>
                  <a:cubicBezTo>
                    <a:pt x="2924" y="731"/>
                    <a:pt x="6128" y="-1"/>
                    <a:pt x="9374" y="0"/>
                  </a:cubicBezTo>
                  <a:cubicBezTo>
                    <a:pt x="21303" y="0"/>
                    <a:pt x="30974" y="9670"/>
                    <a:pt x="30974" y="21600"/>
                  </a:cubicBezTo>
                  <a:cubicBezTo>
                    <a:pt x="30974" y="32033"/>
                    <a:pt x="23516" y="40975"/>
                    <a:pt x="13252" y="42849"/>
                  </a:cubicBezTo>
                  <a:lnTo>
                    <a:pt x="9374" y="21600"/>
                  </a:lnTo>
                  <a:lnTo>
                    <a:pt x="0" y="2140"/>
                  </a:lnTo>
                  <a:close/>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sz="3600"/>
            </a:p>
          </p:txBody>
        </p:sp>
        <p:sp>
          <p:nvSpPr>
            <p:cNvPr id="23" name="Text Box 36">
              <a:extLst>
                <a:ext uri="{FF2B5EF4-FFF2-40B4-BE49-F238E27FC236}">
                  <a16:creationId xmlns:a16="http://schemas.microsoft.com/office/drawing/2014/main" id="{8B4F4DC5-2C2E-F96A-0D66-088774EB237A}"/>
                </a:ext>
              </a:extLst>
            </p:cNvPr>
            <p:cNvSpPr txBox="1">
              <a:spLocks noChangeArrowheads="1"/>
            </p:cNvSpPr>
            <p:nvPr/>
          </p:nvSpPr>
          <p:spPr bwMode="auto">
            <a:xfrm>
              <a:off x="4352925" y="6286500"/>
              <a:ext cx="457200"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600" b="1">
                  <a:solidFill>
                    <a:srgbClr val="C00000"/>
                  </a:solidFill>
                </a:rPr>
                <a:t>i</a:t>
              </a:r>
              <a:endParaRPr lang="en-US" altLang="zh-CN" sz="4400" b="1">
                <a:solidFill>
                  <a:srgbClr val="C00000"/>
                </a:solidFill>
              </a:endParaRPr>
            </a:p>
          </p:txBody>
        </p:sp>
        <p:sp>
          <p:nvSpPr>
            <p:cNvPr id="24" name="Line 35">
              <a:extLst>
                <a:ext uri="{FF2B5EF4-FFF2-40B4-BE49-F238E27FC236}">
                  <a16:creationId xmlns:a16="http://schemas.microsoft.com/office/drawing/2014/main" id="{BD389DDA-8FF4-F8E3-8CE0-5CA8A6F000C9}"/>
                </a:ext>
              </a:extLst>
            </p:cNvPr>
            <p:cNvSpPr>
              <a:spLocks noChangeShapeType="1"/>
            </p:cNvSpPr>
            <p:nvPr/>
          </p:nvSpPr>
          <p:spPr bwMode="auto">
            <a:xfrm flipH="1" flipV="1">
              <a:off x="4362450" y="4751388"/>
              <a:ext cx="1057275" cy="10461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3600"/>
            </a:p>
          </p:txBody>
        </p:sp>
        <p:sp>
          <p:nvSpPr>
            <p:cNvPr id="25" name="Text Box 34">
              <a:extLst>
                <a:ext uri="{FF2B5EF4-FFF2-40B4-BE49-F238E27FC236}">
                  <a16:creationId xmlns:a16="http://schemas.microsoft.com/office/drawing/2014/main" id="{4E514215-94AE-6509-AD55-DB9636F1632A}"/>
                </a:ext>
              </a:extLst>
            </p:cNvPr>
            <p:cNvSpPr txBox="1">
              <a:spLocks noChangeArrowheads="1"/>
            </p:cNvSpPr>
            <p:nvPr/>
          </p:nvSpPr>
          <p:spPr bwMode="auto">
            <a:xfrm>
              <a:off x="4648200" y="5651500"/>
              <a:ext cx="7715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zh-CN" sz="1600" b="1">
                  <a:solidFill>
                    <a:srgbClr val="C00000"/>
                  </a:solidFill>
                </a:rPr>
                <a:t>除</a:t>
              </a:r>
              <a:r>
                <a:rPr lang="en-US" altLang="zh-CN" sz="1600" b="1">
                  <a:solidFill>
                    <a:srgbClr val="C00000"/>
                  </a:solidFill>
                </a:rPr>
                <a:t>t</a:t>
              </a:r>
              <a:r>
                <a:rPr lang="zh-CN" altLang="en-US" sz="1600" b="1">
                  <a:solidFill>
                    <a:srgbClr val="C00000"/>
                  </a:solidFill>
                </a:rPr>
                <a:t>、</a:t>
              </a:r>
              <a:r>
                <a:rPr lang="en-US" altLang="zh-CN" sz="1600" b="1">
                  <a:solidFill>
                    <a:srgbClr val="C00000"/>
                  </a:solidFill>
                </a:rPr>
                <a:t>i</a:t>
              </a:r>
              <a:r>
                <a:rPr lang="zh-CN" altLang="en-US" sz="1600" b="1">
                  <a:solidFill>
                    <a:srgbClr val="C00000"/>
                  </a:solidFill>
                </a:rPr>
                <a:t>之外</a:t>
              </a:r>
              <a:endParaRPr lang="zh-CN" altLang="en-US" sz="4400" b="1">
                <a:solidFill>
                  <a:srgbClr val="C00000"/>
                </a:solidFill>
              </a:endParaRPr>
            </a:p>
          </p:txBody>
        </p:sp>
        <p:sp>
          <p:nvSpPr>
            <p:cNvPr id="26" name="Text Box 33">
              <a:extLst>
                <a:ext uri="{FF2B5EF4-FFF2-40B4-BE49-F238E27FC236}">
                  <a16:creationId xmlns:a16="http://schemas.microsoft.com/office/drawing/2014/main" id="{83DED974-EBFE-036D-4C76-E64ECB6E43B8}"/>
                </a:ext>
              </a:extLst>
            </p:cNvPr>
            <p:cNvSpPr txBox="1">
              <a:spLocks noChangeArrowheads="1"/>
            </p:cNvSpPr>
            <p:nvPr/>
          </p:nvSpPr>
          <p:spPr bwMode="auto">
            <a:xfrm>
              <a:off x="3579813" y="5534025"/>
              <a:ext cx="773112"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zh-CN" sz="1600" b="1">
                  <a:solidFill>
                    <a:srgbClr val="C00000"/>
                  </a:solidFill>
                </a:rPr>
                <a:t>除</a:t>
              </a:r>
              <a:r>
                <a:rPr lang="en-US" altLang="zh-CN" sz="1600" b="1">
                  <a:solidFill>
                    <a:srgbClr val="C00000"/>
                  </a:solidFill>
                </a:rPr>
                <a:t>i</a:t>
              </a:r>
              <a:r>
                <a:rPr lang="zh-CN" altLang="en-US" sz="1600" b="1">
                  <a:solidFill>
                    <a:srgbClr val="C00000"/>
                  </a:solidFill>
                </a:rPr>
                <a:t>之外</a:t>
              </a:r>
              <a:endParaRPr lang="zh-CN" altLang="en-US" sz="4400" b="1">
                <a:solidFill>
                  <a:srgbClr val="C00000"/>
                </a:solidFill>
              </a:endParaRPr>
            </a:p>
          </p:txBody>
        </p:sp>
        <p:sp>
          <p:nvSpPr>
            <p:cNvPr id="27" name="Arc 32">
              <a:extLst>
                <a:ext uri="{FF2B5EF4-FFF2-40B4-BE49-F238E27FC236}">
                  <a16:creationId xmlns:a16="http://schemas.microsoft.com/office/drawing/2014/main" id="{0BAA6A0B-51EC-F5DC-08F5-6FA0C240D9E8}"/>
                </a:ext>
              </a:extLst>
            </p:cNvPr>
            <p:cNvSpPr>
              <a:spLocks/>
            </p:cNvSpPr>
            <p:nvPr/>
          </p:nvSpPr>
          <p:spPr bwMode="auto">
            <a:xfrm rot="6448115" flipH="1">
              <a:off x="4962525" y="4648201"/>
              <a:ext cx="1089025" cy="1054100"/>
            </a:xfrm>
            <a:custGeom>
              <a:avLst/>
              <a:gdLst>
                <a:gd name="T0" fmla="*/ 2147483647 w 15773"/>
                <a:gd name="T1" fmla="*/ 0 h 21597"/>
                <a:gd name="T2" fmla="*/ 2147483647 w 15773"/>
                <a:gd name="T3" fmla="*/ 2147483647 h 21597"/>
                <a:gd name="T4" fmla="*/ 0 w 15773"/>
                <a:gd name="T5" fmla="*/ 2147483647 h 21597"/>
                <a:gd name="T6" fmla="*/ 0 60000 65536"/>
                <a:gd name="T7" fmla="*/ 0 60000 65536"/>
                <a:gd name="T8" fmla="*/ 0 60000 65536"/>
                <a:gd name="T9" fmla="*/ 0 w 15773"/>
                <a:gd name="T10" fmla="*/ 0 h 21597"/>
                <a:gd name="T11" fmla="*/ 15773 w 15773"/>
                <a:gd name="T12" fmla="*/ 21597 h 21597"/>
              </a:gdLst>
              <a:ahLst/>
              <a:cxnLst>
                <a:cxn ang="T6">
                  <a:pos x="T0" y="T1"/>
                </a:cxn>
                <a:cxn ang="T7">
                  <a:pos x="T2" y="T3"/>
                </a:cxn>
                <a:cxn ang="T8">
                  <a:pos x="T4" y="T5"/>
                </a:cxn>
              </a:cxnLst>
              <a:rect l="T9" t="T10" r="T11" b="T12"/>
              <a:pathLst>
                <a:path w="15773" h="21597" fill="none" extrusionOk="0">
                  <a:moveTo>
                    <a:pt x="386" y="0"/>
                  </a:moveTo>
                  <a:cubicBezTo>
                    <a:pt x="6229" y="105"/>
                    <a:pt x="11780" y="2572"/>
                    <a:pt x="15773" y="6839"/>
                  </a:cubicBezTo>
                </a:path>
                <a:path w="15773" h="21597" stroke="0" extrusionOk="0">
                  <a:moveTo>
                    <a:pt x="386" y="0"/>
                  </a:moveTo>
                  <a:cubicBezTo>
                    <a:pt x="6229" y="105"/>
                    <a:pt x="11780" y="2572"/>
                    <a:pt x="15773" y="6839"/>
                  </a:cubicBezTo>
                  <a:lnTo>
                    <a:pt x="0" y="21597"/>
                  </a:lnTo>
                  <a:lnTo>
                    <a:pt x="386" y="0"/>
                  </a:lnTo>
                  <a:close/>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sz="3600"/>
            </a:p>
          </p:txBody>
        </p:sp>
        <p:sp>
          <p:nvSpPr>
            <p:cNvPr id="28" name="Text Box 31">
              <a:extLst>
                <a:ext uri="{FF2B5EF4-FFF2-40B4-BE49-F238E27FC236}">
                  <a16:creationId xmlns:a16="http://schemas.microsoft.com/office/drawing/2014/main" id="{C95FB47D-E863-66B0-B069-E2B8E7193679}"/>
                </a:ext>
              </a:extLst>
            </p:cNvPr>
            <p:cNvSpPr txBox="1">
              <a:spLocks noChangeArrowheads="1"/>
            </p:cNvSpPr>
            <p:nvPr/>
          </p:nvSpPr>
          <p:spPr bwMode="auto">
            <a:xfrm>
              <a:off x="5954713" y="5441950"/>
              <a:ext cx="207962"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600" b="1">
                  <a:solidFill>
                    <a:srgbClr val="C00000"/>
                  </a:solidFill>
                </a:rPr>
                <a:t>i</a:t>
              </a:r>
              <a:endParaRPr lang="en-US" altLang="zh-CN" sz="4400" b="1">
                <a:solidFill>
                  <a:srgbClr val="C00000"/>
                </a:solidFill>
              </a:endParaRPr>
            </a:p>
          </p:txBody>
        </p:sp>
        <p:sp>
          <p:nvSpPr>
            <p:cNvPr id="29" name="Arc 30">
              <a:extLst>
                <a:ext uri="{FF2B5EF4-FFF2-40B4-BE49-F238E27FC236}">
                  <a16:creationId xmlns:a16="http://schemas.microsoft.com/office/drawing/2014/main" id="{3220E690-937A-89C0-B0C8-ACE52F6E1B98}"/>
                </a:ext>
              </a:extLst>
            </p:cNvPr>
            <p:cNvSpPr>
              <a:spLocks/>
            </p:cNvSpPr>
            <p:nvPr/>
          </p:nvSpPr>
          <p:spPr bwMode="auto">
            <a:xfrm rot="19009592" flipV="1">
              <a:off x="5791200" y="3994150"/>
              <a:ext cx="493713" cy="503238"/>
            </a:xfrm>
            <a:custGeom>
              <a:avLst/>
              <a:gdLst>
                <a:gd name="T0" fmla="*/ 0 w 41421"/>
                <a:gd name="T1" fmla="*/ 2147483647 h 43200"/>
                <a:gd name="T2" fmla="*/ 2147483647 w 41421"/>
                <a:gd name="T3" fmla="*/ 2147483647 h 43200"/>
                <a:gd name="T4" fmla="*/ 2147483647 w 41421"/>
                <a:gd name="T5" fmla="*/ 2147483647 h 43200"/>
                <a:gd name="T6" fmla="*/ 0 60000 65536"/>
                <a:gd name="T7" fmla="*/ 0 60000 65536"/>
                <a:gd name="T8" fmla="*/ 0 60000 65536"/>
                <a:gd name="T9" fmla="*/ 0 w 41421"/>
                <a:gd name="T10" fmla="*/ 0 h 43200"/>
                <a:gd name="T11" fmla="*/ 41421 w 41421"/>
                <a:gd name="T12" fmla="*/ 43200 h 43200"/>
              </a:gdLst>
              <a:ahLst/>
              <a:cxnLst>
                <a:cxn ang="T6">
                  <a:pos x="T0" y="T1"/>
                </a:cxn>
                <a:cxn ang="T7">
                  <a:pos x="T2" y="T3"/>
                </a:cxn>
                <a:cxn ang="T8">
                  <a:pos x="T4" y="T5"/>
                </a:cxn>
              </a:cxnLst>
              <a:rect l="T9" t="T10" r="T11" b="T12"/>
              <a:pathLst>
                <a:path w="41421" h="43200" fill="none" extrusionOk="0">
                  <a:moveTo>
                    <a:pt x="0" y="13015"/>
                  </a:moveTo>
                  <a:cubicBezTo>
                    <a:pt x="3422" y="5113"/>
                    <a:pt x="11210" y="-1"/>
                    <a:pt x="19821" y="0"/>
                  </a:cubicBezTo>
                  <a:cubicBezTo>
                    <a:pt x="31750" y="0"/>
                    <a:pt x="41421" y="9670"/>
                    <a:pt x="41421" y="21600"/>
                  </a:cubicBezTo>
                  <a:cubicBezTo>
                    <a:pt x="41421" y="33529"/>
                    <a:pt x="31750" y="43200"/>
                    <a:pt x="19821" y="43200"/>
                  </a:cubicBezTo>
                  <a:cubicBezTo>
                    <a:pt x="12860" y="43200"/>
                    <a:pt x="6325" y="39845"/>
                    <a:pt x="2268" y="34189"/>
                  </a:cubicBezTo>
                </a:path>
                <a:path w="41421" h="43200" stroke="0" extrusionOk="0">
                  <a:moveTo>
                    <a:pt x="0" y="13015"/>
                  </a:moveTo>
                  <a:cubicBezTo>
                    <a:pt x="3422" y="5113"/>
                    <a:pt x="11210" y="-1"/>
                    <a:pt x="19821" y="0"/>
                  </a:cubicBezTo>
                  <a:cubicBezTo>
                    <a:pt x="31750" y="0"/>
                    <a:pt x="41421" y="9670"/>
                    <a:pt x="41421" y="21600"/>
                  </a:cubicBezTo>
                  <a:cubicBezTo>
                    <a:pt x="41421" y="33529"/>
                    <a:pt x="31750" y="43200"/>
                    <a:pt x="19821" y="43200"/>
                  </a:cubicBezTo>
                  <a:cubicBezTo>
                    <a:pt x="12860" y="43200"/>
                    <a:pt x="6325" y="39845"/>
                    <a:pt x="2268" y="34189"/>
                  </a:cubicBezTo>
                  <a:lnTo>
                    <a:pt x="19821" y="21600"/>
                  </a:lnTo>
                  <a:lnTo>
                    <a:pt x="0" y="13015"/>
                  </a:lnTo>
                  <a:close/>
                </a:path>
              </a:pathLst>
            </a:custGeom>
            <a:noFill/>
            <a:ln w="9525">
              <a:solidFill>
                <a:srgbClr val="000000"/>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sz="3600"/>
            </a:p>
          </p:txBody>
        </p:sp>
        <p:sp>
          <p:nvSpPr>
            <p:cNvPr id="33" name="Text Box 29">
              <a:extLst>
                <a:ext uri="{FF2B5EF4-FFF2-40B4-BE49-F238E27FC236}">
                  <a16:creationId xmlns:a16="http://schemas.microsoft.com/office/drawing/2014/main" id="{05A81115-212C-BA67-86AC-A84E7DA19C89}"/>
                </a:ext>
              </a:extLst>
            </p:cNvPr>
            <p:cNvSpPr txBox="1">
              <a:spLocks noChangeArrowheads="1"/>
            </p:cNvSpPr>
            <p:nvPr/>
          </p:nvSpPr>
          <p:spPr bwMode="auto">
            <a:xfrm>
              <a:off x="5729288" y="3952875"/>
              <a:ext cx="207962"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600" b="1">
                  <a:solidFill>
                    <a:srgbClr val="C00000"/>
                  </a:solidFill>
                </a:rPr>
                <a:t>i</a:t>
              </a:r>
              <a:endParaRPr lang="en-US" altLang="zh-CN" sz="4400" b="1">
                <a:solidFill>
                  <a:srgbClr val="C00000"/>
                </a:solidFill>
              </a:endParaRPr>
            </a:p>
          </p:txBody>
        </p:sp>
      </p:grpSp>
    </p:spTree>
    <p:custDataLst>
      <p:tags r:id="rId1"/>
    </p:custDataLst>
    <p:extLst>
      <p:ext uri="{BB962C8B-B14F-4D97-AF65-F5344CB8AC3E}">
        <p14:creationId xmlns:p14="http://schemas.microsoft.com/office/powerpoint/2010/main" val="14292852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581534"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时序逻辑电路</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状态图</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1018702" y="2103232"/>
            <a:ext cx="10200060" cy="3350404"/>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有限状态机可以通过状态图被方便的表示出来</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通常，对于一个当前状态，存在有多个到下一个状态的转换，发生哪一个状态转换取决于外部输入的值。简而言之，</a:t>
            </a:r>
            <a:r>
              <a:rPr lang="zh-CN" altLang="en-US" sz="2400" dirty="0">
                <a:solidFill>
                  <a:srgbClr val="B88F4D"/>
                </a:solidFill>
              </a:rPr>
              <a:t>下一个状态</a:t>
            </a:r>
            <a:r>
              <a:rPr lang="zh-CN" altLang="en-US" sz="2400" dirty="0">
                <a:solidFill>
                  <a:schemeClr val="tx1">
                    <a:lumMod val="85000"/>
                    <a:lumOff val="15000"/>
                  </a:schemeClr>
                </a:solidFill>
              </a:rPr>
              <a:t>是由当前状态和当前的外部输入的组合决定的。</a:t>
            </a:r>
          </a:p>
          <a:p>
            <a:pPr marL="285750" lvl="1" indent="-285750">
              <a:lnSpc>
                <a:spcPct val="150000"/>
              </a:lnSpc>
              <a:buFont typeface="Wingdings" pitchFamily="2" charset="2"/>
              <a:buChar char="Ø"/>
            </a:pPr>
            <a:r>
              <a:rPr lang="zh-CN" altLang="en-US" sz="2400" dirty="0">
                <a:solidFill>
                  <a:srgbClr val="B88F4D"/>
                </a:solidFill>
              </a:rPr>
              <a:t>系统的输出</a:t>
            </a:r>
            <a:r>
              <a:rPr lang="zh-CN" altLang="en-US" sz="2400" dirty="0">
                <a:solidFill>
                  <a:schemeClr val="tx1">
                    <a:lumMod val="85000"/>
                    <a:lumOff val="15000"/>
                  </a:schemeClr>
                </a:solidFill>
              </a:rPr>
              <a:t>值仅由系统的当前状态决定，或者由当前状态和当前的外部输入的组合决定。</a:t>
            </a:r>
          </a:p>
        </p:txBody>
      </p:sp>
    </p:spTree>
    <p:custDataLst>
      <p:tags r:id="rId1"/>
    </p:custDataLst>
    <p:extLst>
      <p:ext uri="{BB962C8B-B14F-4D97-AF65-F5344CB8AC3E}">
        <p14:creationId xmlns:p14="http://schemas.microsoft.com/office/powerpoint/2010/main" val="32061097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581534"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时序逻辑电路</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状态图</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1018702" y="2103232"/>
            <a:ext cx="6384199" cy="4458400"/>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状态图示例：电话应答机</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外部的输入是响铃，</a:t>
            </a:r>
            <a:r>
              <a:rPr lang="en-US" altLang="zh-CN" sz="2400" dirty="0">
                <a:solidFill>
                  <a:schemeClr val="tx1">
                    <a:lumMod val="85000"/>
                    <a:lumOff val="15000"/>
                  </a:schemeClr>
                </a:solidFill>
              </a:rPr>
              <a:t>0</a:t>
            </a:r>
            <a:r>
              <a:rPr lang="zh-CN" altLang="en-US" sz="2400" dirty="0">
                <a:solidFill>
                  <a:schemeClr val="tx1">
                    <a:lumMod val="85000"/>
                    <a:lumOff val="15000"/>
                  </a:schemeClr>
                </a:solidFill>
              </a:rPr>
              <a:t>表示在规定的时间内不再响铃</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从每一个状态出去的弧线可能有多条，分别表示不同的输入到达的状态</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输出与每个状态相关，应答机的输出为是否录音，在状态</a:t>
            </a:r>
            <a:r>
              <a:rPr lang="en-US" altLang="zh-CN" sz="2400" dirty="0">
                <a:solidFill>
                  <a:schemeClr val="tx1">
                    <a:lumMod val="85000"/>
                    <a:lumOff val="15000"/>
                  </a:schemeClr>
                </a:solidFill>
              </a:rPr>
              <a:t>A</a:t>
            </a:r>
            <a:r>
              <a:rPr lang="zh-CN" altLang="en-US" sz="2400" dirty="0">
                <a:solidFill>
                  <a:schemeClr val="tx1">
                    <a:lumMod val="85000"/>
                    <a:lumOff val="15000"/>
                  </a:schemeClr>
                </a:solidFill>
              </a:rPr>
              <a:t>、</a:t>
            </a:r>
            <a:r>
              <a:rPr lang="en-US" altLang="zh-CN" sz="2400" dirty="0">
                <a:solidFill>
                  <a:schemeClr val="tx1">
                    <a:lumMod val="85000"/>
                    <a:lumOff val="15000"/>
                  </a:schemeClr>
                </a:solidFill>
              </a:rPr>
              <a:t>B</a:t>
            </a:r>
            <a:r>
              <a:rPr lang="zh-CN" altLang="en-US" sz="2400" dirty="0">
                <a:solidFill>
                  <a:schemeClr val="tx1">
                    <a:lumMod val="85000"/>
                    <a:lumOff val="15000"/>
                  </a:schemeClr>
                </a:solidFill>
              </a:rPr>
              <a:t>和</a:t>
            </a:r>
            <a:r>
              <a:rPr lang="en-US" altLang="zh-CN" sz="2400" dirty="0">
                <a:solidFill>
                  <a:schemeClr val="tx1">
                    <a:lumMod val="85000"/>
                    <a:lumOff val="15000"/>
                  </a:schemeClr>
                </a:solidFill>
              </a:rPr>
              <a:t>C</a:t>
            </a:r>
            <a:r>
              <a:rPr lang="zh-CN" altLang="en-US" sz="2400" dirty="0">
                <a:solidFill>
                  <a:schemeClr val="tx1">
                    <a:lumMod val="85000"/>
                    <a:lumOff val="15000"/>
                  </a:schemeClr>
                </a:solidFill>
              </a:rPr>
              <a:t>，不录音，在状态</a:t>
            </a:r>
            <a:r>
              <a:rPr lang="en-US" altLang="zh-CN" sz="2400" dirty="0">
                <a:solidFill>
                  <a:schemeClr val="tx1">
                    <a:lumMod val="85000"/>
                    <a:lumOff val="15000"/>
                  </a:schemeClr>
                </a:solidFill>
              </a:rPr>
              <a:t>D</a:t>
            </a:r>
            <a:r>
              <a:rPr lang="zh-CN" altLang="en-US" sz="2400" dirty="0">
                <a:solidFill>
                  <a:schemeClr val="tx1">
                    <a:lumMod val="85000"/>
                    <a:lumOff val="15000"/>
                  </a:schemeClr>
                </a:solidFill>
              </a:rPr>
              <a:t>，录音</a:t>
            </a:r>
          </a:p>
        </p:txBody>
      </p:sp>
      <p:grpSp>
        <p:nvGrpSpPr>
          <p:cNvPr id="34" name="组合 33">
            <a:extLst>
              <a:ext uri="{FF2B5EF4-FFF2-40B4-BE49-F238E27FC236}">
                <a16:creationId xmlns:a16="http://schemas.microsoft.com/office/drawing/2014/main" id="{CD8117B5-0838-E377-AD79-A3119E61929B}"/>
              </a:ext>
            </a:extLst>
          </p:cNvPr>
          <p:cNvGrpSpPr/>
          <p:nvPr/>
        </p:nvGrpSpPr>
        <p:grpSpPr>
          <a:xfrm>
            <a:off x="7550997" y="1812703"/>
            <a:ext cx="4134464" cy="3466733"/>
            <a:chOff x="3200400" y="4329113"/>
            <a:chExt cx="2632075" cy="2292350"/>
          </a:xfrm>
        </p:grpSpPr>
        <p:sp>
          <p:nvSpPr>
            <p:cNvPr id="35" name="Oval 43">
              <a:extLst>
                <a:ext uri="{FF2B5EF4-FFF2-40B4-BE49-F238E27FC236}">
                  <a16:creationId xmlns:a16="http://schemas.microsoft.com/office/drawing/2014/main" id="{A467FAA4-DB4C-9191-0CD8-7BB7018F7699}"/>
                </a:ext>
              </a:extLst>
            </p:cNvPr>
            <p:cNvSpPr>
              <a:spLocks noChangeArrowheads="1"/>
            </p:cNvSpPr>
            <p:nvPr/>
          </p:nvSpPr>
          <p:spPr bwMode="auto">
            <a:xfrm>
              <a:off x="3733800" y="4600575"/>
              <a:ext cx="587375" cy="573088"/>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tIns="1080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1800" b="1">
                  <a:solidFill>
                    <a:srgbClr val="C00000"/>
                  </a:solidFill>
                </a:rPr>
                <a:t>A</a:t>
              </a:r>
              <a:endParaRPr lang="en-US" altLang="zh-CN" sz="4800" b="1">
                <a:solidFill>
                  <a:srgbClr val="C00000"/>
                </a:solidFill>
              </a:endParaRPr>
            </a:p>
          </p:txBody>
        </p:sp>
        <p:sp>
          <p:nvSpPr>
            <p:cNvPr id="36" name="Line 42">
              <a:extLst>
                <a:ext uri="{FF2B5EF4-FFF2-40B4-BE49-F238E27FC236}">
                  <a16:creationId xmlns:a16="http://schemas.microsoft.com/office/drawing/2014/main" id="{0832CF41-2D68-D2C5-CBCD-18895CC411D0}"/>
                </a:ext>
              </a:extLst>
            </p:cNvPr>
            <p:cNvSpPr>
              <a:spLocks noChangeShapeType="1"/>
            </p:cNvSpPr>
            <p:nvPr/>
          </p:nvSpPr>
          <p:spPr bwMode="auto">
            <a:xfrm>
              <a:off x="4324350" y="4876800"/>
              <a:ext cx="895350" cy="1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4000"/>
            </a:p>
          </p:txBody>
        </p:sp>
        <p:sp>
          <p:nvSpPr>
            <p:cNvPr id="37" name="Arc 41">
              <a:extLst>
                <a:ext uri="{FF2B5EF4-FFF2-40B4-BE49-F238E27FC236}">
                  <a16:creationId xmlns:a16="http://schemas.microsoft.com/office/drawing/2014/main" id="{40017659-E8CB-7062-ACE2-2DEFD719EC60}"/>
                </a:ext>
              </a:extLst>
            </p:cNvPr>
            <p:cNvSpPr>
              <a:spLocks/>
            </p:cNvSpPr>
            <p:nvPr/>
          </p:nvSpPr>
          <p:spPr bwMode="auto">
            <a:xfrm rot="9579116" flipV="1">
              <a:off x="3292475" y="4702175"/>
              <a:ext cx="533400" cy="588963"/>
            </a:xfrm>
            <a:custGeom>
              <a:avLst/>
              <a:gdLst>
                <a:gd name="T0" fmla="*/ 0 w 41421"/>
                <a:gd name="T1" fmla="*/ 2147483647 h 43200"/>
                <a:gd name="T2" fmla="*/ 2147483647 w 41421"/>
                <a:gd name="T3" fmla="*/ 2147483647 h 43200"/>
                <a:gd name="T4" fmla="*/ 2147483647 w 41421"/>
                <a:gd name="T5" fmla="*/ 2147483647 h 43200"/>
                <a:gd name="T6" fmla="*/ 0 60000 65536"/>
                <a:gd name="T7" fmla="*/ 0 60000 65536"/>
                <a:gd name="T8" fmla="*/ 0 60000 65536"/>
                <a:gd name="T9" fmla="*/ 0 w 41421"/>
                <a:gd name="T10" fmla="*/ 0 h 43200"/>
                <a:gd name="T11" fmla="*/ 41421 w 41421"/>
                <a:gd name="T12" fmla="*/ 43200 h 43200"/>
              </a:gdLst>
              <a:ahLst/>
              <a:cxnLst>
                <a:cxn ang="T6">
                  <a:pos x="T0" y="T1"/>
                </a:cxn>
                <a:cxn ang="T7">
                  <a:pos x="T2" y="T3"/>
                </a:cxn>
                <a:cxn ang="T8">
                  <a:pos x="T4" y="T5"/>
                </a:cxn>
              </a:cxnLst>
              <a:rect l="T9" t="T10" r="T11" b="T12"/>
              <a:pathLst>
                <a:path w="41421" h="43200" fill="none" extrusionOk="0">
                  <a:moveTo>
                    <a:pt x="0" y="13015"/>
                  </a:moveTo>
                  <a:cubicBezTo>
                    <a:pt x="3422" y="5113"/>
                    <a:pt x="11210" y="-1"/>
                    <a:pt x="19821" y="0"/>
                  </a:cubicBezTo>
                  <a:cubicBezTo>
                    <a:pt x="31750" y="0"/>
                    <a:pt x="41421" y="9670"/>
                    <a:pt x="41421" y="21600"/>
                  </a:cubicBezTo>
                  <a:cubicBezTo>
                    <a:pt x="41421" y="33529"/>
                    <a:pt x="31750" y="43200"/>
                    <a:pt x="19821" y="43200"/>
                  </a:cubicBezTo>
                  <a:cubicBezTo>
                    <a:pt x="13708" y="43200"/>
                    <a:pt x="7881" y="40609"/>
                    <a:pt x="3786" y="36071"/>
                  </a:cubicBezTo>
                </a:path>
                <a:path w="41421" h="43200" stroke="0" extrusionOk="0">
                  <a:moveTo>
                    <a:pt x="0" y="13015"/>
                  </a:moveTo>
                  <a:cubicBezTo>
                    <a:pt x="3422" y="5113"/>
                    <a:pt x="11210" y="-1"/>
                    <a:pt x="19821" y="0"/>
                  </a:cubicBezTo>
                  <a:cubicBezTo>
                    <a:pt x="31750" y="0"/>
                    <a:pt x="41421" y="9670"/>
                    <a:pt x="41421" y="21600"/>
                  </a:cubicBezTo>
                  <a:cubicBezTo>
                    <a:pt x="41421" y="33529"/>
                    <a:pt x="31750" y="43200"/>
                    <a:pt x="19821" y="43200"/>
                  </a:cubicBezTo>
                  <a:cubicBezTo>
                    <a:pt x="13708" y="43200"/>
                    <a:pt x="7881" y="40609"/>
                    <a:pt x="3786" y="36071"/>
                  </a:cubicBezTo>
                  <a:lnTo>
                    <a:pt x="19821" y="21600"/>
                  </a:lnTo>
                  <a:lnTo>
                    <a:pt x="0" y="13015"/>
                  </a:lnTo>
                  <a:close/>
                </a:path>
              </a:pathLst>
            </a:custGeom>
            <a:noFill/>
            <a:ln w="9525">
              <a:solidFill>
                <a:srgbClr val="000000"/>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sz="4000"/>
            </a:p>
          </p:txBody>
        </p:sp>
        <p:sp>
          <p:nvSpPr>
            <p:cNvPr id="38" name="Text Box 40">
              <a:extLst>
                <a:ext uri="{FF2B5EF4-FFF2-40B4-BE49-F238E27FC236}">
                  <a16:creationId xmlns:a16="http://schemas.microsoft.com/office/drawing/2014/main" id="{B3AD0E40-58A6-809B-7BF4-39EE5CEA7F58}"/>
                </a:ext>
              </a:extLst>
            </p:cNvPr>
            <p:cNvSpPr txBox="1">
              <a:spLocks noChangeArrowheads="1"/>
            </p:cNvSpPr>
            <p:nvPr/>
          </p:nvSpPr>
          <p:spPr bwMode="auto">
            <a:xfrm>
              <a:off x="5503863" y="5453063"/>
              <a:ext cx="328612"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zh-CN" sz="1800" b="1">
                  <a:solidFill>
                    <a:srgbClr val="C00000"/>
                  </a:solidFill>
                </a:rPr>
                <a:t>响铃</a:t>
              </a:r>
              <a:endParaRPr lang="zh-CN" altLang="zh-CN" sz="1100" b="1">
                <a:solidFill>
                  <a:srgbClr val="C00000"/>
                </a:solidFill>
              </a:endParaRPr>
            </a:p>
            <a:p>
              <a:endParaRPr lang="zh-CN" altLang="zh-CN" sz="4800" b="1">
                <a:solidFill>
                  <a:srgbClr val="C00000"/>
                </a:solidFill>
              </a:endParaRPr>
            </a:p>
          </p:txBody>
        </p:sp>
        <p:sp>
          <p:nvSpPr>
            <p:cNvPr id="39" name="Oval 39">
              <a:extLst>
                <a:ext uri="{FF2B5EF4-FFF2-40B4-BE49-F238E27FC236}">
                  <a16:creationId xmlns:a16="http://schemas.microsoft.com/office/drawing/2014/main" id="{3E97B6C9-1EE6-8A7A-1D54-1B2DED7162C6}"/>
                </a:ext>
              </a:extLst>
            </p:cNvPr>
            <p:cNvSpPr>
              <a:spLocks noChangeArrowheads="1"/>
            </p:cNvSpPr>
            <p:nvPr/>
          </p:nvSpPr>
          <p:spPr bwMode="auto">
            <a:xfrm>
              <a:off x="5219700" y="4591050"/>
              <a:ext cx="587375" cy="573088"/>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tIns="1080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1800" b="1">
                  <a:solidFill>
                    <a:srgbClr val="C00000"/>
                  </a:solidFill>
                </a:rPr>
                <a:t>B</a:t>
              </a:r>
              <a:endParaRPr lang="en-US" altLang="zh-CN" sz="4800" b="1">
                <a:solidFill>
                  <a:srgbClr val="C00000"/>
                </a:solidFill>
              </a:endParaRPr>
            </a:p>
          </p:txBody>
        </p:sp>
        <p:sp>
          <p:nvSpPr>
            <p:cNvPr id="40" name="Line 38">
              <a:extLst>
                <a:ext uri="{FF2B5EF4-FFF2-40B4-BE49-F238E27FC236}">
                  <a16:creationId xmlns:a16="http://schemas.microsoft.com/office/drawing/2014/main" id="{ECF19974-A1B5-BB01-307E-D14F156AA1ED}"/>
                </a:ext>
              </a:extLst>
            </p:cNvPr>
            <p:cNvSpPr>
              <a:spLocks noChangeShapeType="1"/>
            </p:cNvSpPr>
            <p:nvPr/>
          </p:nvSpPr>
          <p:spPr bwMode="auto">
            <a:xfrm rot="5400000">
              <a:off x="5055394" y="5601494"/>
              <a:ext cx="895350" cy="1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4000"/>
            </a:p>
          </p:txBody>
        </p:sp>
        <p:sp>
          <p:nvSpPr>
            <p:cNvPr id="41" name="Oval 37">
              <a:extLst>
                <a:ext uri="{FF2B5EF4-FFF2-40B4-BE49-F238E27FC236}">
                  <a16:creationId xmlns:a16="http://schemas.microsoft.com/office/drawing/2014/main" id="{AE249095-77EA-7D8C-21EC-E0308573BD3B}"/>
                </a:ext>
              </a:extLst>
            </p:cNvPr>
            <p:cNvSpPr>
              <a:spLocks noChangeArrowheads="1"/>
            </p:cNvSpPr>
            <p:nvPr/>
          </p:nvSpPr>
          <p:spPr bwMode="auto">
            <a:xfrm>
              <a:off x="5210175" y="6049963"/>
              <a:ext cx="585788" cy="5715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tIns="1080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1800" b="1">
                  <a:solidFill>
                    <a:srgbClr val="C00000"/>
                  </a:solidFill>
                </a:rPr>
                <a:t>C</a:t>
              </a:r>
              <a:endParaRPr lang="en-US" altLang="zh-CN" sz="4800" b="1">
                <a:solidFill>
                  <a:srgbClr val="C00000"/>
                </a:solidFill>
              </a:endParaRPr>
            </a:p>
          </p:txBody>
        </p:sp>
        <p:sp>
          <p:nvSpPr>
            <p:cNvPr id="42" name="Line 36">
              <a:extLst>
                <a:ext uri="{FF2B5EF4-FFF2-40B4-BE49-F238E27FC236}">
                  <a16:creationId xmlns:a16="http://schemas.microsoft.com/office/drawing/2014/main" id="{5D530B08-A067-9095-A21D-5F88EE8D03CA}"/>
                </a:ext>
              </a:extLst>
            </p:cNvPr>
            <p:cNvSpPr>
              <a:spLocks noChangeShapeType="1"/>
            </p:cNvSpPr>
            <p:nvPr/>
          </p:nvSpPr>
          <p:spPr bwMode="auto">
            <a:xfrm>
              <a:off x="4314825" y="6345238"/>
              <a:ext cx="895350" cy="1587"/>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sz="4000"/>
            </a:p>
          </p:txBody>
        </p:sp>
        <p:sp>
          <p:nvSpPr>
            <p:cNvPr id="43" name="Oval 35">
              <a:extLst>
                <a:ext uri="{FF2B5EF4-FFF2-40B4-BE49-F238E27FC236}">
                  <a16:creationId xmlns:a16="http://schemas.microsoft.com/office/drawing/2014/main" id="{00A21A36-211F-BEC1-B07D-58A808DC58C0}"/>
                </a:ext>
              </a:extLst>
            </p:cNvPr>
            <p:cNvSpPr>
              <a:spLocks noChangeArrowheads="1"/>
            </p:cNvSpPr>
            <p:nvPr/>
          </p:nvSpPr>
          <p:spPr bwMode="auto">
            <a:xfrm>
              <a:off x="3724275" y="6049963"/>
              <a:ext cx="587375" cy="5715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tIns="1080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1800" b="1">
                  <a:solidFill>
                    <a:srgbClr val="C00000"/>
                  </a:solidFill>
                </a:rPr>
                <a:t>D</a:t>
              </a:r>
              <a:endParaRPr lang="en-US" altLang="zh-CN" sz="4800" b="1">
                <a:solidFill>
                  <a:srgbClr val="C00000"/>
                </a:solidFill>
              </a:endParaRPr>
            </a:p>
          </p:txBody>
        </p:sp>
        <p:sp>
          <p:nvSpPr>
            <p:cNvPr id="44" name="Line 34">
              <a:extLst>
                <a:ext uri="{FF2B5EF4-FFF2-40B4-BE49-F238E27FC236}">
                  <a16:creationId xmlns:a16="http://schemas.microsoft.com/office/drawing/2014/main" id="{965798FC-3CC5-1FA6-1C50-1B067B226B12}"/>
                </a:ext>
              </a:extLst>
            </p:cNvPr>
            <p:cNvSpPr>
              <a:spLocks noChangeShapeType="1"/>
            </p:cNvSpPr>
            <p:nvPr/>
          </p:nvSpPr>
          <p:spPr bwMode="auto">
            <a:xfrm rot="5400000">
              <a:off x="3578225" y="5608638"/>
              <a:ext cx="882650" cy="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sz="4000"/>
            </a:p>
          </p:txBody>
        </p:sp>
        <p:sp>
          <p:nvSpPr>
            <p:cNvPr id="45" name="Text Box 33">
              <a:extLst>
                <a:ext uri="{FF2B5EF4-FFF2-40B4-BE49-F238E27FC236}">
                  <a16:creationId xmlns:a16="http://schemas.microsoft.com/office/drawing/2014/main" id="{2262FBBF-8EDD-3A0B-7A60-9ACE3A4FE752}"/>
                </a:ext>
              </a:extLst>
            </p:cNvPr>
            <p:cNvSpPr txBox="1">
              <a:spLocks noChangeArrowheads="1"/>
            </p:cNvSpPr>
            <p:nvPr/>
          </p:nvSpPr>
          <p:spPr bwMode="auto">
            <a:xfrm>
              <a:off x="4619625" y="6324600"/>
              <a:ext cx="336550"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zh-CN" sz="1800" b="1">
                  <a:solidFill>
                    <a:srgbClr val="C00000"/>
                  </a:solidFill>
                </a:rPr>
                <a:t>响铃</a:t>
              </a:r>
              <a:endParaRPr lang="zh-CN" altLang="zh-CN" sz="1100" b="1">
                <a:solidFill>
                  <a:srgbClr val="C00000"/>
                </a:solidFill>
              </a:endParaRPr>
            </a:p>
            <a:p>
              <a:endParaRPr lang="zh-CN" altLang="zh-CN" sz="4800" b="1">
                <a:solidFill>
                  <a:srgbClr val="C00000"/>
                </a:solidFill>
              </a:endParaRPr>
            </a:p>
          </p:txBody>
        </p:sp>
        <p:sp>
          <p:nvSpPr>
            <p:cNvPr id="46" name="Text Box 32">
              <a:extLst>
                <a:ext uri="{FF2B5EF4-FFF2-40B4-BE49-F238E27FC236}">
                  <a16:creationId xmlns:a16="http://schemas.microsoft.com/office/drawing/2014/main" id="{67054143-51E3-A2A7-C265-27FB2A81C317}"/>
                </a:ext>
              </a:extLst>
            </p:cNvPr>
            <p:cNvSpPr txBox="1">
              <a:spLocks noChangeArrowheads="1"/>
            </p:cNvSpPr>
            <p:nvPr/>
          </p:nvSpPr>
          <p:spPr bwMode="auto">
            <a:xfrm>
              <a:off x="4592638" y="4667250"/>
              <a:ext cx="330200"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zh-CN" sz="1800" b="1">
                  <a:solidFill>
                    <a:srgbClr val="C00000"/>
                  </a:solidFill>
                </a:rPr>
                <a:t>响铃</a:t>
              </a:r>
              <a:endParaRPr lang="zh-CN" altLang="zh-CN" sz="4800" b="1">
                <a:solidFill>
                  <a:srgbClr val="C00000"/>
                </a:solidFill>
              </a:endParaRPr>
            </a:p>
          </p:txBody>
        </p:sp>
        <p:sp>
          <p:nvSpPr>
            <p:cNvPr id="47" name="Text Box 31">
              <a:extLst>
                <a:ext uri="{FF2B5EF4-FFF2-40B4-BE49-F238E27FC236}">
                  <a16:creationId xmlns:a16="http://schemas.microsoft.com/office/drawing/2014/main" id="{FD3061F3-B3E0-72D9-4C42-B1995F214B23}"/>
                </a:ext>
              </a:extLst>
            </p:cNvPr>
            <p:cNvSpPr txBox="1">
              <a:spLocks noChangeArrowheads="1"/>
            </p:cNvSpPr>
            <p:nvPr/>
          </p:nvSpPr>
          <p:spPr bwMode="auto">
            <a:xfrm>
              <a:off x="3200400" y="5081588"/>
              <a:ext cx="2571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800" b="1">
                  <a:solidFill>
                    <a:srgbClr val="C00000"/>
                  </a:solidFill>
                </a:rPr>
                <a:t>0</a:t>
              </a:r>
              <a:endParaRPr lang="en-US" altLang="zh-CN" sz="4800" b="1">
                <a:solidFill>
                  <a:srgbClr val="C00000"/>
                </a:solidFill>
              </a:endParaRPr>
            </a:p>
          </p:txBody>
        </p:sp>
        <p:sp>
          <p:nvSpPr>
            <p:cNvPr id="48" name="Arc 30">
              <a:extLst>
                <a:ext uri="{FF2B5EF4-FFF2-40B4-BE49-F238E27FC236}">
                  <a16:creationId xmlns:a16="http://schemas.microsoft.com/office/drawing/2014/main" id="{BD3C6BBC-EE52-3F27-D68B-0550BC27B24F}"/>
                </a:ext>
              </a:extLst>
            </p:cNvPr>
            <p:cNvSpPr>
              <a:spLocks/>
            </p:cNvSpPr>
            <p:nvPr/>
          </p:nvSpPr>
          <p:spPr bwMode="auto">
            <a:xfrm rot="1060561" flipH="1">
              <a:off x="3970338" y="4329113"/>
              <a:ext cx="1535112" cy="1054100"/>
            </a:xfrm>
            <a:custGeom>
              <a:avLst/>
              <a:gdLst>
                <a:gd name="T0" fmla="*/ 0 w 22235"/>
                <a:gd name="T1" fmla="*/ 2147483647 h 21600"/>
                <a:gd name="T2" fmla="*/ 2147483647 w 22235"/>
                <a:gd name="T3" fmla="*/ 2147483647 h 21600"/>
                <a:gd name="T4" fmla="*/ 2147483647 w 22235"/>
                <a:gd name="T5" fmla="*/ 2147483647 h 21600"/>
                <a:gd name="T6" fmla="*/ 0 60000 65536"/>
                <a:gd name="T7" fmla="*/ 0 60000 65536"/>
                <a:gd name="T8" fmla="*/ 0 60000 65536"/>
                <a:gd name="T9" fmla="*/ 0 w 22235"/>
                <a:gd name="T10" fmla="*/ 0 h 21600"/>
                <a:gd name="T11" fmla="*/ 22235 w 22235"/>
                <a:gd name="T12" fmla="*/ 21600 h 21600"/>
              </a:gdLst>
              <a:ahLst/>
              <a:cxnLst>
                <a:cxn ang="T6">
                  <a:pos x="T0" y="T1"/>
                </a:cxn>
                <a:cxn ang="T7">
                  <a:pos x="T2" y="T3"/>
                </a:cxn>
                <a:cxn ang="T8">
                  <a:pos x="T4" y="T5"/>
                </a:cxn>
              </a:cxnLst>
              <a:rect l="T9" t="T10" r="T11" b="T12"/>
              <a:pathLst>
                <a:path w="22235" h="21600" fill="none" extrusionOk="0">
                  <a:moveTo>
                    <a:pt x="-1" y="388"/>
                  </a:moveTo>
                  <a:cubicBezTo>
                    <a:pt x="1343" y="130"/>
                    <a:pt x="2709" y="-1"/>
                    <a:pt x="4078" y="0"/>
                  </a:cubicBezTo>
                  <a:cubicBezTo>
                    <a:pt x="11419" y="0"/>
                    <a:pt x="18258" y="3728"/>
                    <a:pt x="22234" y="9900"/>
                  </a:cubicBezTo>
                </a:path>
                <a:path w="22235" h="21600" stroke="0" extrusionOk="0">
                  <a:moveTo>
                    <a:pt x="-1" y="388"/>
                  </a:moveTo>
                  <a:cubicBezTo>
                    <a:pt x="1343" y="130"/>
                    <a:pt x="2709" y="-1"/>
                    <a:pt x="4078" y="0"/>
                  </a:cubicBezTo>
                  <a:cubicBezTo>
                    <a:pt x="11419" y="0"/>
                    <a:pt x="18258" y="3728"/>
                    <a:pt x="22234" y="9900"/>
                  </a:cubicBezTo>
                  <a:lnTo>
                    <a:pt x="4078" y="21600"/>
                  </a:lnTo>
                  <a:lnTo>
                    <a:pt x="-1" y="388"/>
                  </a:lnTo>
                  <a:close/>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sz="4000"/>
            </a:p>
          </p:txBody>
        </p:sp>
        <p:sp>
          <p:nvSpPr>
            <p:cNvPr id="49" name="Text Box 29">
              <a:extLst>
                <a:ext uri="{FF2B5EF4-FFF2-40B4-BE49-F238E27FC236}">
                  <a16:creationId xmlns:a16="http://schemas.microsoft.com/office/drawing/2014/main" id="{DD69505D-2693-8D3E-4524-BACA84E28821}"/>
                </a:ext>
              </a:extLst>
            </p:cNvPr>
            <p:cNvSpPr txBox="1">
              <a:spLocks noChangeArrowheads="1"/>
            </p:cNvSpPr>
            <p:nvPr/>
          </p:nvSpPr>
          <p:spPr bwMode="auto">
            <a:xfrm>
              <a:off x="4930775" y="4391025"/>
              <a:ext cx="7715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800" b="1">
                  <a:solidFill>
                    <a:srgbClr val="C00000"/>
                  </a:solidFill>
                </a:rPr>
                <a:t>0</a:t>
              </a:r>
              <a:endParaRPr lang="en-US" altLang="zh-CN" sz="4800" b="1">
                <a:solidFill>
                  <a:srgbClr val="C00000"/>
                </a:solidFill>
              </a:endParaRPr>
            </a:p>
          </p:txBody>
        </p:sp>
        <p:sp>
          <p:nvSpPr>
            <p:cNvPr id="50" name="Line 28">
              <a:extLst>
                <a:ext uri="{FF2B5EF4-FFF2-40B4-BE49-F238E27FC236}">
                  <a16:creationId xmlns:a16="http://schemas.microsoft.com/office/drawing/2014/main" id="{C061869A-CAE9-6A4E-1593-5DF45848AB4C}"/>
                </a:ext>
              </a:extLst>
            </p:cNvPr>
            <p:cNvSpPr>
              <a:spLocks noChangeShapeType="1"/>
            </p:cNvSpPr>
            <p:nvPr/>
          </p:nvSpPr>
          <p:spPr bwMode="auto">
            <a:xfrm flipH="1" flipV="1">
              <a:off x="4238625" y="5086350"/>
              <a:ext cx="1057275" cy="104616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4000"/>
            </a:p>
          </p:txBody>
        </p:sp>
        <p:sp>
          <p:nvSpPr>
            <p:cNvPr id="51" name="Text Box 27">
              <a:extLst>
                <a:ext uri="{FF2B5EF4-FFF2-40B4-BE49-F238E27FC236}">
                  <a16:creationId xmlns:a16="http://schemas.microsoft.com/office/drawing/2014/main" id="{61B84760-15F7-A725-D23E-FF8BA926E299}"/>
                </a:ext>
              </a:extLst>
            </p:cNvPr>
            <p:cNvSpPr txBox="1">
              <a:spLocks noChangeArrowheads="1"/>
            </p:cNvSpPr>
            <p:nvPr/>
          </p:nvSpPr>
          <p:spPr bwMode="auto">
            <a:xfrm>
              <a:off x="4930775" y="5632450"/>
              <a:ext cx="209550"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800" b="1">
                  <a:solidFill>
                    <a:srgbClr val="C00000"/>
                  </a:solidFill>
                </a:rPr>
                <a:t>0</a:t>
              </a:r>
              <a:endParaRPr lang="en-US" altLang="zh-CN" sz="4800" b="1">
                <a:solidFill>
                  <a:srgbClr val="C00000"/>
                </a:solidFill>
              </a:endParaRPr>
            </a:p>
          </p:txBody>
        </p:sp>
        <p:sp>
          <p:nvSpPr>
            <p:cNvPr id="52" name="Text Box 26">
              <a:extLst>
                <a:ext uri="{FF2B5EF4-FFF2-40B4-BE49-F238E27FC236}">
                  <a16:creationId xmlns:a16="http://schemas.microsoft.com/office/drawing/2014/main" id="{6E547BA0-79D9-3581-6EA8-C1671D11189D}"/>
                </a:ext>
              </a:extLst>
            </p:cNvPr>
            <p:cNvSpPr txBox="1">
              <a:spLocks noChangeArrowheads="1"/>
            </p:cNvSpPr>
            <p:nvPr/>
          </p:nvSpPr>
          <p:spPr bwMode="auto">
            <a:xfrm>
              <a:off x="3883025" y="5516563"/>
              <a:ext cx="195263"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800" b="1">
                  <a:solidFill>
                    <a:srgbClr val="C00000"/>
                  </a:solidFill>
                </a:rPr>
                <a:t>0</a:t>
              </a:r>
              <a:endParaRPr lang="en-US" altLang="zh-CN" sz="1100" b="1">
                <a:solidFill>
                  <a:srgbClr val="C00000"/>
                </a:solidFill>
              </a:endParaRPr>
            </a:p>
            <a:p>
              <a:endParaRPr lang="en-US" altLang="zh-CN" sz="4800" b="1">
                <a:solidFill>
                  <a:srgbClr val="C00000"/>
                </a:solidFill>
              </a:endParaRPr>
            </a:p>
          </p:txBody>
        </p:sp>
      </p:grpSp>
    </p:spTree>
    <p:custDataLst>
      <p:tags r:id="rId1"/>
    </p:custDataLst>
    <p:extLst>
      <p:ext uri="{BB962C8B-B14F-4D97-AF65-F5344CB8AC3E}">
        <p14:creationId xmlns:p14="http://schemas.microsoft.com/office/powerpoint/2010/main" val="32277954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531029"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时序逻辑电路</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时钟</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1018702" y="2103232"/>
            <a:ext cx="10387851" cy="2622769"/>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rgbClr val="B88F4D"/>
                </a:solidFill>
              </a:rPr>
              <a:t>触发状态</a:t>
            </a:r>
            <a:r>
              <a:rPr lang="zh-CN" altLang="en-US" sz="2400" dirty="0">
                <a:solidFill>
                  <a:schemeClr val="tx1">
                    <a:lumMod val="85000"/>
                    <a:lumOff val="15000"/>
                  </a:schemeClr>
                </a:solidFill>
              </a:rPr>
              <a:t>向下一个</a:t>
            </a:r>
            <a:r>
              <a:rPr lang="zh-CN" altLang="en-US" sz="2400" dirty="0">
                <a:solidFill>
                  <a:srgbClr val="B88F4D"/>
                </a:solidFill>
              </a:rPr>
              <a:t>状态转换</a:t>
            </a:r>
            <a:r>
              <a:rPr lang="zh-CN" altLang="en-US" sz="2400" dirty="0">
                <a:solidFill>
                  <a:schemeClr val="tx1">
                    <a:lumMod val="85000"/>
                    <a:lumOff val="15000"/>
                  </a:schemeClr>
                </a:solidFill>
              </a:rPr>
              <a:t>的机制</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应答机，响铃触发了状态的转换</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通常，触发状态从一个向下一个转换的机制是时钟电路</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时钟发出的信号值在</a:t>
            </a:r>
            <a:r>
              <a:rPr lang="en-US" altLang="zh-CN" sz="2000" dirty="0">
                <a:solidFill>
                  <a:schemeClr val="tx1">
                    <a:lumMod val="85000"/>
                    <a:lumOff val="15000"/>
                  </a:schemeClr>
                </a:solidFill>
              </a:rPr>
              <a:t>0</a:t>
            </a:r>
            <a:r>
              <a:rPr lang="zh-CN" altLang="en-US" sz="2000" dirty="0">
                <a:solidFill>
                  <a:schemeClr val="tx1">
                    <a:lumMod val="85000"/>
                    <a:lumOff val="15000"/>
                  </a:schemeClr>
                </a:solidFill>
              </a:rPr>
              <a:t>和某个特殊的固定的电压之间交替</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时钟周期是指重复的时间间隔序列中的一个时间间隔</a:t>
            </a:r>
          </a:p>
        </p:txBody>
      </p:sp>
      <p:pic>
        <p:nvPicPr>
          <p:cNvPr id="61" name="图片 60">
            <a:extLst>
              <a:ext uri="{FF2B5EF4-FFF2-40B4-BE49-F238E27FC236}">
                <a16:creationId xmlns:a16="http://schemas.microsoft.com/office/drawing/2014/main" id="{01C8AE02-D714-5E04-F092-63709A409C8B}"/>
              </a:ext>
            </a:extLst>
          </p:cNvPr>
          <p:cNvPicPr>
            <a:picLocks noChangeAspect="1"/>
          </p:cNvPicPr>
          <p:nvPr/>
        </p:nvPicPr>
        <p:blipFill>
          <a:blip r:embed="rId5"/>
          <a:stretch>
            <a:fillRect/>
          </a:stretch>
        </p:blipFill>
        <p:spPr>
          <a:xfrm>
            <a:off x="2186520" y="4754262"/>
            <a:ext cx="7121603" cy="2103738"/>
          </a:xfrm>
          <a:prstGeom prst="rect">
            <a:avLst/>
          </a:prstGeom>
        </p:spPr>
      </p:pic>
    </p:spTree>
    <p:custDataLst>
      <p:tags r:id="rId1"/>
    </p:custDataLst>
    <p:extLst>
      <p:ext uri="{BB962C8B-B14F-4D97-AF65-F5344CB8AC3E}">
        <p14:creationId xmlns:p14="http://schemas.microsoft.com/office/powerpoint/2010/main" val="1186399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6"/>
            <a:ext cx="11098139" cy="3591111"/>
            <a:chOff x="1887176" y="1780605"/>
            <a:chExt cx="2671982" cy="1570715"/>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643362" cy="1228140"/>
            </a:xfrm>
            <a:prstGeom prst="rect">
              <a:avLst/>
            </a:prstGeom>
            <a:noFill/>
          </p:spPr>
          <p:txBody>
            <a:bodyPr wrap="square" rtlCol="0">
              <a:spAutoFit/>
            </a:bodyPr>
            <a:lstStyle/>
            <a:p>
              <a:pPr marL="285750" lvl="1" indent="-285750">
                <a:lnSpc>
                  <a:spcPct val="150000"/>
                </a:lnSpc>
                <a:buFont typeface="Wingdings" pitchFamily="2" charset="2"/>
                <a:buChar char="Ø"/>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B</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是</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8</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位的二进制位组合，</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C</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是</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A</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和</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B</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做与运算的结果</a:t>
              </a:r>
            </a:p>
            <a:p>
              <a:pPr marL="800100" lvl="2" indent="-342900">
                <a:lnSpc>
                  <a:spcPct val="150000"/>
                </a:lnSpc>
                <a:buFont typeface="Arial" panose="020B0604020202020204" pitchFamily="34" charset="0"/>
                <a:buChar char="•"/>
              </a:pP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A:   00111010</a:t>
              </a:r>
            </a:p>
            <a:p>
              <a:pPr marL="800100" lvl="2" indent="-342900">
                <a:lnSpc>
                  <a:spcPct val="150000"/>
                </a:lnSpc>
                <a:buFont typeface="Arial" panose="020B0604020202020204" pitchFamily="34" charset="0"/>
                <a:buChar char="•"/>
              </a:pP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B:   11110000</a:t>
              </a:r>
            </a:p>
            <a:p>
              <a:pPr marL="800100" lvl="2" indent="-342900">
                <a:lnSpc>
                  <a:spcPct val="150000"/>
                </a:lnSpc>
                <a:buFont typeface="Arial" panose="020B0604020202020204" pitchFamily="34" charset="0"/>
                <a:buChar char="•"/>
              </a:pP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C:   00110000</a:t>
              </a:r>
            </a:p>
            <a:p>
              <a:pPr marL="800100" lvl="2" indent="-342900">
                <a:lnSpc>
                  <a:spcPct val="150000"/>
                </a:lnSpc>
                <a:buFont typeface="Arial" panose="020B0604020202020204" pitchFamily="34" charset="0"/>
                <a:buChar char="•"/>
              </a:pP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C</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的左边</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4</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位与</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A</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的左边</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4</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位相同，</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C</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的右边</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4</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位均为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0</a:t>
              </a:r>
            </a:p>
            <a:p>
              <a:pPr marL="342900" lvl="1" indent="-342900">
                <a:lnSpc>
                  <a:spcPct val="150000"/>
                </a:lnSpc>
                <a:buFont typeface="Wingdings" pitchFamily="2" charset="2"/>
                <a:buChar char="Ø"/>
              </a:pPr>
              <a:r>
                <a:rPr lang="zh-CN" altLang="en-US" sz="2000" dirty="0">
                  <a:solidFill>
                    <a:srgbClr val="B88F4D"/>
                  </a:solidFill>
                  <a:latin typeface="微软雅黑" panose="020B0503020204020204" pitchFamily="34" charset="-122"/>
                  <a:ea typeface="微软雅黑" panose="020B0503020204020204" pitchFamily="34" charset="-122"/>
                </a:rPr>
                <a:t>与</a:t>
              </a:r>
              <a:r>
                <a:rPr lang="en-US" altLang="zh-CN" sz="2000" dirty="0">
                  <a:solidFill>
                    <a:srgbClr val="B88F4D"/>
                  </a:solidFill>
                  <a:latin typeface="微软雅黑" panose="020B0503020204020204" pitchFamily="34" charset="-122"/>
                  <a:ea typeface="微软雅黑" panose="020B0503020204020204" pitchFamily="34" charset="-122"/>
                </a:rPr>
                <a:t>0</a:t>
              </a:r>
              <a:r>
                <a:rPr lang="zh-CN" altLang="en-US" sz="2000" dirty="0">
                  <a:solidFill>
                    <a:srgbClr val="B88F4D"/>
                  </a:solidFill>
                  <a:latin typeface="微软雅黑" panose="020B0503020204020204" pitchFamily="34" charset="-122"/>
                  <a:ea typeface="微软雅黑" panose="020B0503020204020204" pitchFamily="34" charset="-122"/>
                </a:rPr>
                <a:t>做与运算结果为</a:t>
              </a:r>
              <a:r>
                <a:rPr lang="en-US" altLang="zh-CN" sz="2000" dirty="0">
                  <a:solidFill>
                    <a:srgbClr val="B88F4D"/>
                  </a:solidFill>
                  <a:latin typeface="微软雅黑" panose="020B0503020204020204" pitchFamily="34" charset="-122"/>
                  <a:ea typeface="微软雅黑" panose="020B0503020204020204" pitchFamily="34" charset="-122"/>
                </a:rPr>
                <a:t>0</a:t>
              </a:r>
              <a:r>
                <a:rPr lang="zh-CN" altLang="en-US" sz="2000" dirty="0">
                  <a:solidFill>
                    <a:srgbClr val="B88F4D"/>
                  </a:solidFill>
                  <a:latin typeface="微软雅黑" panose="020B0503020204020204" pitchFamily="34" charset="-122"/>
                  <a:ea typeface="微软雅黑" panose="020B0503020204020204" pitchFamily="34" charset="-122"/>
                </a:rPr>
                <a:t>，与</a:t>
              </a:r>
              <a:r>
                <a:rPr lang="en-US" altLang="zh-CN" sz="2000" dirty="0">
                  <a:solidFill>
                    <a:srgbClr val="B88F4D"/>
                  </a:solidFill>
                  <a:latin typeface="微软雅黑" panose="020B0503020204020204" pitchFamily="34" charset="-122"/>
                  <a:ea typeface="微软雅黑" panose="020B0503020204020204" pitchFamily="34" charset="-122"/>
                </a:rPr>
                <a:t>1</a:t>
              </a:r>
              <a:r>
                <a:rPr lang="zh-CN" altLang="en-US" sz="2000" dirty="0">
                  <a:solidFill>
                    <a:srgbClr val="B88F4D"/>
                  </a:solidFill>
                  <a:latin typeface="微软雅黑" panose="020B0503020204020204" pitchFamily="34" charset="-122"/>
                  <a:ea typeface="微软雅黑" panose="020B0503020204020204" pitchFamily="34" charset="-122"/>
                </a:rPr>
                <a:t>做与运算结果保持不变</a:t>
              </a:r>
              <a:endParaRPr lang="en" altLang="zh-CN" sz="2000" dirty="0">
                <a:solidFill>
                  <a:srgbClr val="B88F4D"/>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217360" cy="254120"/>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示例</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二进制逻辑运算</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362186309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531029"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时序逻辑电路</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时钟</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1018702" y="2290643"/>
            <a:ext cx="5393821" cy="3359318"/>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示例：交通灯控制器</a:t>
            </a:r>
            <a:endParaRPr lang="en-US" altLang="zh-CN" sz="2400" dirty="0">
              <a:solidFill>
                <a:schemeClr val="tx1">
                  <a:lumMod val="85000"/>
                  <a:lumOff val="15000"/>
                </a:schemeClr>
              </a:solidFill>
            </a:endParaRPr>
          </a:p>
          <a:p>
            <a:pPr marL="285750" lvl="1" indent="-285750">
              <a:lnSpc>
                <a:spcPct val="150000"/>
              </a:lnSpc>
              <a:buFont typeface="Wingdings" pitchFamily="2" charset="2"/>
              <a:buChar char="Ø"/>
            </a:pPr>
            <a:r>
              <a:rPr lang="zh-CN" altLang="en-US" sz="2000" dirty="0">
                <a:solidFill>
                  <a:schemeClr val="tx1">
                    <a:lumMod val="85000"/>
                    <a:lumOff val="15000"/>
                  </a:schemeClr>
                </a:solidFill>
              </a:rPr>
              <a:t>东西向大街和南北向大街相交的十字路口</a:t>
            </a:r>
          </a:p>
          <a:p>
            <a:pPr marL="285750" lvl="1" indent="-285750">
              <a:lnSpc>
                <a:spcPct val="150000"/>
              </a:lnSpc>
              <a:buFont typeface="Wingdings" pitchFamily="2" charset="2"/>
              <a:buChar char="Ø"/>
            </a:pPr>
            <a:r>
              <a:rPr lang="zh-CN" altLang="en-US" sz="2000" dirty="0">
                <a:solidFill>
                  <a:schemeClr val="tx1">
                    <a:lumMod val="85000"/>
                    <a:lumOff val="15000"/>
                  </a:schemeClr>
                </a:solidFill>
              </a:rPr>
              <a:t>在东西向和南北向各有一组交通灯</a:t>
            </a:r>
          </a:p>
          <a:p>
            <a:pPr marL="285750" lvl="1" indent="-285750">
              <a:lnSpc>
                <a:spcPct val="150000"/>
              </a:lnSpc>
              <a:buFont typeface="Wingdings" pitchFamily="2" charset="2"/>
              <a:buChar char="Ø"/>
            </a:pPr>
            <a:r>
              <a:rPr lang="zh-CN" altLang="en-US" sz="2000" dirty="0">
                <a:solidFill>
                  <a:schemeClr val="tx1">
                    <a:lumMod val="85000"/>
                    <a:lumOff val="15000"/>
                  </a:schemeClr>
                </a:solidFill>
              </a:rPr>
              <a:t>每组灯只包括红灯（</a:t>
            </a:r>
            <a:r>
              <a:rPr lang="en-US" altLang="zh-CN" sz="2000" dirty="0">
                <a:solidFill>
                  <a:schemeClr val="tx1">
                    <a:lumMod val="85000"/>
                    <a:lumOff val="15000"/>
                  </a:schemeClr>
                </a:solidFill>
              </a:rPr>
              <a:t>1</a:t>
            </a:r>
            <a:r>
              <a:rPr lang="zh-CN" altLang="en-US" sz="2000" dirty="0">
                <a:solidFill>
                  <a:schemeClr val="tx1">
                    <a:lumMod val="85000"/>
                    <a:lumOff val="15000"/>
                  </a:schemeClr>
                </a:solidFill>
              </a:rPr>
              <a:t>、</a:t>
            </a:r>
            <a:r>
              <a:rPr lang="en-US" altLang="zh-CN" sz="2000" dirty="0">
                <a:solidFill>
                  <a:schemeClr val="tx1">
                    <a:lumMod val="85000"/>
                    <a:lumOff val="15000"/>
                  </a:schemeClr>
                </a:solidFill>
              </a:rPr>
              <a:t>3</a:t>
            </a:r>
            <a:r>
              <a:rPr lang="zh-CN" altLang="en-US" sz="2000" dirty="0">
                <a:solidFill>
                  <a:schemeClr val="tx1">
                    <a:lumMod val="85000"/>
                    <a:lumOff val="15000"/>
                  </a:schemeClr>
                </a:solidFill>
              </a:rPr>
              <a:t>）和绿灯（</a:t>
            </a:r>
            <a:r>
              <a:rPr lang="en-US" altLang="zh-CN" sz="2000" dirty="0">
                <a:solidFill>
                  <a:schemeClr val="tx1">
                    <a:lumMod val="85000"/>
                    <a:lumOff val="15000"/>
                  </a:schemeClr>
                </a:solidFill>
              </a:rPr>
              <a:t>2</a:t>
            </a:r>
            <a:r>
              <a:rPr lang="zh-CN" altLang="en-US" sz="2000" dirty="0">
                <a:solidFill>
                  <a:schemeClr val="tx1">
                    <a:lumMod val="85000"/>
                    <a:lumOff val="15000"/>
                  </a:schemeClr>
                </a:solidFill>
              </a:rPr>
              <a:t>、</a:t>
            </a:r>
            <a:r>
              <a:rPr lang="en-US" altLang="zh-CN" sz="2000" dirty="0">
                <a:solidFill>
                  <a:schemeClr val="tx1">
                    <a:lumMod val="85000"/>
                    <a:lumOff val="15000"/>
                  </a:schemeClr>
                </a:solidFill>
              </a:rPr>
              <a:t>4</a:t>
            </a:r>
            <a:r>
              <a:rPr lang="zh-CN" altLang="en-US" sz="2000" dirty="0">
                <a:solidFill>
                  <a:schemeClr val="tx1">
                    <a:lumMod val="85000"/>
                    <a:lumOff val="15000"/>
                  </a:schemeClr>
                </a:solidFill>
              </a:rPr>
              <a:t>）</a:t>
            </a:r>
          </a:p>
          <a:p>
            <a:pPr marL="285750" lvl="1" indent="-285750">
              <a:lnSpc>
                <a:spcPct val="150000"/>
              </a:lnSpc>
              <a:buFont typeface="Wingdings" pitchFamily="2" charset="2"/>
              <a:buChar char="Ø"/>
            </a:pPr>
            <a:r>
              <a:rPr lang="zh-CN" altLang="en-US" sz="2000" dirty="0">
                <a:solidFill>
                  <a:schemeClr val="tx1">
                    <a:lumMod val="85000"/>
                    <a:lumOff val="15000"/>
                  </a:schemeClr>
                </a:solidFill>
              </a:rPr>
              <a:t>一组通行按钮，供行人按下，控制东西向和南北向的交通灯</a:t>
            </a:r>
          </a:p>
          <a:p>
            <a:pPr marL="285750" lvl="1" indent="-285750">
              <a:lnSpc>
                <a:spcPct val="150000"/>
              </a:lnSpc>
              <a:buFont typeface="Wingdings" pitchFamily="2" charset="2"/>
              <a:buChar char="Ø"/>
            </a:pPr>
            <a:endParaRPr lang="zh-CN" altLang="en-US" sz="2000" dirty="0">
              <a:solidFill>
                <a:schemeClr val="tx1">
                  <a:lumMod val="85000"/>
                  <a:lumOff val="15000"/>
                </a:schemeClr>
              </a:solidFill>
            </a:endParaRPr>
          </a:p>
        </p:txBody>
      </p:sp>
      <p:pic>
        <p:nvPicPr>
          <p:cNvPr id="27" name="图片 26">
            <a:extLst>
              <a:ext uri="{FF2B5EF4-FFF2-40B4-BE49-F238E27FC236}">
                <a16:creationId xmlns:a16="http://schemas.microsoft.com/office/drawing/2014/main" id="{E9CE1DFA-FDB5-99FB-A402-3CC38E603981}"/>
              </a:ext>
            </a:extLst>
          </p:cNvPr>
          <p:cNvPicPr>
            <a:picLocks noChangeAspect="1"/>
          </p:cNvPicPr>
          <p:nvPr/>
        </p:nvPicPr>
        <p:blipFill>
          <a:blip r:embed="rId5"/>
          <a:stretch>
            <a:fillRect/>
          </a:stretch>
        </p:blipFill>
        <p:spPr>
          <a:xfrm>
            <a:off x="6765892" y="971229"/>
            <a:ext cx="5494377" cy="3831214"/>
          </a:xfrm>
          <a:prstGeom prst="rect">
            <a:avLst/>
          </a:prstGeom>
        </p:spPr>
      </p:pic>
    </p:spTree>
    <p:custDataLst>
      <p:tags r:id="rId1"/>
    </p:custDataLst>
    <p:extLst>
      <p:ext uri="{BB962C8B-B14F-4D97-AF65-F5344CB8AC3E}">
        <p14:creationId xmlns:p14="http://schemas.microsoft.com/office/powerpoint/2010/main" val="18636481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531029"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时序逻辑电路</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时钟</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1018702" y="2290643"/>
            <a:ext cx="5393821" cy="3823098"/>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示例：交通灯控制器</a:t>
            </a:r>
            <a:endParaRPr lang="en-US" altLang="zh-CN" sz="2400" dirty="0">
              <a:solidFill>
                <a:schemeClr val="tx1">
                  <a:lumMod val="85000"/>
                  <a:lumOff val="15000"/>
                </a:schemeClr>
              </a:solidFill>
            </a:endParaRPr>
          </a:p>
          <a:p>
            <a:pPr marL="285750" lvl="1" indent="-285750">
              <a:lnSpc>
                <a:spcPct val="150000"/>
              </a:lnSpc>
              <a:buFont typeface="Wingdings" pitchFamily="2" charset="2"/>
              <a:buChar char="Ø"/>
            </a:pPr>
            <a:r>
              <a:rPr lang="zh-CN" altLang="en-US" sz="2000" dirty="0">
                <a:solidFill>
                  <a:schemeClr val="tx1">
                    <a:lumMod val="85000"/>
                    <a:lumOff val="15000"/>
                  </a:schemeClr>
                </a:solidFill>
              </a:rPr>
              <a:t>当没有行人时，在第一个时钟周期，</a:t>
            </a:r>
            <a:r>
              <a:rPr lang="en-US" altLang="zh-CN" sz="2000" dirty="0">
                <a:solidFill>
                  <a:schemeClr val="tx1">
                    <a:lumMod val="85000"/>
                    <a:lumOff val="15000"/>
                  </a:schemeClr>
                </a:solidFill>
              </a:rPr>
              <a:t>1</a:t>
            </a:r>
            <a:r>
              <a:rPr lang="zh-CN" altLang="en-US" sz="2000" dirty="0">
                <a:solidFill>
                  <a:schemeClr val="tx1">
                    <a:lumMod val="85000"/>
                    <a:lumOff val="15000"/>
                  </a:schemeClr>
                </a:solidFill>
              </a:rPr>
              <a:t>号灯和</a:t>
            </a:r>
            <a:r>
              <a:rPr lang="en-US" altLang="zh-CN" sz="2000" dirty="0">
                <a:solidFill>
                  <a:schemeClr val="tx1">
                    <a:lumMod val="85000"/>
                    <a:lumOff val="15000"/>
                  </a:schemeClr>
                </a:solidFill>
              </a:rPr>
              <a:t>4</a:t>
            </a:r>
            <a:r>
              <a:rPr lang="zh-CN" altLang="en-US" sz="2000" dirty="0">
                <a:solidFill>
                  <a:schemeClr val="tx1">
                    <a:lumMod val="85000"/>
                    <a:lumOff val="15000"/>
                  </a:schemeClr>
                </a:solidFill>
              </a:rPr>
              <a:t>号灯亮；下一周期，</a:t>
            </a:r>
            <a:r>
              <a:rPr lang="en-US" altLang="zh-CN" sz="2000" dirty="0">
                <a:solidFill>
                  <a:schemeClr val="tx1">
                    <a:lumMod val="85000"/>
                    <a:lumOff val="15000"/>
                  </a:schemeClr>
                </a:solidFill>
              </a:rPr>
              <a:t>2</a:t>
            </a:r>
            <a:r>
              <a:rPr lang="zh-CN" altLang="en-US" sz="2000" dirty="0">
                <a:solidFill>
                  <a:schemeClr val="tx1">
                    <a:lumMod val="85000"/>
                    <a:lumOff val="15000"/>
                  </a:schemeClr>
                </a:solidFill>
              </a:rPr>
              <a:t>号灯和</a:t>
            </a:r>
            <a:r>
              <a:rPr lang="en-US" altLang="zh-CN" sz="2000" dirty="0">
                <a:solidFill>
                  <a:schemeClr val="tx1">
                    <a:lumMod val="85000"/>
                    <a:lumOff val="15000"/>
                  </a:schemeClr>
                </a:solidFill>
              </a:rPr>
              <a:t>3</a:t>
            </a:r>
            <a:r>
              <a:rPr lang="zh-CN" altLang="en-US" sz="2000" dirty="0">
                <a:solidFill>
                  <a:schemeClr val="tx1">
                    <a:lumMod val="85000"/>
                    <a:lumOff val="15000"/>
                  </a:schemeClr>
                </a:solidFill>
              </a:rPr>
              <a:t>号灯亮；然后，重复这个顺序。</a:t>
            </a:r>
          </a:p>
          <a:p>
            <a:pPr marL="285750" lvl="1" indent="-285750">
              <a:lnSpc>
                <a:spcPct val="150000"/>
              </a:lnSpc>
              <a:buFont typeface="Wingdings" pitchFamily="2" charset="2"/>
              <a:buChar char="Ø"/>
            </a:pPr>
            <a:r>
              <a:rPr lang="zh-CN" altLang="en-US" sz="2000" dirty="0">
                <a:solidFill>
                  <a:schemeClr val="tx1">
                    <a:lumMod val="85000"/>
                    <a:lumOff val="15000"/>
                  </a:schemeClr>
                </a:solidFill>
              </a:rPr>
              <a:t>当有行人按下通行按钮时，在当前的时钟周期结束时，</a:t>
            </a:r>
            <a:r>
              <a:rPr lang="en-US" altLang="zh-CN" sz="2000" dirty="0">
                <a:solidFill>
                  <a:schemeClr val="tx1">
                    <a:lumMod val="85000"/>
                    <a:lumOff val="15000"/>
                  </a:schemeClr>
                </a:solidFill>
              </a:rPr>
              <a:t>1</a:t>
            </a:r>
            <a:r>
              <a:rPr lang="zh-CN" altLang="en-US" sz="2000" dirty="0">
                <a:solidFill>
                  <a:schemeClr val="tx1">
                    <a:lumMod val="85000"/>
                    <a:lumOff val="15000"/>
                  </a:schemeClr>
                </a:solidFill>
              </a:rPr>
              <a:t>号灯和</a:t>
            </a:r>
            <a:r>
              <a:rPr lang="en-US" altLang="zh-CN" sz="2000" dirty="0">
                <a:solidFill>
                  <a:schemeClr val="tx1">
                    <a:lumMod val="85000"/>
                    <a:lumOff val="15000"/>
                  </a:schemeClr>
                </a:solidFill>
              </a:rPr>
              <a:t>3</a:t>
            </a:r>
            <a:r>
              <a:rPr lang="zh-CN" altLang="en-US" sz="2000" dirty="0">
                <a:solidFill>
                  <a:schemeClr val="tx1">
                    <a:lumMod val="85000"/>
                    <a:lumOff val="15000"/>
                  </a:schemeClr>
                </a:solidFill>
              </a:rPr>
              <a:t>号灯亮（东西向和南北向红灯都亮），并保持一个时钟周期，然后，回到</a:t>
            </a:r>
            <a:r>
              <a:rPr lang="en-US" altLang="zh-CN" sz="2000" dirty="0">
                <a:solidFill>
                  <a:schemeClr val="tx1">
                    <a:lumMod val="85000"/>
                    <a:lumOff val="15000"/>
                  </a:schemeClr>
                </a:solidFill>
              </a:rPr>
              <a:t>1</a:t>
            </a:r>
            <a:r>
              <a:rPr lang="zh-CN" altLang="en-US" sz="2000" dirty="0">
                <a:solidFill>
                  <a:schemeClr val="tx1">
                    <a:lumMod val="85000"/>
                    <a:lumOff val="15000"/>
                  </a:schemeClr>
                </a:solidFill>
              </a:rPr>
              <a:t>号灯和</a:t>
            </a:r>
            <a:r>
              <a:rPr lang="en-US" altLang="zh-CN" sz="2000" dirty="0">
                <a:solidFill>
                  <a:schemeClr val="tx1">
                    <a:lumMod val="85000"/>
                    <a:lumOff val="15000"/>
                  </a:schemeClr>
                </a:solidFill>
              </a:rPr>
              <a:t>4</a:t>
            </a:r>
            <a:r>
              <a:rPr lang="zh-CN" altLang="en-US" sz="2000" dirty="0">
                <a:solidFill>
                  <a:schemeClr val="tx1">
                    <a:lumMod val="85000"/>
                    <a:lumOff val="15000"/>
                  </a:schemeClr>
                </a:solidFill>
              </a:rPr>
              <a:t>号灯亮，继续交替变化。</a:t>
            </a:r>
          </a:p>
        </p:txBody>
      </p:sp>
      <p:pic>
        <p:nvPicPr>
          <p:cNvPr id="27" name="图片 26">
            <a:extLst>
              <a:ext uri="{FF2B5EF4-FFF2-40B4-BE49-F238E27FC236}">
                <a16:creationId xmlns:a16="http://schemas.microsoft.com/office/drawing/2014/main" id="{E9CE1DFA-FDB5-99FB-A402-3CC38E603981}"/>
              </a:ext>
            </a:extLst>
          </p:cNvPr>
          <p:cNvPicPr>
            <a:picLocks noChangeAspect="1"/>
          </p:cNvPicPr>
          <p:nvPr/>
        </p:nvPicPr>
        <p:blipFill>
          <a:blip r:embed="rId5"/>
          <a:stretch>
            <a:fillRect/>
          </a:stretch>
        </p:blipFill>
        <p:spPr>
          <a:xfrm>
            <a:off x="6765892" y="971229"/>
            <a:ext cx="5494377" cy="3831214"/>
          </a:xfrm>
          <a:prstGeom prst="rect">
            <a:avLst/>
          </a:prstGeom>
        </p:spPr>
      </p:pic>
    </p:spTree>
    <p:custDataLst>
      <p:tags r:id="rId1"/>
    </p:custDataLst>
    <p:extLst>
      <p:ext uri="{BB962C8B-B14F-4D97-AF65-F5344CB8AC3E}">
        <p14:creationId xmlns:p14="http://schemas.microsoft.com/office/powerpoint/2010/main" val="11753189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531029"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时序逻辑电路</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时钟</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1018702" y="2290643"/>
            <a:ext cx="5393821" cy="1688411"/>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示例：交通灯控制器状态图</a:t>
            </a:r>
            <a:endParaRPr lang="en-US" altLang="zh-CN" sz="2400" dirty="0">
              <a:solidFill>
                <a:schemeClr val="tx1">
                  <a:lumMod val="85000"/>
                  <a:lumOff val="15000"/>
                </a:schemeClr>
              </a:solidFill>
            </a:endParaRPr>
          </a:p>
          <a:p>
            <a:pPr marL="285750" lvl="1" indent="-285750">
              <a:lnSpc>
                <a:spcPct val="150000"/>
              </a:lnSpc>
              <a:buFont typeface="Wingdings" pitchFamily="2" charset="2"/>
              <a:buChar char="Ø"/>
            </a:pPr>
            <a:r>
              <a:rPr lang="zh-CN" altLang="en-US" sz="2400" dirty="0">
                <a:solidFill>
                  <a:schemeClr val="tx1">
                    <a:lumMod val="85000"/>
                    <a:lumOff val="15000"/>
                  </a:schemeClr>
                </a:solidFill>
              </a:rPr>
              <a:t>共有</a:t>
            </a:r>
            <a:r>
              <a:rPr lang="en-US" altLang="zh-CN" sz="2400" dirty="0">
                <a:solidFill>
                  <a:schemeClr val="tx1">
                    <a:lumMod val="85000"/>
                    <a:lumOff val="15000"/>
                  </a:schemeClr>
                </a:solidFill>
              </a:rPr>
              <a:t>3</a:t>
            </a:r>
            <a:r>
              <a:rPr lang="zh-CN" altLang="en-US" sz="2400" dirty="0">
                <a:solidFill>
                  <a:schemeClr val="tx1">
                    <a:lumMod val="85000"/>
                    <a:lumOff val="15000"/>
                  </a:schemeClr>
                </a:solidFill>
              </a:rPr>
              <a:t>个状态：</a:t>
            </a:r>
            <a:r>
              <a:rPr lang="en-US" altLang="zh-CN" sz="2400" dirty="0">
                <a:solidFill>
                  <a:schemeClr val="tx1">
                    <a:lumMod val="85000"/>
                    <a:lumOff val="15000"/>
                  </a:schemeClr>
                </a:solidFill>
              </a:rPr>
              <a:t>1</a:t>
            </a:r>
            <a:r>
              <a:rPr lang="zh-CN" altLang="en-US" sz="2400" dirty="0">
                <a:solidFill>
                  <a:schemeClr val="tx1">
                    <a:lumMod val="85000"/>
                    <a:lumOff val="15000"/>
                  </a:schemeClr>
                </a:solidFill>
              </a:rPr>
              <a:t>、</a:t>
            </a:r>
            <a:r>
              <a:rPr lang="en-US" altLang="zh-CN" sz="2400" dirty="0">
                <a:solidFill>
                  <a:schemeClr val="tx1">
                    <a:lumMod val="85000"/>
                    <a:lumOff val="15000"/>
                  </a:schemeClr>
                </a:solidFill>
              </a:rPr>
              <a:t>4</a:t>
            </a:r>
            <a:r>
              <a:rPr lang="zh-CN" altLang="en-US" sz="2400" dirty="0">
                <a:solidFill>
                  <a:schemeClr val="tx1">
                    <a:lumMod val="85000"/>
                    <a:lumOff val="15000"/>
                  </a:schemeClr>
                </a:solidFill>
              </a:rPr>
              <a:t>号灯亮，</a:t>
            </a:r>
            <a:r>
              <a:rPr lang="en-US" altLang="zh-CN" sz="2400" dirty="0">
                <a:solidFill>
                  <a:schemeClr val="tx1">
                    <a:lumMod val="85000"/>
                    <a:lumOff val="15000"/>
                  </a:schemeClr>
                </a:solidFill>
              </a:rPr>
              <a:t>2</a:t>
            </a:r>
            <a:r>
              <a:rPr lang="zh-CN" altLang="en-US" sz="2400" dirty="0">
                <a:solidFill>
                  <a:schemeClr val="tx1">
                    <a:lumMod val="85000"/>
                    <a:lumOff val="15000"/>
                  </a:schemeClr>
                </a:solidFill>
              </a:rPr>
              <a:t>、</a:t>
            </a:r>
            <a:r>
              <a:rPr lang="en-US" altLang="zh-CN" sz="2400" dirty="0">
                <a:solidFill>
                  <a:schemeClr val="tx1">
                    <a:lumMod val="85000"/>
                    <a:lumOff val="15000"/>
                  </a:schemeClr>
                </a:solidFill>
              </a:rPr>
              <a:t>3</a:t>
            </a:r>
            <a:r>
              <a:rPr lang="zh-CN" altLang="en-US" sz="2400" dirty="0">
                <a:solidFill>
                  <a:schemeClr val="tx1">
                    <a:lumMod val="85000"/>
                    <a:lumOff val="15000"/>
                  </a:schemeClr>
                </a:solidFill>
              </a:rPr>
              <a:t>号灯亮以及</a:t>
            </a:r>
            <a:r>
              <a:rPr lang="en-US" altLang="zh-CN" sz="2400" dirty="0">
                <a:solidFill>
                  <a:schemeClr val="tx1">
                    <a:lumMod val="85000"/>
                    <a:lumOff val="15000"/>
                  </a:schemeClr>
                </a:solidFill>
              </a:rPr>
              <a:t>1</a:t>
            </a:r>
            <a:r>
              <a:rPr lang="zh-CN" altLang="en-US" sz="2400" dirty="0">
                <a:solidFill>
                  <a:schemeClr val="tx1">
                    <a:lumMod val="85000"/>
                    <a:lumOff val="15000"/>
                  </a:schemeClr>
                </a:solidFill>
              </a:rPr>
              <a:t>、</a:t>
            </a:r>
            <a:r>
              <a:rPr lang="en-US" altLang="zh-CN" sz="2400" dirty="0">
                <a:solidFill>
                  <a:schemeClr val="tx1">
                    <a:lumMod val="85000"/>
                    <a:lumOff val="15000"/>
                  </a:schemeClr>
                </a:solidFill>
              </a:rPr>
              <a:t>3</a:t>
            </a:r>
            <a:r>
              <a:rPr lang="zh-CN" altLang="en-US" sz="2400" dirty="0">
                <a:solidFill>
                  <a:schemeClr val="tx1">
                    <a:lumMod val="85000"/>
                    <a:lumOff val="15000"/>
                  </a:schemeClr>
                </a:solidFill>
              </a:rPr>
              <a:t>号灯亮。</a:t>
            </a:r>
          </a:p>
        </p:txBody>
      </p:sp>
      <p:pic>
        <p:nvPicPr>
          <p:cNvPr id="27" name="图片 26">
            <a:extLst>
              <a:ext uri="{FF2B5EF4-FFF2-40B4-BE49-F238E27FC236}">
                <a16:creationId xmlns:a16="http://schemas.microsoft.com/office/drawing/2014/main" id="{E9CE1DFA-FDB5-99FB-A402-3CC38E603981}"/>
              </a:ext>
            </a:extLst>
          </p:cNvPr>
          <p:cNvPicPr>
            <a:picLocks noChangeAspect="1"/>
          </p:cNvPicPr>
          <p:nvPr/>
        </p:nvPicPr>
        <p:blipFill>
          <a:blip r:embed="rId5"/>
          <a:stretch>
            <a:fillRect/>
          </a:stretch>
        </p:blipFill>
        <p:spPr>
          <a:xfrm>
            <a:off x="7746147" y="730907"/>
            <a:ext cx="3524711" cy="2457771"/>
          </a:xfrm>
          <a:prstGeom prst="rect">
            <a:avLst/>
          </a:prstGeom>
        </p:spPr>
      </p:pic>
      <p:pic>
        <p:nvPicPr>
          <p:cNvPr id="2" name="图片 1">
            <a:extLst>
              <a:ext uri="{FF2B5EF4-FFF2-40B4-BE49-F238E27FC236}">
                <a16:creationId xmlns:a16="http://schemas.microsoft.com/office/drawing/2014/main" id="{53C158FF-FEF0-DC2E-FE99-70E47BA51634}"/>
              </a:ext>
            </a:extLst>
          </p:cNvPr>
          <p:cNvPicPr>
            <a:picLocks noChangeAspect="1"/>
          </p:cNvPicPr>
          <p:nvPr/>
        </p:nvPicPr>
        <p:blipFill>
          <a:blip r:embed="rId6"/>
          <a:stretch>
            <a:fillRect/>
          </a:stretch>
        </p:blipFill>
        <p:spPr>
          <a:xfrm>
            <a:off x="7871224" y="3669323"/>
            <a:ext cx="3274555" cy="3030993"/>
          </a:xfrm>
          <a:prstGeom prst="rect">
            <a:avLst/>
          </a:prstGeom>
        </p:spPr>
      </p:pic>
    </p:spTree>
    <p:custDataLst>
      <p:tags r:id="rId1"/>
    </p:custDataLst>
    <p:extLst>
      <p:ext uri="{BB962C8B-B14F-4D97-AF65-F5344CB8AC3E}">
        <p14:creationId xmlns:p14="http://schemas.microsoft.com/office/powerpoint/2010/main" val="38484303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531029"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时序逻辑电路</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时钟</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1018702" y="2290643"/>
            <a:ext cx="6132375" cy="3823098"/>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示例：交通灯控制器状态图</a:t>
            </a:r>
            <a:endParaRPr lang="en-US" altLang="zh-CN" sz="2400" dirty="0">
              <a:solidFill>
                <a:schemeClr val="tx1">
                  <a:lumMod val="85000"/>
                  <a:lumOff val="15000"/>
                </a:schemeClr>
              </a:solidFill>
            </a:endParaRP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如果无行人按通行按钮（用</a:t>
            </a:r>
            <a:r>
              <a:rPr lang="en-US" altLang="zh-CN" sz="2000" dirty="0">
                <a:solidFill>
                  <a:schemeClr val="tx1">
                    <a:lumMod val="85000"/>
                    <a:lumOff val="15000"/>
                  </a:schemeClr>
                </a:solidFill>
              </a:rPr>
              <a:t>0</a:t>
            </a:r>
            <a:r>
              <a:rPr lang="zh-CN" altLang="en-US" sz="2000" dirty="0">
                <a:solidFill>
                  <a:schemeClr val="tx1">
                    <a:lumMod val="85000"/>
                    <a:lumOff val="15000"/>
                  </a:schemeClr>
                </a:solidFill>
              </a:rPr>
              <a:t>表示），交通灯就按照时钟周期从状态</a:t>
            </a:r>
            <a:r>
              <a:rPr lang="en-US" altLang="zh-CN" sz="2000" dirty="0">
                <a:solidFill>
                  <a:schemeClr val="tx1">
                    <a:lumMod val="85000"/>
                    <a:lumOff val="15000"/>
                  </a:schemeClr>
                </a:solidFill>
              </a:rPr>
              <a:t>00</a:t>
            </a:r>
            <a:r>
              <a:rPr lang="zh-CN" altLang="en-US" sz="2000" dirty="0">
                <a:solidFill>
                  <a:schemeClr val="tx1">
                    <a:lumMod val="85000"/>
                    <a:lumOff val="15000"/>
                  </a:schemeClr>
                </a:solidFill>
              </a:rPr>
              <a:t>转换到状态</a:t>
            </a:r>
            <a:r>
              <a:rPr lang="en-US" altLang="zh-CN" sz="2000" dirty="0">
                <a:solidFill>
                  <a:schemeClr val="tx1">
                    <a:lumMod val="85000"/>
                    <a:lumOff val="15000"/>
                  </a:schemeClr>
                </a:solidFill>
              </a:rPr>
              <a:t>01</a:t>
            </a:r>
            <a:r>
              <a:rPr lang="zh-CN" altLang="en-US" sz="2000" dirty="0">
                <a:solidFill>
                  <a:schemeClr val="tx1">
                    <a:lumMod val="85000"/>
                    <a:lumOff val="15000"/>
                  </a:schemeClr>
                </a:solidFill>
              </a:rPr>
              <a:t>，再转换到状态</a:t>
            </a:r>
            <a:r>
              <a:rPr lang="en-US" altLang="zh-CN" sz="2000" dirty="0">
                <a:solidFill>
                  <a:schemeClr val="tx1">
                    <a:lumMod val="85000"/>
                    <a:lumOff val="15000"/>
                  </a:schemeClr>
                </a:solidFill>
              </a:rPr>
              <a:t>00</a:t>
            </a:r>
            <a:r>
              <a:rPr lang="zh-CN" altLang="en-US" sz="2000" dirty="0">
                <a:solidFill>
                  <a:schemeClr val="tx1">
                    <a:lumMod val="85000"/>
                    <a:lumOff val="15000"/>
                  </a:schemeClr>
                </a:solidFill>
              </a:rPr>
              <a:t>，重复进行；</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如果有行人按下按钮（用</a:t>
            </a:r>
            <a:r>
              <a:rPr lang="en-US" altLang="zh-CN" sz="2000" dirty="0">
                <a:solidFill>
                  <a:schemeClr val="tx1">
                    <a:lumMod val="85000"/>
                    <a:lumOff val="15000"/>
                  </a:schemeClr>
                </a:solidFill>
              </a:rPr>
              <a:t>1</a:t>
            </a:r>
            <a:r>
              <a:rPr lang="zh-CN" altLang="en-US" sz="2000" dirty="0">
                <a:solidFill>
                  <a:schemeClr val="tx1">
                    <a:lumMod val="85000"/>
                    <a:lumOff val="15000"/>
                  </a:schemeClr>
                </a:solidFill>
              </a:rPr>
              <a:t>表示），在当前时钟周期结束，状态总是转换到</a:t>
            </a:r>
            <a:r>
              <a:rPr lang="en-US" altLang="zh-CN" sz="2000" dirty="0">
                <a:solidFill>
                  <a:schemeClr val="tx1">
                    <a:lumMod val="85000"/>
                    <a:lumOff val="15000"/>
                  </a:schemeClr>
                </a:solidFill>
              </a:rPr>
              <a:t>10</a:t>
            </a:r>
            <a:r>
              <a:rPr lang="zh-CN" altLang="en-US" sz="2000" dirty="0">
                <a:solidFill>
                  <a:schemeClr val="tx1">
                    <a:lumMod val="85000"/>
                    <a:lumOff val="15000"/>
                  </a:schemeClr>
                </a:solidFill>
              </a:rPr>
              <a:t>，如果无行人按钮，在下一时钟周期，再转换到状态</a:t>
            </a:r>
            <a:r>
              <a:rPr lang="en-US" altLang="zh-CN" sz="2000" dirty="0">
                <a:solidFill>
                  <a:schemeClr val="tx1">
                    <a:lumMod val="85000"/>
                    <a:lumOff val="15000"/>
                  </a:schemeClr>
                </a:solidFill>
              </a:rPr>
              <a:t>00</a:t>
            </a:r>
            <a:r>
              <a:rPr lang="zh-CN" altLang="en-US" sz="2000" dirty="0">
                <a:solidFill>
                  <a:schemeClr val="tx1">
                    <a:lumMod val="85000"/>
                    <a:lumOff val="15000"/>
                  </a:schemeClr>
                </a:solidFill>
              </a:rPr>
              <a:t>，如果有行人按钮，则保持在状态</a:t>
            </a:r>
            <a:r>
              <a:rPr lang="en-US" altLang="zh-CN" sz="2000" dirty="0">
                <a:solidFill>
                  <a:schemeClr val="tx1">
                    <a:lumMod val="85000"/>
                    <a:lumOff val="15000"/>
                  </a:schemeClr>
                </a:solidFill>
              </a:rPr>
              <a:t>10</a:t>
            </a:r>
            <a:r>
              <a:rPr lang="zh-CN" altLang="en-US" sz="2000" dirty="0">
                <a:solidFill>
                  <a:schemeClr val="tx1">
                    <a:lumMod val="85000"/>
                    <a:lumOff val="15000"/>
                  </a:schemeClr>
                </a:solidFill>
              </a:rPr>
              <a:t>。</a:t>
            </a:r>
          </a:p>
        </p:txBody>
      </p:sp>
      <p:pic>
        <p:nvPicPr>
          <p:cNvPr id="27" name="图片 26">
            <a:extLst>
              <a:ext uri="{FF2B5EF4-FFF2-40B4-BE49-F238E27FC236}">
                <a16:creationId xmlns:a16="http://schemas.microsoft.com/office/drawing/2014/main" id="{E9CE1DFA-FDB5-99FB-A402-3CC38E603981}"/>
              </a:ext>
            </a:extLst>
          </p:cNvPr>
          <p:cNvPicPr>
            <a:picLocks noChangeAspect="1"/>
          </p:cNvPicPr>
          <p:nvPr/>
        </p:nvPicPr>
        <p:blipFill>
          <a:blip r:embed="rId5"/>
          <a:stretch>
            <a:fillRect/>
          </a:stretch>
        </p:blipFill>
        <p:spPr>
          <a:xfrm>
            <a:off x="7746147" y="730907"/>
            <a:ext cx="3524711" cy="2457771"/>
          </a:xfrm>
          <a:prstGeom prst="rect">
            <a:avLst/>
          </a:prstGeom>
        </p:spPr>
      </p:pic>
      <p:pic>
        <p:nvPicPr>
          <p:cNvPr id="2" name="图片 1">
            <a:extLst>
              <a:ext uri="{FF2B5EF4-FFF2-40B4-BE49-F238E27FC236}">
                <a16:creationId xmlns:a16="http://schemas.microsoft.com/office/drawing/2014/main" id="{53C158FF-FEF0-DC2E-FE99-70E47BA51634}"/>
              </a:ext>
            </a:extLst>
          </p:cNvPr>
          <p:cNvPicPr>
            <a:picLocks noChangeAspect="1"/>
          </p:cNvPicPr>
          <p:nvPr/>
        </p:nvPicPr>
        <p:blipFill>
          <a:blip r:embed="rId6"/>
          <a:stretch>
            <a:fillRect/>
          </a:stretch>
        </p:blipFill>
        <p:spPr>
          <a:xfrm>
            <a:off x="7871224" y="3669323"/>
            <a:ext cx="3274555" cy="3030993"/>
          </a:xfrm>
          <a:prstGeom prst="rect">
            <a:avLst/>
          </a:prstGeom>
        </p:spPr>
      </p:pic>
    </p:spTree>
    <p:custDataLst>
      <p:tags r:id="rId1"/>
    </p:custDataLst>
    <p:extLst>
      <p:ext uri="{BB962C8B-B14F-4D97-AF65-F5344CB8AC3E}">
        <p14:creationId xmlns:p14="http://schemas.microsoft.com/office/powerpoint/2010/main" val="13010443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531029"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时序逻辑电路</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时钟</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1018702" y="2290643"/>
            <a:ext cx="10387851" cy="3350404"/>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简化：黄灯，时间，</a:t>
            </a:r>
            <a:r>
              <a:rPr lang="en-US" altLang="zh-CN" sz="2400" dirty="0">
                <a:solidFill>
                  <a:schemeClr val="tx1">
                    <a:lumMod val="85000"/>
                    <a:lumOff val="15000"/>
                  </a:schemeClr>
                </a:solidFill>
              </a:rPr>
              <a:t>……</a:t>
            </a:r>
          </a:p>
          <a:p>
            <a:pPr marL="285750" lvl="1" indent="-285750">
              <a:lnSpc>
                <a:spcPct val="150000"/>
              </a:lnSpc>
              <a:buFont typeface="Wingdings" pitchFamily="2" charset="2"/>
              <a:buChar char="Ø"/>
            </a:pPr>
            <a:r>
              <a:rPr lang="en-US" altLang="zh-CN" sz="2400" dirty="0">
                <a:solidFill>
                  <a:schemeClr val="tx1">
                    <a:lumMod val="85000"/>
                    <a:lumOff val="15000"/>
                  </a:schemeClr>
                </a:solidFill>
              </a:rPr>
              <a:t>1</a:t>
            </a:r>
            <a:r>
              <a:rPr lang="zh-CN" altLang="en-US" sz="2400" dirty="0">
                <a:solidFill>
                  <a:schemeClr val="tx1">
                    <a:lumMod val="85000"/>
                    <a:lumOff val="15000"/>
                  </a:schemeClr>
                </a:solidFill>
              </a:rPr>
              <a:t>个外部输入：行人的按钮行为</a:t>
            </a:r>
          </a:p>
          <a:p>
            <a:pPr marL="285750" lvl="1" indent="-285750">
              <a:lnSpc>
                <a:spcPct val="150000"/>
              </a:lnSpc>
              <a:buFont typeface="Wingdings" pitchFamily="2" charset="2"/>
              <a:buChar char="Ø"/>
            </a:pPr>
            <a:r>
              <a:rPr lang="en-US" altLang="zh-CN" sz="2400" dirty="0">
                <a:solidFill>
                  <a:schemeClr val="tx1">
                    <a:lumMod val="85000"/>
                    <a:lumOff val="15000"/>
                  </a:schemeClr>
                </a:solidFill>
              </a:rPr>
              <a:t>4</a:t>
            </a:r>
            <a:r>
              <a:rPr lang="zh-CN" altLang="en-US" sz="2400" dirty="0">
                <a:solidFill>
                  <a:schemeClr val="tx1">
                    <a:lumMod val="85000"/>
                    <a:lumOff val="15000"/>
                  </a:schemeClr>
                </a:solidFill>
              </a:rPr>
              <a:t>个外部输出：分别用于控制</a:t>
            </a:r>
            <a:r>
              <a:rPr lang="en-US" altLang="zh-CN" sz="2400" dirty="0">
                <a:solidFill>
                  <a:schemeClr val="tx1">
                    <a:lumMod val="85000"/>
                    <a:lumOff val="15000"/>
                  </a:schemeClr>
                </a:solidFill>
              </a:rPr>
              <a:t>1</a:t>
            </a:r>
            <a:r>
              <a:rPr lang="zh-CN" altLang="en-US" sz="2400" dirty="0">
                <a:solidFill>
                  <a:schemeClr val="tx1">
                    <a:lumMod val="85000"/>
                    <a:lumOff val="15000"/>
                  </a:schemeClr>
                </a:solidFill>
              </a:rPr>
              <a:t>、</a:t>
            </a:r>
            <a:r>
              <a:rPr lang="en-US" altLang="zh-CN" sz="2400" dirty="0">
                <a:solidFill>
                  <a:schemeClr val="tx1">
                    <a:lumMod val="85000"/>
                    <a:lumOff val="15000"/>
                  </a:schemeClr>
                </a:solidFill>
              </a:rPr>
              <a:t>2</a:t>
            </a:r>
            <a:r>
              <a:rPr lang="zh-CN" altLang="en-US" sz="2400" dirty="0">
                <a:solidFill>
                  <a:schemeClr val="tx1">
                    <a:lumMod val="85000"/>
                    <a:lumOff val="15000"/>
                  </a:schemeClr>
                </a:solidFill>
              </a:rPr>
              <a:t>、</a:t>
            </a:r>
            <a:r>
              <a:rPr lang="en-US" altLang="zh-CN" sz="2400" dirty="0">
                <a:solidFill>
                  <a:schemeClr val="tx1">
                    <a:lumMod val="85000"/>
                    <a:lumOff val="15000"/>
                  </a:schemeClr>
                </a:solidFill>
              </a:rPr>
              <a:t>3</a:t>
            </a:r>
            <a:r>
              <a:rPr lang="zh-CN" altLang="en-US" sz="2400" dirty="0">
                <a:solidFill>
                  <a:schemeClr val="tx1">
                    <a:lumMod val="85000"/>
                    <a:lumOff val="15000"/>
                  </a:schemeClr>
                </a:solidFill>
              </a:rPr>
              <a:t>和</a:t>
            </a:r>
            <a:r>
              <a:rPr lang="en-US" altLang="zh-CN" sz="2400" dirty="0">
                <a:solidFill>
                  <a:schemeClr val="tx1">
                    <a:lumMod val="85000"/>
                    <a:lumOff val="15000"/>
                  </a:schemeClr>
                </a:solidFill>
              </a:rPr>
              <a:t>4</a:t>
            </a:r>
            <a:r>
              <a:rPr lang="zh-CN" altLang="en-US" sz="2400" dirty="0">
                <a:solidFill>
                  <a:schemeClr val="tx1">
                    <a:lumMod val="85000"/>
                    <a:lumOff val="15000"/>
                  </a:schemeClr>
                </a:solidFill>
              </a:rPr>
              <a:t>号灯何时亮</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寄存器：</a:t>
            </a:r>
            <a:r>
              <a:rPr lang="en-US" altLang="zh-CN" sz="2400" dirty="0">
                <a:solidFill>
                  <a:schemeClr val="tx1">
                    <a:lumMod val="85000"/>
                    <a:lumOff val="15000"/>
                  </a:schemeClr>
                </a:solidFill>
              </a:rPr>
              <a:t>2</a:t>
            </a:r>
            <a:r>
              <a:rPr lang="zh-CN" altLang="en-US" sz="2400" dirty="0">
                <a:solidFill>
                  <a:schemeClr val="tx1">
                    <a:lumMod val="85000"/>
                    <a:lumOff val="15000"/>
                  </a:schemeClr>
                </a:solidFill>
              </a:rPr>
              <a:t>个存储元件，记录控制器处于哪一个状态（</a:t>
            </a:r>
            <a:r>
              <a:rPr lang="en-US" altLang="zh-CN" sz="2400" dirty="0">
                <a:solidFill>
                  <a:schemeClr val="tx1">
                    <a:lumMod val="85000"/>
                    <a:lumOff val="15000"/>
                  </a:schemeClr>
                </a:solidFill>
              </a:rPr>
              <a:t>00</a:t>
            </a:r>
            <a:r>
              <a:rPr lang="zh-CN" altLang="en-US" sz="2400" dirty="0">
                <a:solidFill>
                  <a:schemeClr val="tx1">
                    <a:lumMod val="85000"/>
                    <a:lumOff val="15000"/>
                  </a:schemeClr>
                </a:solidFill>
              </a:rPr>
              <a:t>，</a:t>
            </a:r>
            <a:r>
              <a:rPr lang="en-US" altLang="zh-CN" sz="2400" dirty="0">
                <a:solidFill>
                  <a:schemeClr val="tx1">
                    <a:lumMod val="85000"/>
                    <a:lumOff val="15000"/>
                  </a:schemeClr>
                </a:solidFill>
              </a:rPr>
              <a:t>01</a:t>
            </a:r>
            <a:r>
              <a:rPr lang="zh-CN" altLang="en-US" sz="2400" dirty="0">
                <a:solidFill>
                  <a:schemeClr val="tx1">
                    <a:lumMod val="85000"/>
                    <a:lumOff val="15000"/>
                  </a:schemeClr>
                </a:solidFill>
              </a:rPr>
              <a:t>，</a:t>
            </a:r>
            <a:r>
              <a:rPr lang="en-US" altLang="zh-CN" sz="2400" dirty="0">
                <a:solidFill>
                  <a:schemeClr val="tx1">
                    <a:lumMod val="85000"/>
                    <a:lumOff val="15000"/>
                  </a:schemeClr>
                </a:solidFill>
              </a:rPr>
              <a:t>10</a:t>
            </a:r>
            <a:r>
              <a:rPr lang="zh-CN" altLang="en-US" sz="2400" dirty="0">
                <a:solidFill>
                  <a:schemeClr val="tx1">
                    <a:lumMod val="85000"/>
                    <a:lumOff val="15000"/>
                  </a:schemeClr>
                </a:solidFill>
              </a:rPr>
              <a:t>），由交通信号的过去的行为决定的（内部输出）</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时钟：使状态转换每隔</a:t>
            </a:r>
            <a:r>
              <a:rPr lang="en-US" altLang="zh-CN" sz="2400" dirty="0">
                <a:solidFill>
                  <a:schemeClr val="tx1">
                    <a:lumMod val="85000"/>
                    <a:lumOff val="15000"/>
                  </a:schemeClr>
                </a:solidFill>
              </a:rPr>
              <a:t>0.5</a:t>
            </a:r>
            <a:r>
              <a:rPr lang="zh-CN" altLang="en-US" sz="2400" dirty="0">
                <a:solidFill>
                  <a:schemeClr val="tx1">
                    <a:lumMod val="85000"/>
                    <a:lumOff val="15000"/>
                  </a:schemeClr>
                </a:solidFill>
              </a:rPr>
              <a:t>分钟即可发生</a:t>
            </a:r>
          </a:p>
        </p:txBody>
      </p:sp>
      <p:pic>
        <p:nvPicPr>
          <p:cNvPr id="5" name="Picture 26">
            <a:extLst>
              <a:ext uri="{FF2B5EF4-FFF2-40B4-BE49-F238E27FC236}">
                <a16:creationId xmlns:a16="http://schemas.microsoft.com/office/drawing/2014/main" id="{5113AF8B-83F4-BEBE-0203-CF93FC4A1E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7023" y="450243"/>
            <a:ext cx="4126770" cy="255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3807782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783556"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组合逻辑电路</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输出和下一状态</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908064" y="2851969"/>
            <a:ext cx="10985729" cy="2992101"/>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系统输出</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用于控制灯的一组</a:t>
            </a:r>
            <a:r>
              <a:rPr lang="zh-CN" altLang="en-US" sz="2000" dirty="0">
                <a:solidFill>
                  <a:srgbClr val="B88F4D"/>
                </a:solidFill>
              </a:rPr>
              <a:t>外部</a:t>
            </a:r>
            <a:r>
              <a:rPr lang="zh-CN" altLang="en-US" sz="2000" dirty="0">
                <a:solidFill>
                  <a:schemeClr val="tx1">
                    <a:lumMod val="85000"/>
                    <a:lumOff val="15000"/>
                  </a:schemeClr>
                </a:solidFill>
              </a:rPr>
              <a:t>输出：有</a:t>
            </a:r>
            <a:r>
              <a:rPr lang="en-US" altLang="zh-CN" sz="2000" dirty="0">
                <a:solidFill>
                  <a:schemeClr val="tx1">
                    <a:lumMod val="85000"/>
                    <a:lumOff val="15000"/>
                  </a:schemeClr>
                </a:solidFill>
              </a:rPr>
              <a:t>4</a:t>
            </a:r>
            <a:r>
              <a:rPr lang="zh-CN" altLang="en-US" sz="2000" dirty="0">
                <a:solidFill>
                  <a:schemeClr val="tx1">
                    <a:lumMod val="85000"/>
                    <a:lumOff val="15000"/>
                  </a:schemeClr>
                </a:solidFill>
              </a:rPr>
              <a:t>个输出（标记为</a:t>
            </a:r>
            <a:r>
              <a:rPr lang="en-US" altLang="zh-CN" sz="2000" dirty="0">
                <a:solidFill>
                  <a:schemeClr val="tx1">
                    <a:lumMod val="85000"/>
                    <a:lumOff val="15000"/>
                  </a:schemeClr>
                </a:solidFill>
              </a:rPr>
              <a:t>1</a:t>
            </a:r>
            <a:r>
              <a:rPr lang="zh-CN" altLang="en-US" sz="2000" dirty="0">
                <a:solidFill>
                  <a:schemeClr val="tx1">
                    <a:lumMod val="85000"/>
                    <a:lumOff val="15000"/>
                  </a:schemeClr>
                </a:solidFill>
              </a:rPr>
              <a:t>、</a:t>
            </a:r>
            <a:r>
              <a:rPr lang="en-US" altLang="zh-CN" sz="2000" dirty="0">
                <a:solidFill>
                  <a:schemeClr val="tx1">
                    <a:lumMod val="85000"/>
                    <a:lumOff val="15000"/>
                  </a:schemeClr>
                </a:solidFill>
              </a:rPr>
              <a:t>2</a:t>
            </a:r>
            <a:r>
              <a:rPr lang="zh-CN" altLang="en-US" sz="2000" dirty="0">
                <a:solidFill>
                  <a:schemeClr val="tx1">
                    <a:lumMod val="85000"/>
                    <a:lumOff val="15000"/>
                  </a:schemeClr>
                </a:solidFill>
              </a:rPr>
              <a:t>、</a:t>
            </a:r>
            <a:r>
              <a:rPr lang="en-US" altLang="zh-CN" sz="2000" dirty="0">
                <a:solidFill>
                  <a:schemeClr val="tx1">
                    <a:lumMod val="85000"/>
                    <a:lumOff val="15000"/>
                  </a:schemeClr>
                </a:solidFill>
              </a:rPr>
              <a:t>3</a:t>
            </a:r>
            <a:r>
              <a:rPr lang="zh-CN" altLang="en-US" sz="2000" dirty="0">
                <a:solidFill>
                  <a:schemeClr val="tx1">
                    <a:lumMod val="85000"/>
                    <a:lumOff val="15000"/>
                  </a:schemeClr>
                </a:solidFill>
              </a:rPr>
              <a:t>和</a:t>
            </a:r>
            <a:r>
              <a:rPr lang="en-US" altLang="zh-CN" sz="2000" dirty="0">
                <a:solidFill>
                  <a:schemeClr val="tx1">
                    <a:lumMod val="85000"/>
                    <a:lumOff val="15000"/>
                  </a:schemeClr>
                </a:solidFill>
              </a:rPr>
              <a:t>4</a:t>
            </a:r>
            <a:r>
              <a:rPr lang="zh-CN" altLang="en-US" sz="2000" dirty="0">
                <a:solidFill>
                  <a:schemeClr val="tx1">
                    <a:lumMod val="85000"/>
                    <a:lumOff val="15000"/>
                  </a:schemeClr>
                </a:solidFill>
              </a:rPr>
              <a:t>）用来控制</a:t>
            </a:r>
            <a:r>
              <a:rPr lang="en-US" altLang="zh-CN" sz="2000" dirty="0">
                <a:solidFill>
                  <a:schemeClr val="tx1">
                    <a:lumMod val="85000"/>
                    <a:lumOff val="15000"/>
                  </a:schemeClr>
                </a:solidFill>
              </a:rPr>
              <a:t>4</a:t>
            </a:r>
            <a:r>
              <a:rPr lang="zh-CN" altLang="en-US" sz="2000" dirty="0">
                <a:solidFill>
                  <a:schemeClr val="tx1">
                    <a:lumMod val="85000"/>
                    <a:lumOff val="15000"/>
                  </a:schemeClr>
                </a:solidFill>
              </a:rPr>
              <a:t>盏灯的亮与灭</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由当前状态决定</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下一状态</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用于寄存器输入的一组</a:t>
            </a:r>
            <a:r>
              <a:rPr lang="zh-CN" altLang="en-US" sz="2000" dirty="0">
                <a:solidFill>
                  <a:srgbClr val="B88F4D"/>
                </a:solidFill>
              </a:rPr>
              <a:t>内部</a:t>
            </a:r>
            <a:r>
              <a:rPr lang="zh-CN" altLang="en-US" sz="2000" dirty="0">
                <a:solidFill>
                  <a:schemeClr val="tx1">
                    <a:lumMod val="85000"/>
                    <a:lumOff val="15000"/>
                  </a:schemeClr>
                </a:solidFill>
              </a:rPr>
              <a:t>输出：有</a:t>
            </a:r>
            <a:r>
              <a:rPr lang="en-US" altLang="zh-CN" sz="2000" dirty="0">
                <a:solidFill>
                  <a:schemeClr val="tx1">
                    <a:lumMod val="85000"/>
                    <a:lumOff val="15000"/>
                  </a:schemeClr>
                </a:solidFill>
              </a:rPr>
              <a:t>2</a:t>
            </a:r>
            <a:r>
              <a:rPr lang="zh-CN" altLang="en-US" sz="2000" dirty="0">
                <a:solidFill>
                  <a:schemeClr val="tx1">
                    <a:lumMod val="85000"/>
                    <a:lumOff val="15000"/>
                  </a:schemeClr>
                </a:solidFill>
              </a:rPr>
              <a:t>个（标记为下一状态</a:t>
            </a:r>
            <a:r>
              <a:rPr lang="en-US" altLang="zh-CN" sz="2000" dirty="0">
                <a:solidFill>
                  <a:schemeClr val="tx1">
                    <a:lumMod val="85000"/>
                    <a:lumOff val="15000"/>
                  </a:schemeClr>
                </a:solidFill>
              </a:rPr>
              <a:t>[1]</a:t>
            </a:r>
            <a:r>
              <a:rPr lang="zh-CN" altLang="en-US" sz="2000" dirty="0">
                <a:solidFill>
                  <a:schemeClr val="tx1">
                    <a:lumMod val="85000"/>
                    <a:lumOff val="15000"/>
                  </a:schemeClr>
                </a:solidFill>
              </a:rPr>
              <a:t>和</a:t>
            </a:r>
            <a:r>
              <a:rPr lang="en-US" altLang="zh-CN" sz="2000" dirty="0">
                <a:solidFill>
                  <a:schemeClr val="tx1">
                    <a:lumMod val="85000"/>
                    <a:lumOff val="15000"/>
                  </a:schemeClr>
                </a:solidFill>
              </a:rPr>
              <a:t>[0]</a:t>
            </a:r>
            <a:r>
              <a:rPr lang="zh-CN" altLang="en-US" sz="2000" dirty="0">
                <a:solidFill>
                  <a:schemeClr val="tx1">
                    <a:lumMod val="85000"/>
                    <a:lumOff val="15000"/>
                  </a:schemeClr>
                </a:solidFill>
              </a:rPr>
              <a:t>），也就是下一状态</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由当前状态和当前的外部输入的组合决定</a:t>
            </a:r>
          </a:p>
        </p:txBody>
      </p:sp>
      <p:pic>
        <p:nvPicPr>
          <p:cNvPr id="5" name="Picture 26">
            <a:extLst>
              <a:ext uri="{FF2B5EF4-FFF2-40B4-BE49-F238E27FC236}">
                <a16:creationId xmlns:a16="http://schemas.microsoft.com/office/drawing/2014/main" id="{5113AF8B-83F4-BEBE-0203-CF93FC4A1E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7023" y="450243"/>
            <a:ext cx="4126770" cy="255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45839121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581534"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有限状态机</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外部输出</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908064" y="2106493"/>
            <a:ext cx="10985729" cy="1514774"/>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输出表</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控制灯的行为</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由当前状态决定</a:t>
            </a:r>
          </a:p>
        </p:txBody>
      </p:sp>
      <p:graphicFrame>
        <p:nvGraphicFramePr>
          <p:cNvPr id="6" name="表格 5">
            <a:extLst>
              <a:ext uri="{FF2B5EF4-FFF2-40B4-BE49-F238E27FC236}">
                <a16:creationId xmlns:a16="http://schemas.microsoft.com/office/drawing/2014/main" id="{1BC8DF38-CE5A-01CC-6785-1FE1AAC6C044}"/>
              </a:ext>
            </a:extLst>
          </p:cNvPr>
          <p:cNvGraphicFramePr>
            <a:graphicFrameLocks noGrp="1"/>
          </p:cNvGraphicFramePr>
          <p:nvPr>
            <p:extLst>
              <p:ext uri="{D42A27DB-BD31-4B8C-83A1-F6EECF244321}">
                <p14:modId xmlns:p14="http://schemas.microsoft.com/office/powerpoint/2010/main" val="2680487961"/>
              </p:ext>
            </p:extLst>
          </p:nvPr>
        </p:nvGraphicFramePr>
        <p:xfrm>
          <a:off x="1517528" y="4028831"/>
          <a:ext cx="5661025" cy="2190750"/>
        </p:xfrm>
        <a:graphic>
          <a:graphicData uri="http://schemas.openxmlformats.org/drawingml/2006/table">
            <a:tbl>
              <a:tblPr/>
              <a:tblGrid>
                <a:gridCol w="1316037">
                  <a:extLst>
                    <a:ext uri="{9D8B030D-6E8A-4147-A177-3AD203B41FA5}">
                      <a16:colId xmlns:a16="http://schemas.microsoft.com/office/drawing/2014/main" val="20000"/>
                    </a:ext>
                  </a:extLst>
                </a:gridCol>
                <a:gridCol w="1344613">
                  <a:extLst>
                    <a:ext uri="{9D8B030D-6E8A-4147-A177-3AD203B41FA5}">
                      <a16:colId xmlns:a16="http://schemas.microsoft.com/office/drawing/2014/main" val="20001"/>
                    </a:ext>
                  </a:extLst>
                </a:gridCol>
                <a:gridCol w="749300">
                  <a:extLst>
                    <a:ext uri="{9D8B030D-6E8A-4147-A177-3AD203B41FA5}">
                      <a16:colId xmlns:a16="http://schemas.microsoft.com/office/drawing/2014/main" val="20002"/>
                    </a:ext>
                  </a:extLst>
                </a:gridCol>
                <a:gridCol w="750887">
                  <a:extLst>
                    <a:ext uri="{9D8B030D-6E8A-4147-A177-3AD203B41FA5}">
                      <a16:colId xmlns:a16="http://schemas.microsoft.com/office/drawing/2014/main" val="20003"/>
                    </a:ext>
                  </a:extLst>
                </a:gridCol>
                <a:gridCol w="749300">
                  <a:extLst>
                    <a:ext uri="{9D8B030D-6E8A-4147-A177-3AD203B41FA5}">
                      <a16:colId xmlns:a16="http://schemas.microsoft.com/office/drawing/2014/main" val="20004"/>
                    </a:ext>
                  </a:extLst>
                </a:gridCol>
                <a:gridCol w="750888">
                  <a:extLst>
                    <a:ext uri="{9D8B030D-6E8A-4147-A177-3AD203B41FA5}">
                      <a16:colId xmlns:a16="http://schemas.microsoft.com/office/drawing/2014/main" val="20005"/>
                    </a:ext>
                  </a:extLst>
                </a:gridCol>
              </a:tblGrid>
              <a:tr h="590550">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dirty="0">
                          <a:ln>
                            <a:noFill/>
                          </a:ln>
                          <a:solidFill>
                            <a:schemeClr val="tx1"/>
                          </a:solidFill>
                          <a:effectLst/>
                          <a:latin typeface="Arial" pitchFamily="34" charset="0"/>
                          <a:ea typeface="宋体" pitchFamily="2" charset="-122"/>
                        </a:rPr>
                        <a:t>当前状态</a:t>
                      </a:r>
                      <a:r>
                        <a:rPr kumimoji="0" lang="en-US" altLang="zh-CN" sz="1800" b="1" i="0" u="none" strike="noStrike" cap="none" normalizeH="0" baseline="0" dirty="0">
                          <a:ln>
                            <a:noFill/>
                          </a:ln>
                          <a:solidFill>
                            <a:schemeClr val="tx1"/>
                          </a:solidFill>
                          <a:effectLst/>
                          <a:latin typeface="Arial" pitchFamily="34" charset="0"/>
                          <a:ea typeface="宋体" pitchFamily="2" charset="-122"/>
                        </a:rPr>
                        <a:t>[1]</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D34817">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dirty="0">
                          <a:ln>
                            <a:noFill/>
                          </a:ln>
                          <a:solidFill>
                            <a:schemeClr val="tx1"/>
                          </a:solidFill>
                          <a:effectLst/>
                          <a:latin typeface="Arial" pitchFamily="34" charset="0"/>
                          <a:ea typeface="宋体" pitchFamily="2" charset="-122"/>
                        </a:rPr>
                        <a:t>当前状态</a:t>
                      </a:r>
                      <a:r>
                        <a:rPr kumimoji="0" lang="en-US" altLang="zh-CN" sz="1800" b="1" i="0" u="none" strike="noStrike" cap="none" normalizeH="0" baseline="0" dirty="0">
                          <a:ln>
                            <a:noFill/>
                          </a:ln>
                          <a:solidFill>
                            <a:schemeClr val="tx1"/>
                          </a:solidFill>
                          <a:effectLst/>
                          <a:latin typeface="Arial" pitchFamily="34" charset="0"/>
                          <a:ea typeface="宋体" pitchFamily="2" charset="-122"/>
                        </a:rPr>
                        <a:t>[0]</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D34817">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C00000"/>
                          </a:solidFill>
                          <a:effectLst/>
                          <a:latin typeface="Arial" pitchFamily="34" charset="0"/>
                          <a:ea typeface="宋体" pitchFamily="2" charset="-122"/>
                        </a:rPr>
                        <a:t>1</a:t>
                      </a:r>
                      <a:r>
                        <a:rPr kumimoji="0" lang="zh-CN" sz="1800" b="1" i="0" u="none" strike="noStrike" cap="none" normalizeH="0" baseline="0" dirty="0">
                          <a:ln>
                            <a:noFill/>
                          </a:ln>
                          <a:solidFill>
                            <a:srgbClr val="C00000"/>
                          </a:solidFill>
                          <a:effectLst/>
                          <a:latin typeface="Arial" pitchFamily="34" charset="0"/>
                          <a:ea typeface="宋体" pitchFamily="2" charset="-122"/>
                        </a:rPr>
                        <a:t>灯</a:t>
                      </a:r>
                      <a:endParaRPr kumimoji="0" lang="zh-CN" sz="1800" b="1" i="0" u="none" strike="noStrike" cap="none" normalizeH="0" baseline="0" dirty="0">
                        <a:ln>
                          <a:noFill/>
                        </a:ln>
                        <a:solidFill>
                          <a:srgbClr val="C00000"/>
                        </a:solidFill>
                        <a:effectLst/>
                        <a:latin typeface="Times New Roman" pitchFamily="18" charset="0"/>
                        <a:ea typeface="宋体" pitchFamily="2" charset="-122"/>
                      </a:endParaRPr>
                    </a:p>
                  </a:txBody>
                  <a:tcPr marL="68580" marR="68580" marT="0" marB="0" anchor="ctr" horzOverflow="overflow">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D34817">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00B050"/>
                          </a:solidFill>
                          <a:effectLst/>
                          <a:latin typeface="Arial" pitchFamily="34" charset="0"/>
                          <a:ea typeface="宋体" pitchFamily="2" charset="-122"/>
                        </a:rPr>
                        <a:t>2</a:t>
                      </a:r>
                      <a:r>
                        <a:rPr kumimoji="0" lang="zh-CN" sz="1800" b="1" i="0" u="none" strike="noStrike" cap="none" normalizeH="0" baseline="0" dirty="0">
                          <a:ln>
                            <a:noFill/>
                          </a:ln>
                          <a:solidFill>
                            <a:srgbClr val="00B050"/>
                          </a:solidFill>
                          <a:effectLst/>
                          <a:latin typeface="Arial" pitchFamily="34" charset="0"/>
                          <a:ea typeface="宋体" pitchFamily="2" charset="-122"/>
                        </a:rPr>
                        <a:t>灯</a:t>
                      </a:r>
                      <a:endParaRPr kumimoji="0" lang="zh-CN" sz="1800" b="1" i="0" u="none" strike="noStrike" cap="none" normalizeH="0" baseline="0" dirty="0">
                        <a:ln>
                          <a:noFill/>
                        </a:ln>
                        <a:solidFill>
                          <a:srgbClr val="00B050"/>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D34817">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C00000"/>
                          </a:solidFill>
                          <a:effectLst/>
                          <a:latin typeface="Arial" pitchFamily="34" charset="0"/>
                          <a:ea typeface="宋体" pitchFamily="2" charset="-122"/>
                        </a:rPr>
                        <a:t>3</a:t>
                      </a:r>
                      <a:r>
                        <a:rPr kumimoji="0" lang="zh-CN" sz="1800" b="1" i="0" u="none" strike="noStrike" cap="none" normalizeH="0" baseline="0" dirty="0">
                          <a:ln>
                            <a:noFill/>
                          </a:ln>
                          <a:solidFill>
                            <a:srgbClr val="C00000"/>
                          </a:solidFill>
                          <a:effectLst/>
                          <a:latin typeface="Arial" pitchFamily="34" charset="0"/>
                          <a:ea typeface="宋体" pitchFamily="2" charset="-122"/>
                        </a:rPr>
                        <a:t>灯</a:t>
                      </a:r>
                      <a:endParaRPr kumimoji="0" lang="zh-CN" sz="1800" b="1" i="0" u="none" strike="noStrike" cap="none" normalizeH="0" baseline="0" dirty="0">
                        <a:ln>
                          <a:noFill/>
                        </a:ln>
                        <a:solidFill>
                          <a:srgbClr val="C00000"/>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D34817">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00B050"/>
                          </a:solidFill>
                          <a:effectLst/>
                          <a:latin typeface="Arial" pitchFamily="34" charset="0"/>
                          <a:ea typeface="宋体" pitchFamily="2" charset="-122"/>
                        </a:rPr>
                        <a:t>4</a:t>
                      </a:r>
                      <a:r>
                        <a:rPr kumimoji="0" lang="zh-CN" sz="1800" b="1" i="0" u="none" strike="noStrike" cap="none" normalizeH="0" baseline="0" dirty="0">
                          <a:ln>
                            <a:noFill/>
                          </a:ln>
                          <a:solidFill>
                            <a:srgbClr val="00B050"/>
                          </a:solidFill>
                          <a:effectLst/>
                          <a:latin typeface="Arial" pitchFamily="34" charset="0"/>
                          <a:ea typeface="宋体" pitchFamily="2" charset="-122"/>
                        </a:rPr>
                        <a:t>灯</a:t>
                      </a:r>
                      <a:endParaRPr kumimoji="0" lang="zh-CN" sz="1800" b="1" i="0" u="none" strike="noStrike" cap="none" normalizeH="0" baseline="0" dirty="0">
                        <a:ln>
                          <a:noFill/>
                        </a:ln>
                        <a:solidFill>
                          <a:srgbClr val="00B050"/>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D34817">
                        <a:lumMod val="20000"/>
                        <a:lumOff val="80000"/>
                      </a:srgbClr>
                    </a:solidFill>
                  </a:tcPr>
                </a:tc>
                <a:extLst>
                  <a:ext uri="{0D108BD9-81ED-4DB2-BD59-A6C34878D82A}">
                    <a16:rowId xmlns:a16="http://schemas.microsoft.com/office/drawing/2014/main" val="10000"/>
                  </a:ext>
                </a:extLst>
              </a:tr>
              <a:tr h="533400">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0</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34817">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0</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34817">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1</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34817">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0</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34817">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0</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34817">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itchFamily="34" charset="0"/>
                          <a:ea typeface="宋体" pitchFamily="2" charset="-122"/>
                        </a:rPr>
                        <a:t>1</a:t>
                      </a:r>
                      <a:endParaRPr kumimoji="0" lang="zh-CN" altLang="zh-CN" sz="1800" b="1" i="0" u="none" strike="noStrike" cap="none" normalizeH="0" baseline="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34817">
                        <a:lumMod val="20000"/>
                        <a:lumOff val="80000"/>
                      </a:srgbClr>
                    </a:solidFill>
                  </a:tcPr>
                </a:tc>
                <a:extLst>
                  <a:ext uri="{0D108BD9-81ED-4DB2-BD59-A6C34878D82A}">
                    <a16:rowId xmlns:a16="http://schemas.microsoft.com/office/drawing/2014/main" val="10001"/>
                  </a:ext>
                </a:extLst>
              </a:tr>
              <a:tr h="533400">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itchFamily="34" charset="0"/>
                          <a:ea typeface="宋体" pitchFamily="2" charset="-122"/>
                        </a:rPr>
                        <a:t>0</a:t>
                      </a:r>
                      <a:endParaRPr kumimoji="0" lang="zh-CN" altLang="zh-CN" sz="1800" b="1" i="0" u="none" strike="noStrike" cap="none" normalizeH="0" baseline="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34817">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1</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34817">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0</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34817">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1</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34817">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1</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34817">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0</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34817">
                        <a:lumMod val="20000"/>
                        <a:lumOff val="80000"/>
                      </a:srgbClr>
                    </a:solidFill>
                  </a:tcPr>
                </a:tc>
                <a:extLst>
                  <a:ext uri="{0D108BD9-81ED-4DB2-BD59-A6C34878D82A}">
                    <a16:rowId xmlns:a16="http://schemas.microsoft.com/office/drawing/2014/main" val="10002"/>
                  </a:ext>
                </a:extLst>
              </a:tr>
              <a:tr h="533400">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itchFamily="34" charset="0"/>
                          <a:ea typeface="宋体" pitchFamily="2" charset="-122"/>
                        </a:rPr>
                        <a:t>1</a:t>
                      </a:r>
                      <a:endParaRPr kumimoji="0" lang="zh-CN" altLang="zh-CN" sz="1800" b="1" i="0" u="none" strike="noStrike" cap="none" normalizeH="0" baseline="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34817">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0</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34817">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1</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34817">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0</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34817">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1</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34817">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0</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34817">
                        <a:lumMod val="20000"/>
                        <a:lumOff val="80000"/>
                      </a:srgbClr>
                    </a:solidFill>
                  </a:tcPr>
                </a:tc>
                <a:extLst>
                  <a:ext uri="{0D108BD9-81ED-4DB2-BD59-A6C34878D82A}">
                    <a16:rowId xmlns:a16="http://schemas.microsoft.com/office/drawing/2014/main" val="10003"/>
                  </a:ext>
                </a:extLst>
              </a:tr>
            </a:tbl>
          </a:graphicData>
        </a:graphic>
      </p:graphicFrame>
      <p:pic>
        <p:nvPicPr>
          <p:cNvPr id="7" name="图片 6">
            <a:extLst>
              <a:ext uri="{FF2B5EF4-FFF2-40B4-BE49-F238E27FC236}">
                <a16:creationId xmlns:a16="http://schemas.microsoft.com/office/drawing/2014/main" id="{CD02AD77-BEAC-9B6A-8EFA-D9C75EFC949C}"/>
              </a:ext>
            </a:extLst>
          </p:cNvPr>
          <p:cNvPicPr>
            <a:picLocks noChangeAspect="1"/>
          </p:cNvPicPr>
          <p:nvPr/>
        </p:nvPicPr>
        <p:blipFill>
          <a:blip r:embed="rId5"/>
          <a:stretch>
            <a:fillRect/>
          </a:stretch>
        </p:blipFill>
        <p:spPr>
          <a:xfrm>
            <a:off x="7769165" y="850353"/>
            <a:ext cx="3524711" cy="2457771"/>
          </a:xfrm>
          <a:prstGeom prst="rect">
            <a:avLst/>
          </a:prstGeom>
        </p:spPr>
      </p:pic>
    </p:spTree>
    <p:custDataLst>
      <p:tags r:id="rId1"/>
    </p:custDataLst>
    <p:extLst>
      <p:ext uri="{BB962C8B-B14F-4D97-AF65-F5344CB8AC3E}">
        <p14:creationId xmlns:p14="http://schemas.microsoft.com/office/powerpoint/2010/main" val="21915811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581534"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有限状态机</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内部输出</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908064" y="2106493"/>
            <a:ext cx="10985729" cy="1607107"/>
          </a:xfrm>
          <a:prstGeom prst="rect">
            <a:avLst/>
          </a:prstGeom>
          <a:noFill/>
        </p:spPr>
        <p:txBody>
          <a:bodyPr wrap="square" rtlCol="0">
            <a:spAutoFit/>
          </a:bodyPr>
          <a:lstStyle/>
          <a:p>
            <a:pPr marL="285750" lvl="1" indent="-285750">
              <a:lnSpc>
                <a:spcPct val="150000"/>
              </a:lnSpc>
              <a:buFont typeface="Wingdings" pitchFamily="2" charset="2"/>
              <a:buChar char="Ø"/>
            </a:pPr>
            <a:r>
              <a:rPr lang="en-US" altLang="zh-CN" sz="2400" dirty="0">
                <a:solidFill>
                  <a:schemeClr val="tx1">
                    <a:lumMod val="85000"/>
                    <a:lumOff val="15000"/>
                  </a:schemeClr>
                </a:solidFill>
              </a:rPr>
              <a:t>2</a:t>
            </a:r>
            <a:r>
              <a:rPr lang="zh-CN" altLang="en-US" sz="2400" dirty="0">
                <a:solidFill>
                  <a:schemeClr val="tx1">
                    <a:lumMod val="85000"/>
                    <a:lumOff val="15000"/>
                  </a:schemeClr>
                </a:solidFill>
              </a:rPr>
              <a:t>个：标记为下一状态</a:t>
            </a:r>
            <a:r>
              <a:rPr lang="en-US" altLang="zh-CN" sz="2400" dirty="0">
                <a:solidFill>
                  <a:schemeClr val="tx1">
                    <a:lumMod val="85000"/>
                    <a:lumOff val="15000"/>
                  </a:schemeClr>
                </a:solidFill>
              </a:rPr>
              <a:t>[1]</a:t>
            </a:r>
            <a:r>
              <a:rPr lang="zh-CN" altLang="en-US" sz="2400" dirty="0">
                <a:solidFill>
                  <a:schemeClr val="tx1">
                    <a:lumMod val="85000"/>
                    <a:lumOff val="15000"/>
                  </a:schemeClr>
                </a:solidFill>
              </a:rPr>
              <a:t>和</a:t>
            </a:r>
            <a:r>
              <a:rPr lang="en-US" altLang="zh-CN" sz="2400" dirty="0">
                <a:solidFill>
                  <a:schemeClr val="tx1">
                    <a:lumMod val="85000"/>
                    <a:lumOff val="15000"/>
                  </a:schemeClr>
                </a:solidFill>
              </a:rPr>
              <a:t>[0]</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下一状态</a:t>
            </a:r>
            <a:r>
              <a:rPr lang="en-US" altLang="zh-CN" sz="2400" dirty="0">
                <a:solidFill>
                  <a:schemeClr val="tx1">
                    <a:lumMod val="85000"/>
                    <a:lumOff val="15000"/>
                  </a:schemeClr>
                </a:solidFill>
              </a:rPr>
              <a:t>/</a:t>
            </a:r>
            <a:r>
              <a:rPr lang="zh-CN" altLang="en-US" sz="2400" dirty="0">
                <a:solidFill>
                  <a:schemeClr val="tx1">
                    <a:lumMod val="85000"/>
                    <a:lumOff val="15000"/>
                  </a:schemeClr>
                </a:solidFill>
              </a:rPr>
              <a:t>次态表</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由当前状态和当前的外部输入的组合决定</a:t>
            </a:r>
          </a:p>
        </p:txBody>
      </p:sp>
      <p:pic>
        <p:nvPicPr>
          <p:cNvPr id="7" name="图片 6">
            <a:extLst>
              <a:ext uri="{FF2B5EF4-FFF2-40B4-BE49-F238E27FC236}">
                <a16:creationId xmlns:a16="http://schemas.microsoft.com/office/drawing/2014/main" id="{CD02AD77-BEAC-9B6A-8EFA-D9C75EFC949C}"/>
              </a:ext>
            </a:extLst>
          </p:cNvPr>
          <p:cNvPicPr>
            <a:picLocks noChangeAspect="1"/>
          </p:cNvPicPr>
          <p:nvPr/>
        </p:nvPicPr>
        <p:blipFill>
          <a:blip r:embed="rId5"/>
          <a:stretch>
            <a:fillRect/>
          </a:stretch>
        </p:blipFill>
        <p:spPr>
          <a:xfrm>
            <a:off x="7769165" y="850353"/>
            <a:ext cx="3524711" cy="2457771"/>
          </a:xfrm>
          <a:prstGeom prst="rect">
            <a:avLst/>
          </a:prstGeom>
        </p:spPr>
      </p:pic>
      <p:graphicFrame>
        <p:nvGraphicFramePr>
          <p:cNvPr id="2" name="表格 1">
            <a:extLst>
              <a:ext uri="{FF2B5EF4-FFF2-40B4-BE49-F238E27FC236}">
                <a16:creationId xmlns:a16="http://schemas.microsoft.com/office/drawing/2014/main" id="{6B77C74F-9B2B-0F7C-91B8-0A6AF4080942}"/>
              </a:ext>
            </a:extLst>
          </p:cNvPr>
          <p:cNvGraphicFramePr>
            <a:graphicFrameLocks noGrp="1"/>
          </p:cNvGraphicFramePr>
          <p:nvPr>
            <p:extLst>
              <p:ext uri="{D42A27DB-BD31-4B8C-83A1-F6EECF244321}">
                <p14:modId xmlns:p14="http://schemas.microsoft.com/office/powerpoint/2010/main" val="188079450"/>
              </p:ext>
            </p:extLst>
          </p:nvPr>
        </p:nvGraphicFramePr>
        <p:xfrm>
          <a:off x="1738435" y="4124246"/>
          <a:ext cx="6915150" cy="2209800"/>
        </p:xfrm>
        <a:graphic>
          <a:graphicData uri="http://schemas.openxmlformats.org/drawingml/2006/table">
            <a:tbl>
              <a:tblPr/>
              <a:tblGrid>
                <a:gridCol w="1122362">
                  <a:extLst>
                    <a:ext uri="{9D8B030D-6E8A-4147-A177-3AD203B41FA5}">
                      <a16:colId xmlns:a16="http://schemas.microsoft.com/office/drawing/2014/main" val="20000"/>
                    </a:ext>
                  </a:extLst>
                </a:gridCol>
                <a:gridCol w="1449388">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5524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dirty="0">
                          <a:ln>
                            <a:noFill/>
                          </a:ln>
                          <a:solidFill>
                            <a:schemeClr val="tx1"/>
                          </a:solidFill>
                          <a:effectLst/>
                          <a:latin typeface="Arial" pitchFamily="34" charset="0"/>
                          <a:ea typeface="宋体" pitchFamily="2" charset="-122"/>
                        </a:rPr>
                        <a:t>行人按钮</a:t>
                      </a:r>
                      <a:endParaRPr kumimoji="0" 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dirty="0">
                          <a:ln>
                            <a:noFill/>
                          </a:ln>
                          <a:solidFill>
                            <a:schemeClr val="tx1"/>
                          </a:solidFill>
                          <a:effectLst/>
                          <a:latin typeface="Arial" pitchFamily="34" charset="0"/>
                          <a:ea typeface="宋体" pitchFamily="2" charset="-122"/>
                        </a:rPr>
                        <a:t>当前状态</a:t>
                      </a:r>
                      <a:r>
                        <a:rPr kumimoji="0" lang="en-US" altLang="zh-CN" sz="1800" b="1" i="0" u="none" strike="noStrike" cap="none" normalizeH="0" baseline="0" dirty="0">
                          <a:ln>
                            <a:noFill/>
                          </a:ln>
                          <a:solidFill>
                            <a:schemeClr val="tx1"/>
                          </a:solidFill>
                          <a:effectLst/>
                          <a:latin typeface="Arial" pitchFamily="34" charset="0"/>
                          <a:ea typeface="宋体" pitchFamily="2" charset="-122"/>
                        </a:rPr>
                        <a:t>[1]</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dirty="0">
                          <a:ln>
                            <a:noFill/>
                          </a:ln>
                          <a:solidFill>
                            <a:schemeClr val="tx1"/>
                          </a:solidFill>
                          <a:effectLst/>
                          <a:latin typeface="Arial" pitchFamily="34" charset="0"/>
                          <a:ea typeface="宋体" pitchFamily="2" charset="-122"/>
                        </a:rPr>
                        <a:t>当前状态</a:t>
                      </a:r>
                      <a:r>
                        <a:rPr kumimoji="0" lang="en-US" altLang="zh-CN" sz="1800" b="1" i="0" u="none" strike="noStrike" cap="none" normalizeH="0" baseline="0" dirty="0">
                          <a:ln>
                            <a:noFill/>
                          </a:ln>
                          <a:solidFill>
                            <a:schemeClr val="tx1"/>
                          </a:solidFill>
                          <a:effectLst/>
                          <a:latin typeface="Arial" pitchFamily="34" charset="0"/>
                          <a:ea typeface="宋体" pitchFamily="2" charset="-122"/>
                        </a:rPr>
                        <a:t>[0]</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dirty="0">
                          <a:ln>
                            <a:noFill/>
                          </a:ln>
                          <a:solidFill>
                            <a:schemeClr val="tx1"/>
                          </a:solidFill>
                          <a:effectLst/>
                          <a:latin typeface="Arial" pitchFamily="34" charset="0"/>
                          <a:ea typeface="宋体" pitchFamily="2" charset="-122"/>
                        </a:rPr>
                        <a:t>下一状态</a:t>
                      </a:r>
                      <a:r>
                        <a:rPr kumimoji="0" lang="en-US" altLang="zh-CN" sz="1800" b="1" i="0" u="none" strike="noStrike" cap="none" normalizeH="0" baseline="0" dirty="0">
                          <a:ln>
                            <a:noFill/>
                          </a:ln>
                          <a:solidFill>
                            <a:schemeClr val="tx1"/>
                          </a:solidFill>
                          <a:effectLst/>
                          <a:latin typeface="Arial" pitchFamily="34" charset="0"/>
                          <a:ea typeface="宋体" pitchFamily="2" charset="-122"/>
                        </a:rPr>
                        <a:t>[1]</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a:ln>
                            <a:noFill/>
                          </a:ln>
                          <a:solidFill>
                            <a:schemeClr val="tx1"/>
                          </a:solidFill>
                          <a:effectLst/>
                          <a:latin typeface="Arial" pitchFamily="34" charset="0"/>
                          <a:ea typeface="宋体" pitchFamily="2" charset="-122"/>
                        </a:rPr>
                        <a:t>下一状态</a:t>
                      </a:r>
                      <a:r>
                        <a:rPr kumimoji="0" lang="en-US" altLang="zh-CN" sz="1800" b="1" i="0" u="none" strike="noStrike" cap="none" normalizeH="0" baseline="0">
                          <a:ln>
                            <a:noFill/>
                          </a:ln>
                          <a:solidFill>
                            <a:schemeClr val="tx1"/>
                          </a:solidFill>
                          <a:effectLst/>
                          <a:latin typeface="Arial" pitchFamily="34" charset="0"/>
                          <a:ea typeface="宋体" pitchFamily="2" charset="-122"/>
                        </a:rPr>
                        <a:t>[0]</a:t>
                      </a:r>
                      <a:endParaRPr kumimoji="0" lang="zh-CN" altLang="zh-CN" sz="1800" b="1" i="0" u="none" strike="noStrike" cap="none" normalizeH="0" baseline="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0"/>
                  </a:ext>
                </a:extLst>
              </a:tr>
              <a:tr h="2762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0</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0</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0</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0</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1</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1"/>
                  </a:ext>
                </a:extLst>
              </a:tr>
              <a:tr h="2762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itchFamily="34" charset="0"/>
                          <a:ea typeface="宋体" pitchFamily="2" charset="-122"/>
                        </a:rPr>
                        <a:t>0</a:t>
                      </a:r>
                      <a:endParaRPr kumimoji="0" lang="zh-CN" altLang="zh-CN" sz="1800" b="1" i="0" u="none" strike="noStrike" cap="none" normalizeH="0" baseline="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itchFamily="34" charset="0"/>
                          <a:ea typeface="宋体" pitchFamily="2" charset="-122"/>
                        </a:rPr>
                        <a:t>0</a:t>
                      </a:r>
                      <a:endParaRPr kumimoji="0" lang="zh-CN" altLang="zh-CN" sz="1800" b="1" i="0" u="none" strike="noStrike" cap="none" normalizeH="0" baseline="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itchFamily="34" charset="0"/>
                          <a:ea typeface="宋体" pitchFamily="2" charset="-122"/>
                        </a:rPr>
                        <a:t>1</a:t>
                      </a:r>
                      <a:endParaRPr kumimoji="0" lang="zh-CN" altLang="zh-CN" sz="1800" b="1" i="0" u="none" strike="noStrike" cap="none" normalizeH="0" baseline="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0</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0</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2"/>
                  </a:ext>
                </a:extLst>
              </a:tr>
              <a:tr h="2762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itchFamily="34" charset="0"/>
                          <a:ea typeface="宋体" pitchFamily="2" charset="-122"/>
                        </a:rPr>
                        <a:t>0</a:t>
                      </a:r>
                      <a:endParaRPr kumimoji="0" lang="zh-CN" altLang="zh-CN" sz="1800" b="1" i="0" u="none" strike="noStrike" cap="none" normalizeH="0" baseline="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itchFamily="34" charset="0"/>
                          <a:ea typeface="宋体" pitchFamily="2" charset="-122"/>
                        </a:rPr>
                        <a:t>1</a:t>
                      </a:r>
                      <a:endParaRPr kumimoji="0" lang="zh-CN" altLang="zh-CN" sz="1800" b="1" i="0" u="none" strike="noStrike" cap="none" normalizeH="0" baseline="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itchFamily="34" charset="0"/>
                          <a:ea typeface="宋体" pitchFamily="2" charset="-122"/>
                        </a:rPr>
                        <a:t>0</a:t>
                      </a:r>
                      <a:endParaRPr kumimoji="0" lang="zh-CN" altLang="zh-CN" sz="1800" b="1" i="0" u="none" strike="noStrike" cap="none" normalizeH="0" baseline="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0</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0</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3"/>
                  </a:ext>
                </a:extLst>
              </a:tr>
              <a:tr h="2762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itchFamily="34" charset="0"/>
                          <a:ea typeface="宋体" pitchFamily="2" charset="-122"/>
                        </a:rPr>
                        <a:t>1</a:t>
                      </a:r>
                      <a:endParaRPr kumimoji="0" lang="zh-CN" altLang="zh-CN" sz="1800" b="1" i="0" u="none" strike="noStrike" cap="none" normalizeH="0" baseline="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itchFamily="34" charset="0"/>
                          <a:ea typeface="宋体" pitchFamily="2" charset="-122"/>
                        </a:rPr>
                        <a:t>0</a:t>
                      </a:r>
                      <a:endParaRPr kumimoji="0" lang="zh-CN" altLang="zh-CN" sz="1800" b="1" i="0" u="none" strike="noStrike" cap="none" normalizeH="0" baseline="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itchFamily="34" charset="0"/>
                          <a:ea typeface="宋体" pitchFamily="2" charset="-122"/>
                        </a:rPr>
                        <a:t>0</a:t>
                      </a:r>
                      <a:endParaRPr kumimoji="0" lang="zh-CN" altLang="zh-CN" sz="1800" b="1" i="0" u="none" strike="noStrike" cap="none" normalizeH="0" baseline="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1</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0</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4"/>
                  </a:ext>
                </a:extLst>
              </a:tr>
              <a:tr h="2762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itchFamily="34" charset="0"/>
                          <a:ea typeface="宋体" pitchFamily="2" charset="-122"/>
                        </a:rPr>
                        <a:t>1</a:t>
                      </a:r>
                      <a:endParaRPr kumimoji="0" lang="zh-CN" altLang="zh-CN" sz="1800" b="1" i="0" u="none" strike="noStrike" cap="none" normalizeH="0" baseline="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itchFamily="34" charset="0"/>
                          <a:ea typeface="宋体" pitchFamily="2" charset="-122"/>
                        </a:rPr>
                        <a:t>0</a:t>
                      </a:r>
                      <a:endParaRPr kumimoji="0" lang="zh-CN" altLang="zh-CN" sz="1800" b="1" i="0" u="none" strike="noStrike" cap="none" normalizeH="0" baseline="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itchFamily="34" charset="0"/>
                          <a:ea typeface="宋体" pitchFamily="2" charset="-122"/>
                        </a:rPr>
                        <a:t>1</a:t>
                      </a:r>
                      <a:endParaRPr kumimoji="0" lang="zh-CN" altLang="zh-CN" sz="1800" b="1" i="0" u="none" strike="noStrike" cap="none" normalizeH="0" baseline="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1</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0</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5"/>
                  </a:ext>
                </a:extLst>
              </a:tr>
              <a:tr h="2762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1</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1</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0</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1</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0</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6"/>
                  </a:ext>
                </a:extLst>
              </a:tr>
            </a:tbl>
          </a:graphicData>
        </a:graphic>
      </p:graphicFrame>
    </p:spTree>
    <p:custDataLst>
      <p:tags r:id="rId1"/>
    </p:custDataLst>
    <p:extLst>
      <p:ext uri="{BB962C8B-B14F-4D97-AF65-F5344CB8AC3E}">
        <p14:creationId xmlns:p14="http://schemas.microsoft.com/office/powerpoint/2010/main" val="41866094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329007"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时序逻辑电路</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1018702" y="2290643"/>
            <a:ext cx="5393821" cy="1131848"/>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示例：交通灯控制器</a:t>
            </a:r>
            <a:endParaRPr lang="en-US" altLang="zh-CN" sz="2000" dirty="0">
              <a:solidFill>
                <a:schemeClr val="tx1">
                  <a:lumMod val="85000"/>
                  <a:lumOff val="15000"/>
                </a:schemeClr>
              </a:solidFill>
            </a:endParaRPr>
          </a:p>
          <a:p>
            <a:pPr marL="285750" lvl="1" indent="-285750">
              <a:lnSpc>
                <a:spcPct val="150000"/>
              </a:lnSpc>
              <a:buFont typeface="Wingdings" pitchFamily="2" charset="2"/>
              <a:buChar char="Ø"/>
            </a:pPr>
            <a:r>
              <a:rPr lang="zh-CN" altLang="en-US" sz="2400" dirty="0">
                <a:solidFill>
                  <a:schemeClr val="tx1">
                    <a:lumMod val="85000"/>
                    <a:lumOff val="15000"/>
                  </a:schemeClr>
                </a:solidFill>
              </a:rPr>
              <a:t>组合逻辑部分</a:t>
            </a:r>
            <a:endParaRPr lang="en-US" altLang="zh-CN" sz="2400" dirty="0">
              <a:solidFill>
                <a:schemeClr val="tx1">
                  <a:lumMod val="85000"/>
                  <a:lumOff val="15000"/>
                </a:schemeClr>
              </a:solidFill>
            </a:endParaRPr>
          </a:p>
        </p:txBody>
      </p:sp>
      <p:pic>
        <p:nvPicPr>
          <p:cNvPr id="287" name="图片 286">
            <a:extLst>
              <a:ext uri="{FF2B5EF4-FFF2-40B4-BE49-F238E27FC236}">
                <a16:creationId xmlns:a16="http://schemas.microsoft.com/office/drawing/2014/main" id="{FD13ECCB-A5FB-4AC2-3C45-1CEE1D659780}"/>
              </a:ext>
            </a:extLst>
          </p:cNvPr>
          <p:cNvPicPr>
            <a:picLocks noChangeAspect="1"/>
          </p:cNvPicPr>
          <p:nvPr/>
        </p:nvPicPr>
        <p:blipFill>
          <a:blip r:embed="rId5"/>
          <a:stretch>
            <a:fillRect/>
          </a:stretch>
        </p:blipFill>
        <p:spPr>
          <a:xfrm>
            <a:off x="4915568" y="1411163"/>
            <a:ext cx="6257730" cy="4691072"/>
          </a:xfrm>
          <a:prstGeom prst="rect">
            <a:avLst/>
          </a:prstGeom>
        </p:spPr>
      </p:pic>
    </p:spTree>
    <p:custDataLst>
      <p:tags r:id="rId1"/>
    </p:custDataLst>
    <p:extLst>
      <p:ext uri="{BB962C8B-B14F-4D97-AF65-F5344CB8AC3E}">
        <p14:creationId xmlns:p14="http://schemas.microsoft.com/office/powerpoint/2010/main" val="21358053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329007"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时序逻辑电路</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1018702" y="2290643"/>
            <a:ext cx="5393821" cy="1131848"/>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示例：交通灯控制器</a:t>
            </a:r>
            <a:endParaRPr lang="en-US" altLang="zh-CN" sz="2000" dirty="0">
              <a:solidFill>
                <a:schemeClr val="tx1">
                  <a:lumMod val="85000"/>
                  <a:lumOff val="15000"/>
                </a:schemeClr>
              </a:solidFill>
            </a:endParaRPr>
          </a:p>
          <a:p>
            <a:pPr marL="285750" lvl="1" indent="-285750">
              <a:lnSpc>
                <a:spcPct val="150000"/>
              </a:lnSpc>
              <a:buFont typeface="Wingdings" pitchFamily="2" charset="2"/>
              <a:buChar char="Ø"/>
            </a:pPr>
            <a:r>
              <a:rPr lang="zh-CN" altLang="en-US" sz="2400" dirty="0">
                <a:solidFill>
                  <a:schemeClr val="tx1">
                    <a:lumMod val="85000"/>
                    <a:lumOff val="15000"/>
                  </a:schemeClr>
                </a:solidFill>
              </a:rPr>
              <a:t>时序逻辑部分</a:t>
            </a:r>
            <a:endParaRPr lang="en-US" altLang="zh-CN" sz="2400" dirty="0">
              <a:solidFill>
                <a:schemeClr val="tx1">
                  <a:lumMod val="85000"/>
                  <a:lumOff val="15000"/>
                </a:schemeClr>
              </a:solidFill>
            </a:endParaRPr>
          </a:p>
        </p:txBody>
      </p:sp>
      <p:pic>
        <p:nvPicPr>
          <p:cNvPr id="350" name="图片 349">
            <a:extLst>
              <a:ext uri="{FF2B5EF4-FFF2-40B4-BE49-F238E27FC236}">
                <a16:creationId xmlns:a16="http://schemas.microsoft.com/office/drawing/2014/main" id="{1E6168ED-A41C-E257-FF26-0B6DE6A1B522}"/>
              </a:ext>
            </a:extLst>
          </p:cNvPr>
          <p:cNvPicPr>
            <a:picLocks noChangeAspect="1"/>
          </p:cNvPicPr>
          <p:nvPr/>
        </p:nvPicPr>
        <p:blipFill>
          <a:blip r:embed="rId5"/>
          <a:stretch>
            <a:fillRect/>
          </a:stretch>
        </p:blipFill>
        <p:spPr>
          <a:xfrm>
            <a:off x="2065145" y="3894690"/>
            <a:ext cx="7719077" cy="2882269"/>
          </a:xfrm>
          <a:prstGeom prst="rect">
            <a:avLst/>
          </a:prstGeom>
        </p:spPr>
      </p:pic>
      <p:sp>
        <p:nvSpPr>
          <p:cNvPr id="352" name="文本框 351">
            <a:extLst>
              <a:ext uri="{FF2B5EF4-FFF2-40B4-BE49-F238E27FC236}">
                <a16:creationId xmlns:a16="http://schemas.microsoft.com/office/drawing/2014/main" id="{318D20B5-372A-AE7F-5161-7F0A5A9EFD2E}"/>
              </a:ext>
            </a:extLst>
          </p:cNvPr>
          <p:cNvSpPr txBox="1"/>
          <p:nvPr/>
        </p:nvSpPr>
        <p:spPr>
          <a:xfrm>
            <a:off x="5304692" y="2015774"/>
            <a:ext cx="6430107" cy="1895071"/>
          </a:xfrm>
          <a:prstGeom prst="rect">
            <a:avLst/>
          </a:prstGeom>
          <a:noFill/>
        </p:spPr>
        <p:txBody>
          <a:bodyPr wrap="square">
            <a:spAutoFit/>
          </a:bodyPr>
          <a:lstStyle/>
          <a:p>
            <a:pPr eaLnBrk="1" hangingPunct="1">
              <a:lnSpc>
                <a:spcPct val="150000"/>
              </a:lnSpc>
            </a:pPr>
            <a:r>
              <a:rPr lang="zh-CN" altLang="zh-CN" sz="1600" dirty="0">
                <a:solidFill>
                  <a:srgbClr val="C00000"/>
                </a:solidFill>
              </a:rPr>
              <a:t>主从触发器</a:t>
            </a:r>
            <a:r>
              <a:rPr lang="zh-CN" altLang="en-US" sz="1600" dirty="0"/>
              <a:t>，</a:t>
            </a:r>
            <a:r>
              <a:rPr lang="zh-CN" altLang="zh-CN" sz="1600" dirty="0"/>
              <a:t>由</a:t>
            </a:r>
            <a:r>
              <a:rPr lang="en-US" altLang="zh-CN" sz="1600" dirty="0"/>
              <a:t>2</a:t>
            </a:r>
            <a:r>
              <a:rPr lang="zh-CN" altLang="zh-CN" sz="1600" dirty="0"/>
              <a:t>个门控</a:t>
            </a:r>
            <a:r>
              <a:rPr lang="en-US" altLang="zh-CN" sz="1600" dirty="0"/>
              <a:t>D</a:t>
            </a:r>
            <a:r>
              <a:rPr lang="zh-CN" altLang="zh-CN" sz="1600" dirty="0"/>
              <a:t>锁存器构成</a:t>
            </a:r>
            <a:r>
              <a:rPr lang="zh-CN" altLang="en-US" sz="1600" dirty="0"/>
              <a:t>：</a:t>
            </a:r>
            <a:endParaRPr lang="en-US" altLang="zh-CN" sz="1600" dirty="0"/>
          </a:p>
          <a:p>
            <a:pPr marL="285750" indent="-285750">
              <a:lnSpc>
                <a:spcPct val="150000"/>
              </a:lnSpc>
              <a:buFont typeface="Arial" panose="020B0604020202020204" pitchFamily="34" charset="0"/>
              <a:buChar char="•"/>
            </a:pPr>
            <a:r>
              <a:rPr lang="zh-CN" altLang="zh-CN" sz="1600" dirty="0"/>
              <a:t>时钟周期前半段</a:t>
            </a:r>
            <a:r>
              <a:rPr lang="zh-CN" altLang="en-US" sz="1600" dirty="0"/>
              <a:t>（</a:t>
            </a:r>
            <a:r>
              <a:rPr lang="en-US" altLang="zh-CN" sz="1600" dirty="0"/>
              <a:t>1</a:t>
            </a:r>
            <a:r>
              <a:rPr lang="zh-CN" altLang="en-US" sz="1600" dirty="0"/>
              <a:t>）</a:t>
            </a:r>
            <a:r>
              <a:rPr lang="zh-CN" altLang="zh-CN" sz="1600" dirty="0"/>
              <a:t>，不改变存储在</a:t>
            </a:r>
            <a:r>
              <a:rPr lang="en-US" altLang="zh-CN" sz="1600" dirty="0"/>
              <a:t>A</a:t>
            </a:r>
            <a:r>
              <a:rPr lang="zh-CN" altLang="zh-CN" sz="1600" dirty="0"/>
              <a:t>锁</a:t>
            </a:r>
            <a:r>
              <a:rPr lang="zh-CN" altLang="en-US" sz="1600" dirty="0">
                <a:solidFill>
                  <a:srgbClr val="FF0000"/>
                </a:solidFill>
              </a:rPr>
              <a:t>（主锁）</a:t>
            </a:r>
            <a:r>
              <a:rPr lang="zh-CN" altLang="zh-CN" sz="1600" dirty="0"/>
              <a:t>中的值，无论</a:t>
            </a:r>
            <a:r>
              <a:rPr lang="en-US" altLang="zh-CN" sz="1600" dirty="0"/>
              <a:t>A</a:t>
            </a:r>
            <a:r>
              <a:rPr lang="zh-CN" altLang="zh-CN" sz="1600" dirty="0"/>
              <a:t>锁中是什么值，都会传给</a:t>
            </a:r>
            <a:r>
              <a:rPr lang="en-US" altLang="zh-CN" sz="1600" dirty="0"/>
              <a:t>B</a:t>
            </a:r>
            <a:r>
              <a:rPr lang="zh-CN" altLang="zh-CN" sz="1600" dirty="0"/>
              <a:t>锁</a:t>
            </a:r>
            <a:r>
              <a:rPr lang="zh-CN" altLang="en-US" sz="1600" dirty="0">
                <a:solidFill>
                  <a:srgbClr val="FF0000"/>
                </a:solidFill>
              </a:rPr>
              <a:t>（从锁）</a:t>
            </a:r>
            <a:endParaRPr lang="en-US" altLang="zh-CN" sz="1600" dirty="0"/>
          </a:p>
          <a:p>
            <a:pPr marL="285750" indent="-285750">
              <a:lnSpc>
                <a:spcPct val="150000"/>
              </a:lnSpc>
              <a:buFont typeface="Arial" panose="020B0604020202020204" pitchFamily="34" charset="0"/>
              <a:buChar char="•"/>
            </a:pPr>
            <a:r>
              <a:rPr lang="zh-CN" altLang="zh-CN" sz="1600" dirty="0"/>
              <a:t>时钟周期后半段</a:t>
            </a:r>
            <a:r>
              <a:rPr lang="zh-CN" altLang="en-US" sz="1600" dirty="0"/>
              <a:t>（</a:t>
            </a:r>
            <a:r>
              <a:rPr lang="en-US" altLang="zh-CN" sz="1600" dirty="0"/>
              <a:t>0</a:t>
            </a:r>
            <a:r>
              <a:rPr lang="zh-CN" altLang="en-US" sz="1600" dirty="0"/>
              <a:t>）</a:t>
            </a:r>
            <a:r>
              <a:rPr lang="zh-CN" altLang="zh-CN" sz="1600" dirty="0"/>
              <a:t>，不改变存储在</a:t>
            </a:r>
            <a:r>
              <a:rPr lang="en-US" altLang="zh-CN" sz="1600" dirty="0"/>
              <a:t>B</a:t>
            </a:r>
            <a:r>
              <a:rPr lang="zh-CN" altLang="zh-CN" sz="1600" dirty="0"/>
              <a:t>锁中的值，在</a:t>
            </a:r>
            <a:r>
              <a:rPr lang="en-US" altLang="zh-CN" sz="1600" dirty="0"/>
              <a:t>A</a:t>
            </a:r>
            <a:r>
              <a:rPr lang="zh-CN" altLang="zh-CN" sz="1600" dirty="0"/>
              <a:t>锁中的值将被改变</a:t>
            </a:r>
            <a:endParaRPr lang="zh-CN" altLang="en-US" sz="1600" dirty="0"/>
          </a:p>
        </p:txBody>
      </p:sp>
    </p:spTree>
    <p:custDataLst>
      <p:tags r:id="rId1"/>
    </p:custDataLst>
    <p:extLst>
      <p:ext uri="{BB962C8B-B14F-4D97-AF65-F5344CB8AC3E}">
        <p14:creationId xmlns:p14="http://schemas.microsoft.com/office/powerpoint/2010/main" val="279385399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396"/>
  <p:tag name="KSO_WM_UNIT_ID" val="custom20205396_7*a*1"/>
  <p:tag name="KSO_WM_UNIT_ISNUMDGMTITLE" val="0"/>
</p:tagLst>
</file>

<file path=ppt/tags/tag11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396"/>
  <p:tag name="KSO_WM_UNIT_ID" val="custom20205396_7*a*1"/>
  <p:tag name="KSO_WM_UNIT_ISNUMDGMTITLE" val="0"/>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5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5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5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5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5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5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5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5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5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6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6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6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396"/>
  <p:tag name="KSO_WM_UNIT_ID" val="custom20205396_7*a*1"/>
  <p:tag name="KSO_WM_UNIT_ISNUMDGMTITLE" val="0"/>
</p:tagLst>
</file>

<file path=ppt/tags/tag16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6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6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6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7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7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7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5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396"/>
  <p:tag name="KSO_WM_UNIT_ID" val="custom20205396_7*a*1"/>
  <p:tag name="KSO_WM_UNIT_ISNUMDGMTITLE" val="0"/>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396"/>
  <p:tag name="KSO_WM_UNIT_ID" val="custom20205396_7*a*1"/>
  <p:tag name="KSO_WM_UNIT_ISNUMDGMTITLE" val="0"/>
</p:tagLst>
</file>

<file path=ppt/tags/tag8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13124</TotalTime>
  <Words>5596</Words>
  <Application>Microsoft Office PowerPoint</Application>
  <PresentationFormat>宽屏</PresentationFormat>
  <Paragraphs>1136</Paragraphs>
  <Slides>108</Slides>
  <Notes>5</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5</vt:i4>
      </vt:variant>
      <vt:variant>
        <vt:lpstr>幻灯片标题</vt:lpstr>
      </vt:variant>
      <vt:variant>
        <vt:i4>108</vt:i4>
      </vt:variant>
    </vt:vector>
  </HeadingPairs>
  <TitlesOfParts>
    <vt:vector size="123" baseType="lpstr">
      <vt:lpstr>楷体</vt:lpstr>
      <vt:lpstr>微软雅黑</vt:lpstr>
      <vt:lpstr>Arial</vt:lpstr>
      <vt:lpstr>AvantGarde Bk BT</vt:lpstr>
      <vt:lpstr>Calibri</vt:lpstr>
      <vt:lpstr>Perpetua</vt:lpstr>
      <vt:lpstr>Times New Roman</vt:lpstr>
      <vt:lpstr>Verdana</vt:lpstr>
      <vt:lpstr>Wingdings</vt:lpstr>
      <vt:lpstr>Office 主题​​</vt:lpstr>
      <vt:lpstr>公式</vt:lpstr>
      <vt:lpstr>Document</vt:lpstr>
      <vt:lpstr>Microsoft Word 97 - 2003 Document</vt:lpstr>
      <vt:lpstr>Microsoft Equation 3.0</vt:lpstr>
      <vt:lpstr>Microsoft 公式 3.0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PC</dc:creator>
  <cp:lastModifiedBy>Mao Yunlong</cp:lastModifiedBy>
  <cp:revision>665</cp:revision>
  <dcterms:created xsi:type="dcterms:W3CDTF">2019-06-19T02:08:00Z</dcterms:created>
  <dcterms:modified xsi:type="dcterms:W3CDTF">2023-03-06T08:58:29Z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